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2" r:id="rId3"/>
    <p:sldId id="285" r:id="rId4"/>
    <p:sldId id="287" r:id="rId5"/>
    <p:sldId id="286" r:id="rId6"/>
    <p:sldId id="259" r:id="rId7"/>
    <p:sldId id="297" r:id="rId8"/>
    <p:sldId id="266" r:id="rId9"/>
    <p:sldId id="263" r:id="rId10"/>
    <p:sldId id="275" r:id="rId11"/>
    <p:sldId id="296" r:id="rId12"/>
    <p:sldId id="298" r:id="rId13"/>
    <p:sldId id="29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3B6-766D-418B-952E-ED32C47BFC96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0FAC-49A1-464C-83E9-BB9B11E11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A10D-DA10-414B-8502-5FC1B2FB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58C07-85CE-4DD5-80B4-9AA5ECA0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BE05-C922-4249-94BA-F06B539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3A3B7-59B1-49CA-B665-B54D0299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DEDC-C44F-494E-AAD2-CA361EA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8A97-3A5B-4772-9B5D-FA4493A2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A4AB-3DAE-4123-9F15-FC27247F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23F6-CDCC-4F2D-9DC2-0006A0BB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F561-EBF5-47D8-A22C-EC7DBB5C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484C-2F6E-46D5-A558-B0483A7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F9A2E-FED2-4E30-889C-243D9FC68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90720-77C4-49E9-B088-E98EAA293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800B-2579-401C-B778-B106CEF9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52F2-7B5C-4DCE-947A-F25D7B25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AD56D-ADED-48F1-9112-EF212205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0720" y="952320"/>
            <a:ext cx="10790880" cy="101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15680" y="2433600"/>
            <a:ext cx="5386560" cy="639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48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404D-B146-4D61-955E-984BC12E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7FBA-2A18-4C28-A391-E251F655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0A62-8C06-4F42-BC5D-7B0FCD49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2E0A-F5C0-4D9D-A088-1B498809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99D9-0ACD-48C2-88B1-87D678D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2713-1C7C-4684-A1F4-08BFFE7F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163A0-6798-4156-9783-5675B7544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15CB-1330-4B59-A0E1-93A2713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A7739-0A55-4BD9-99E3-D958016F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AB3E-C965-4EF5-91D3-C21AA7F0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ABF-1203-4C5E-A626-733DFEEC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23F-D45B-4DF2-9551-B9C70E794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9B44-3BCB-4859-9BCC-33750137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94993-37A8-4AAD-A006-ECC1223F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7C5A7-D884-4551-8F5B-9E3031FE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E366-4AE4-4970-83E4-2CAFA125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1DAE-C8A4-4EDB-80DA-D1EB9515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BA436-68F0-4F72-B560-4DCB437F6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8769-7BA4-4379-A9CE-AF42600C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AC2A4-D9A5-4CAC-84F0-493D5E2E9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7AA97-0399-4F6C-9F8F-FA5C4D490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AEBC8-A0B9-4C5F-814C-4CCFB019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17001-99A4-4D53-9412-922D128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A5A76-9B5A-4DE5-9FBB-598C289F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657D-220B-4AF5-953A-E4ED17C7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44E31-6D34-4934-A21C-8E852138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39A20-6985-4D4C-93F2-EAF235AD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C0244-DB08-425E-9F9C-8D3E2E7A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1F3D9-FB17-4558-A57B-2FB4D539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6BE5-F8C8-405A-B06C-DFAD306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3950-D579-463F-9071-E571B5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4B13-2C89-48E3-B76F-E0971B9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7750-D3E6-4A67-8E9C-13FABC74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27642-1469-4275-9308-F4404390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9749-EAEE-48DB-A414-87791D44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5550D-9366-4BDB-8BFA-14A02E18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6599-0D7F-4B99-BB7A-A194EA4B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5BBC-25E8-41DF-86BA-3A2578B2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36AC0-DBA6-4D4E-A8C5-8406C9F6A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279BB-C562-4532-BFB7-77385177D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F314-B529-4FA0-94C4-CC7B25EA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B95C9-9538-44E5-85A3-AFA611DB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9824-6AF6-4CC9-9E52-54980B0C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69FA1-C568-466E-A228-77CFBBC5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57EA-6401-4B5E-9027-16B10FCE0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8431-3B20-4A58-811F-BFFB338EE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2EEC-B946-4AA3-B3CE-E01D1EB9105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16ED5-57A1-4D1B-B013-0BA49D0B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B915-64ED-4C48-A7DC-EB413483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27634" y="4063504"/>
            <a:ext cx="5207166" cy="142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US" sz="3584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CHRISTOPHER GALLOWAY</a:t>
            </a:r>
            <a:r>
              <a:rPr lang="en-US" sz="4096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defTabSz="877824">
              <a:spcAft>
                <a:spcPts val="600"/>
              </a:spcAft>
            </a:pPr>
            <a:r>
              <a:rPr lang="en-US" sz="4096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Lake County Auditor</a:t>
            </a:r>
            <a:endParaRPr lang="en-US" sz="4267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CAC94-CA9A-4E43-88C7-A984872B7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9106"/>
            <a:ext cx="4108368" cy="408404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1BBB5D-026E-4AAE-86FE-8E9F81EA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70429"/>
              </p:ext>
            </p:extLst>
          </p:nvPr>
        </p:nvGraphicFramePr>
        <p:xfrm>
          <a:off x="5133293" y="3091131"/>
          <a:ext cx="6798275" cy="281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7200">
                  <a:extLst>
                    <a:ext uri="{9D8B030D-6E8A-4147-A177-3AD203B41FA5}">
                      <a16:colId xmlns:a16="http://schemas.microsoft.com/office/drawing/2014/main" val="2662524595"/>
                    </a:ext>
                  </a:extLst>
                </a:gridCol>
                <a:gridCol w="3331075">
                  <a:extLst>
                    <a:ext uri="{9D8B030D-6E8A-4147-A177-3AD203B41FA5}">
                      <a16:colId xmlns:a16="http://schemas.microsoft.com/office/drawing/2014/main" val="2806758801"/>
                    </a:ext>
                  </a:extLst>
                </a:gridCol>
              </a:tblGrid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New 12 month payment plan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Homestead &amp; tax credits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55558255"/>
                  </a:ext>
                </a:extLst>
              </a:tr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Medicare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Options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Identity Theft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223947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677" y="1030406"/>
            <a:ext cx="11918730" cy="3081242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Report identity theft and get a recovery plan.</a:t>
            </a:r>
            <a:br>
              <a:rPr lang="en-US" sz="5200" b="1" dirty="0">
                <a:solidFill>
                  <a:srgbClr val="FFFFFF"/>
                </a:solidFill>
              </a:rPr>
            </a:b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If you’re a victim:</a:t>
            </a:r>
            <a:br>
              <a:rPr lang="en-US" sz="5200" b="1" dirty="0">
                <a:solidFill>
                  <a:srgbClr val="FFFFFF"/>
                </a:solidFill>
              </a:rPr>
            </a:b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Contact Federal Trade Commission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IdentityTheft.gov</a:t>
            </a:r>
          </a:p>
        </p:txBody>
      </p:sp>
    </p:spTree>
    <p:extLst>
      <p:ext uri="{BB962C8B-B14F-4D97-AF65-F5344CB8AC3E}">
        <p14:creationId xmlns:p14="http://schemas.microsoft.com/office/powerpoint/2010/main" val="16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ck and house with text overlay&#10;&#10;Description automatically generated with medium confidence">
            <a:extLst>
              <a:ext uri="{FF2B5EF4-FFF2-40B4-BE49-F238E27FC236}">
                <a16:creationId xmlns:a16="http://schemas.microsoft.com/office/drawing/2014/main" id="{4E9A223D-04D4-413A-4C34-6E5870D1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7092"/>
            <a:ext cx="11277600" cy="4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1D07D-C352-0112-547B-C9A5E059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514280"/>
            <a:ext cx="9951041" cy="382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64D3E-5D0D-8E93-63D2-5E0097F4277D}"/>
              </a:ext>
            </a:extLst>
          </p:cNvPr>
          <p:cNvSpPr txBox="1"/>
          <p:nvPr/>
        </p:nvSpPr>
        <p:spPr>
          <a:xfrm>
            <a:off x="1816810" y="637320"/>
            <a:ext cx="837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HOME TITLE THEFT</a:t>
            </a:r>
          </a:p>
        </p:txBody>
      </p:sp>
    </p:spTree>
    <p:extLst>
      <p:ext uri="{BB962C8B-B14F-4D97-AF65-F5344CB8AC3E}">
        <p14:creationId xmlns:p14="http://schemas.microsoft.com/office/powerpoint/2010/main" val="86866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6BE34-AEE8-4D16-AE0D-D7365CD7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75" y="-58847"/>
            <a:ext cx="89174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5E029-AA5C-4921-9D25-7463A156A7D7}"/>
              </a:ext>
            </a:extLst>
          </p:cNvPr>
          <p:cNvSpPr txBox="1"/>
          <p:nvPr/>
        </p:nvSpPr>
        <p:spPr>
          <a:xfrm>
            <a:off x="0" y="0"/>
            <a:ext cx="309004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Call</a:t>
            </a:r>
          </a:p>
          <a:p>
            <a:r>
              <a:rPr lang="en-US" sz="3800" b="1" dirty="0"/>
              <a:t>800-728-3858</a:t>
            </a:r>
          </a:p>
          <a:p>
            <a:endParaRPr lang="en-US" sz="3600" dirty="0"/>
          </a:p>
          <a:p>
            <a:r>
              <a:rPr lang="en-US" sz="3600" dirty="0"/>
              <a:t>It’s simple:</a:t>
            </a:r>
          </a:p>
          <a:p>
            <a:r>
              <a:rPr lang="en-US" sz="3600" dirty="0"/>
              <a:t>Just give them your name and you will be notified when a document is recorded with your name match.</a:t>
            </a:r>
          </a:p>
        </p:txBody>
      </p:sp>
    </p:spTree>
    <p:extLst>
      <p:ext uri="{BB962C8B-B14F-4D97-AF65-F5344CB8AC3E}">
        <p14:creationId xmlns:p14="http://schemas.microsoft.com/office/powerpoint/2010/main" val="277427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3EA6E-F3EA-41FF-9632-FB273AD6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4B75A-D797-43D4-8F30-CF1F76F5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48" y="457200"/>
            <a:ext cx="97837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695D3-372B-4552-98EF-8BA73570D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96A6D-52DA-4376-A6B6-74A3174D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30% Discount">
            <a:extLst>
              <a:ext uri="{FF2B5EF4-FFF2-40B4-BE49-F238E27FC236}">
                <a16:creationId xmlns:a16="http://schemas.microsoft.com/office/drawing/2014/main" id="{923366A8-26B6-4A63-8973-DA5A56EA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3" b="13548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3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3075" name="Picture 3" descr="C931CAB2-3336-4561-B3B1-AE3FAC198142">
            <a:extLst>
              <a:ext uri="{FF2B5EF4-FFF2-40B4-BE49-F238E27FC236}">
                <a16:creationId xmlns:a16="http://schemas.microsoft.com/office/drawing/2014/main" id="{D91F0FA3-06CF-4DB5-94E8-BD95E33A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36" y="94129"/>
            <a:ext cx="8905763" cy="67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circle with black text&#10;&#10;Description automatically generated">
            <a:extLst>
              <a:ext uri="{FF2B5EF4-FFF2-40B4-BE49-F238E27FC236}">
                <a16:creationId xmlns:a16="http://schemas.microsoft.com/office/drawing/2014/main" id="{8D1EC215-94DC-DF53-B921-09DBA628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93" y="457200"/>
            <a:ext cx="6871213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8151F-41C0-E90D-DD61-9B0292CD830A}"/>
              </a:ext>
            </a:extLst>
          </p:cNvPr>
          <p:cNvSpPr txBox="1"/>
          <p:nvPr/>
        </p:nvSpPr>
        <p:spPr>
          <a:xfrm>
            <a:off x="2658081" y="457200"/>
            <a:ext cx="687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IDENTITY THEFT PROTECTION FOR SENIORS</a:t>
            </a:r>
          </a:p>
        </p:txBody>
      </p:sp>
    </p:spTree>
    <p:extLst>
      <p:ext uri="{BB962C8B-B14F-4D97-AF65-F5344CB8AC3E}">
        <p14:creationId xmlns:p14="http://schemas.microsoft.com/office/powerpoint/2010/main" val="202285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Padlock on computer motherboard">
            <a:extLst>
              <a:ext uri="{FF2B5EF4-FFF2-40B4-BE49-F238E27FC236}">
                <a16:creationId xmlns:a16="http://schemas.microsoft.com/office/drawing/2014/main" id="{E52BEBF5-820B-A83E-6135-2F272F27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9" r="3370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6116569" y="296214"/>
            <a:ext cx="5950935" cy="631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b="1" dirty="0"/>
              <a:t>Identity Theft Explained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dirty="0"/>
              <a:t>Identity theft occurs when a </a:t>
            </a:r>
            <a:r>
              <a:rPr lang="en-US" sz="4200" b="1" dirty="0"/>
              <a:t>criminal steals your personal information and uses it without your permission</a:t>
            </a:r>
            <a:r>
              <a:rPr lang="en-US" sz="4200" dirty="0"/>
              <a:t>, looking to steal your money, data and other personal assets.</a:t>
            </a:r>
          </a:p>
        </p:txBody>
      </p:sp>
      <p:sp>
        <p:nvSpPr>
          <p:cNvPr id="8" name="AutoShape 2" descr="Identity theft Stock Photos, Royalty Free Identity theft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21AD15-DBE3-4DA1-A20C-7A23A160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00" y="44453"/>
            <a:ext cx="876421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118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Report identity theft and get a recovery plan.  If you’re a victim:  Contact Federal Trade Commission  IdentityTheft.gov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Falkenberg, Sherri</dc:creator>
  <cp:lastModifiedBy>Falkenberg, Sherri</cp:lastModifiedBy>
  <cp:revision>23</cp:revision>
  <dcterms:created xsi:type="dcterms:W3CDTF">2024-03-04T17:08:19Z</dcterms:created>
  <dcterms:modified xsi:type="dcterms:W3CDTF">2024-08-07T13:44:43Z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2024-08-07T13:38:30Z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941c2c40-6900-4cab-bc64-fe4a7b0c1bfa</vt:lpwstr>
  </property>
  <property fmtid="{D5CDD505-2E9C-101B-9397-08002B2CF9AE}" pid="7" name="MSIP_Label_defa4170-0d19-0005-0004-bc88714345d2_ActionId">
    <vt:lpwstr>d1cc0d6e-b749-46c4-b2e3-3734dd3c2291</vt:lpwstr>
  </property>
  <property fmtid="{D5CDD505-2E9C-101B-9397-08002B2CF9AE}" pid="8" name="MSIP_Label_defa4170-0d19-0005-0004-bc88714345d2_ContentBits">
    <vt:lpwstr>0</vt:lpwstr>
  </property>
</Properties>
</file>