
<file path=[Content_Types].xml><?xml version="1.0" encoding="utf-8"?>
<Types xmlns="http://schemas.openxmlformats.org/package/2006/content-types">
  <Default Extension="fntdata" ContentType="application/x-fontdata"/>
  <Default Extension="gif" ContentType="image/gif"/>
  <Default Extension="jfif"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9" r:id="rId1"/>
    <p:sldMasterId id="2147483690" r:id="rId2"/>
  </p:sldMasterIdLst>
  <p:notesMasterIdLst>
    <p:notesMasterId r:id="rId25"/>
  </p:notesMasterIdLst>
  <p:sldIdLst>
    <p:sldId id="256" r:id="rId3"/>
    <p:sldId id="257" r:id="rId4"/>
    <p:sldId id="259" r:id="rId5"/>
    <p:sldId id="298" r:id="rId6"/>
    <p:sldId id="301" r:id="rId7"/>
    <p:sldId id="307" r:id="rId8"/>
    <p:sldId id="297" r:id="rId9"/>
    <p:sldId id="258" r:id="rId10"/>
    <p:sldId id="260" r:id="rId11"/>
    <p:sldId id="300" r:id="rId12"/>
    <p:sldId id="299" r:id="rId13"/>
    <p:sldId id="261" r:id="rId14"/>
    <p:sldId id="309" r:id="rId15"/>
    <p:sldId id="302" r:id="rId16"/>
    <p:sldId id="303" r:id="rId17"/>
    <p:sldId id="269" r:id="rId18"/>
    <p:sldId id="287" r:id="rId19"/>
    <p:sldId id="289" r:id="rId20"/>
    <p:sldId id="304" r:id="rId21"/>
    <p:sldId id="295" r:id="rId22"/>
    <p:sldId id="305" r:id="rId23"/>
    <p:sldId id="306" r:id="rId24"/>
  </p:sldIdLst>
  <p:sldSz cx="9144000" cy="5143500" type="screen16x9"/>
  <p:notesSz cx="6858000" cy="9144000"/>
  <p:embeddedFontLst>
    <p:embeddedFont>
      <p:font typeface="Archivo" panose="020B0604020202020204" charset="0"/>
      <p:regular r:id="rId26"/>
      <p:bold r:id="rId27"/>
      <p:italic r:id="rId28"/>
      <p:boldItalic r:id="rId29"/>
    </p:embeddedFont>
    <p:embeddedFont>
      <p:font typeface="Archivo Black" panose="020B0604020202020204" charset="0"/>
      <p:bold r:id="rId30"/>
      <p:boldItalic r:id="rId31"/>
    </p:embeddedFont>
    <p:embeddedFont>
      <p:font typeface="Archivo Thin" panose="020B0604020202020204" charset="0"/>
      <p:regular r:id="rId32"/>
      <p:bold r:id="rId33"/>
      <p:italic r:id="rId34"/>
      <p:boldItalic r:id="rId35"/>
    </p:embeddedFont>
    <p:embeddedFont>
      <p:font typeface="Arial Narrow" panose="020B0606020202030204" pitchFamily="34" charset="0"/>
      <p:regular r:id="rId36"/>
      <p:bold r:id="rId37"/>
      <p:italic r:id="rId38"/>
      <p:boldItalic r:id="rId39"/>
    </p:embeddedFont>
    <p:embeddedFont>
      <p:font typeface="Britannic Bold" panose="020B0903060703020204" pitchFamily="34" charset="0"/>
      <p:regular r:id="rId40"/>
    </p:embeddedFont>
    <p:embeddedFont>
      <p:font typeface="Judson" panose="020B0604020202020204" charset="0"/>
      <p:regular r:id="rId41"/>
      <p:bold r:id="rId42"/>
      <p:italic r:id="rId43"/>
    </p:embeddedFont>
    <p:embeddedFont>
      <p:font typeface="Proxima Nova" panose="020B0604020202020204" charset="0"/>
      <p:regular r:id="rId44"/>
      <p:bold r:id="rId45"/>
      <p:italic r:id="rId46"/>
      <p:boldItalic r:id="rId47"/>
    </p:embeddedFont>
    <p:embeddedFont>
      <p:font typeface="Proxima Nova Semibold" panose="020B0604020202020204" charset="0"/>
      <p:regular r:id="rId48"/>
      <p:bold r:id="rId49"/>
      <p:boldItalic r:id="rId5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9AA0A6"/>
          </p15:clr>
        </p15:guide>
        <p15:guide id="2" pos="2880">
          <p15:clr>
            <a:srgbClr val="9AA0A6"/>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herri Falkenberg" initials="SF" lastIdx="0" clrIdx="0">
    <p:extLst>
      <p:ext uri="{19B8F6BF-5375-455C-9EA6-DF929625EA0E}">
        <p15:presenceInfo xmlns:p15="http://schemas.microsoft.com/office/powerpoint/2012/main" userId="S-1-5-21-2965484084-2210138323-3555219244-1144124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DCC93C1E-0AFE-41C5-888C-33EADCB85B9A}">
  <a:tblStyle styleId="{DCC93C1E-0AFE-41C5-888C-33EADCB85B9A}"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809" autoAdjust="0"/>
    <p:restoredTop sz="94082" autoAdjust="0"/>
  </p:normalViewPr>
  <p:slideViewPr>
    <p:cSldViewPr snapToGrid="0">
      <p:cViewPr varScale="1">
        <p:scale>
          <a:sx n="128" d="100"/>
          <a:sy n="128" d="100"/>
        </p:scale>
        <p:origin x="126" y="46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1.fntdata"/><Relationship Id="rId39" Type="http://schemas.openxmlformats.org/officeDocument/2006/relationships/font" Target="fonts/font14.fntdata"/><Relationship Id="rId21" Type="http://schemas.openxmlformats.org/officeDocument/2006/relationships/slide" Target="slides/slide19.xml"/><Relationship Id="rId34" Type="http://schemas.openxmlformats.org/officeDocument/2006/relationships/font" Target="fonts/font9.fntdata"/><Relationship Id="rId42" Type="http://schemas.openxmlformats.org/officeDocument/2006/relationships/font" Target="fonts/font17.fntdata"/><Relationship Id="rId47" Type="http://schemas.openxmlformats.org/officeDocument/2006/relationships/font" Target="fonts/font22.fntdata"/><Relationship Id="rId50" Type="http://schemas.openxmlformats.org/officeDocument/2006/relationships/font" Target="fonts/font25.fntdata"/><Relationship Id="rId55"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font" Target="fonts/font4.fntdata"/><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7.fntdata"/><Relationship Id="rId37" Type="http://schemas.openxmlformats.org/officeDocument/2006/relationships/font" Target="fonts/font12.fntdata"/><Relationship Id="rId40" Type="http://schemas.openxmlformats.org/officeDocument/2006/relationships/font" Target="fonts/font15.fntdata"/><Relationship Id="rId45" Type="http://schemas.openxmlformats.org/officeDocument/2006/relationships/font" Target="fonts/font20.fntdata"/><Relationship Id="rId53" Type="http://schemas.openxmlformats.org/officeDocument/2006/relationships/viewProps" Target="viewProps.xml"/><Relationship Id="rId5" Type="http://schemas.openxmlformats.org/officeDocument/2006/relationships/slide" Target="slides/slide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6.fntdata"/><Relationship Id="rId44" Type="http://schemas.openxmlformats.org/officeDocument/2006/relationships/font" Target="fonts/font19.fntdata"/><Relationship Id="rId52"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font" Target="fonts/font10.fntdata"/><Relationship Id="rId43" Type="http://schemas.openxmlformats.org/officeDocument/2006/relationships/font" Target="fonts/font18.fntdata"/><Relationship Id="rId48" Type="http://schemas.openxmlformats.org/officeDocument/2006/relationships/font" Target="fonts/font23.fntdata"/><Relationship Id="rId8" Type="http://schemas.openxmlformats.org/officeDocument/2006/relationships/slide" Target="slides/slide6.xml"/><Relationship Id="rId51" Type="http://schemas.openxmlformats.org/officeDocument/2006/relationships/commentAuthors" Target="commentAuthor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33" Type="http://schemas.openxmlformats.org/officeDocument/2006/relationships/font" Target="fonts/font8.fntdata"/><Relationship Id="rId38" Type="http://schemas.openxmlformats.org/officeDocument/2006/relationships/font" Target="fonts/font13.fntdata"/><Relationship Id="rId46" Type="http://schemas.openxmlformats.org/officeDocument/2006/relationships/font" Target="fonts/font21.fntdata"/><Relationship Id="rId20" Type="http://schemas.openxmlformats.org/officeDocument/2006/relationships/slide" Target="slides/slide18.xml"/><Relationship Id="rId41" Type="http://schemas.openxmlformats.org/officeDocument/2006/relationships/font" Target="fonts/font16.fntdata"/><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font" Target="fonts/font3.fntdata"/><Relationship Id="rId36" Type="http://schemas.openxmlformats.org/officeDocument/2006/relationships/font" Target="fonts/font11.fntdata"/><Relationship Id="rId49" Type="http://schemas.openxmlformats.org/officeDocument/2006/relationships/font" Target="fonts/font24.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9"/>
        <p:cNvGrpSpPr/>
        <p:nvPr/>
      </p:nvGrpSpPr>
      <p:grpSpPr>
        <a:xfrm>
          <a:off x="0" y="0"/>
          <a:ext cx="0" cy="0"/>
          <a:chOff x="0" y="0"/>
          <a:chExt cx="0" cy="0"/>
        </a:xfrm>
      </p:grpSpPr>
      <p:sp>
        <p:nvSpPr>
          <p:cNvPr id="2170" name="Google Shape;2170;gcec4d27072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71" name="Google Shape;2171;gcec4d27072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8"/>
        <p:cNvGrpSpPr/>
        <p:nvPr/>
      </p:nvGrpSpPr>
      <p:grpSpPr>
        <a:xfrm>
          <a:off x="0" y="0"/>
          <a:ext cx="0" cy="0"/>
          <a:chOff x="0" y="0"/>
          <a:chExt cx="0" cy="0"/>
        </a:xfrm>
      </p:grpSpPr>
      <p:sp>
        <p:nvSpPr>
          <p:cNvPr id="2919" name="Google Shape;2919;gd02ab75d5d_0_40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20" name="Google Shape;2920;gd02ab75d5d_0_40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0"/>
        <p:cNvGrpSpPr/>
        <p:nvPr/>
      </p:nvGrpSpPr>
      <p:grpSpPr>
        <a:xfrm>
          <a:off x="0" y="0"/>
          <a:ext cx="0" cy="0"/>
          <a:chOff x="0" y="0"/>
          <a:chExt cx="0" cy="0"/>
        </a:xfrm>
      </p:grpSpPr>
      <p:sp>
        <p:nvSpPr>
          <p:cNvPr id="3181" name="Google Shape;3181;gd35cd61faa_0_80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82" name="Google Shape;3182;gd35cd61faa_0_80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6"/>
        <p:cNvGrpSpPr/>
        <p:nvPr/>
      </p:nvGrpSpPr>
      <p:grpSpPr>
        <a:xfrm>
          <a:off x="0" y="0"/>
          <a:ext cx="0" cy="0"/>
          <a:chOff x="0" y="0"/>
          <a:chExt cx="0" cy="0"/>
        </a:xfrm>
      </p:grpSpPr>
      <p:sp>
        <p:nvSpPr>
          <p:cNvPr id="2177" name="Google Shape;2177;g99f2f57a71_0_21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78" name="Google Shape;2178;g99f2f57a71_0_2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4"/>
        <p:cNvGrpSpPr/>
        <p:nvPr/>
      </p:nvGrpSpPr>
      <p:grpSpPr>
        <a:xfrm>
          <a:off x="0" y="0"/>
          <a:ext cx="0" cy="0"/>
          <a:chOff x="0" y="0"/>
          <a:chExt cx="0" cy="0"/>
        </a:xfrm>
      </p:grpSpPr>
      <p:sp>
        <p:nvSpPr>
          <p:cNvPr id="2205" name="Google Shape;2205;g99f2f57a71_0_1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06" name="Google Shape;2206;g99f2f57a71_0_1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86"/>
        <p:cNvGrpSpPr/>
        <p:nvPr/>
      </p:nvGrpSpPr>
      <p:grpSpPr>
        <a:xfrm>
          <a:off x="0" y="0"/>
          <a:ext cx="0" cy="0"/>
          <a:chOff x="0" y="0"/>
          <a:chExt cx="0" cy="0"/>
        </a:xfrm>
      </p:grpSpPr>
      <p:sp>
        <p:nvSpPr>
          <p:cNvPr id="6387" name="Google Shape;6387;gd35cd61faa_0_153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88" name="Google Shape;6388;gd35cd61faa_0_153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3"/>
        <p:cNvGrpSpPr/>
        <p:nvPr/>
      </p:nvGrpSpPr>
      <p:grpSpPr>
        <a:xfrm>
          <a:off x="0" y="0"/>
          <a:ext cx="0" cy="0"/>
          <a:chOff x="0" y="0"/>
          <a:chExt cx="0" cy="0"/>
        </a:xfrm>
      </p:grpSpPr>
      <p:sp>
        <p:nvSpPr>
          <p:cNvPr id="2194" name="Google Shape;2194;g99f2f57a7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95" name="Google Shape;2195;g99f2f57a7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8"/>
        <p:cNvGrpSpPr/>
        <p:nvPr/>
      </p:nvGrpSpPr>
      <p:grpSpPr>
        <a:xfrm>
          <a:off x="0" y="0"/>
          <a:ext cx="0" cy="0"/>
          <a:chOff x="0" y="0"/>
          <a:chExt cx="0" cy="0"/>
        </a:xfrm>
      </p:grpSpPr>
      <p:sp>
        <p:nvSpPr>
          <p:cNvPr id="2219" name="Google Shape;2219;g99f2f57a71_0_1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20" name="Google Shape;2220;g99f2f57a71_0_1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4"/>
        <p:cNvGrpSpPr/>
        <p:nvPr/>
      </p:nvGrpSpPr>
      <p:grpSpPr>
        <a:xfrm>
          <a:off x="0" y="0"/>
          <a:ext cx="0" cy="0"/>
          <a:chOff x="0" y="0"/>
          <a:chExt cx="0" cy="0"/>
        </a:xfrm>
      </p:grpSpPr>
      <p:sp>
        <p:nvSpPr>
          <p:cNvPr id="2225" name="Google Shape;2225;g99f2f57a71_0_2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26" name="Google Shape;2226;g99f2f57a71_0_2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5"/>
        <p:cNvGrpSpPr/>
        <p:nvPr/>
      </p:nvGrpSpPr>
      <p:grpSpPr>
        <a:xfrm>
          <a:off x="0" y="0"/>
          <a:ext cx="0" cy="0"/>
          <a:chOff x="0" y="0"/>
          <a:chExt cx="0" cy="0"/>
        </a:xfrm>
      </p:grpSpPr>
      <p:sp>
        <p:nvSpPr>
          <p:cNvPr id="2366" name="Google Shape;2366;gd35cd61faa_0_162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67" name="Google Shape;2367;gd35cd61faa_0_162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0"/>
        <p:cNvGrpSpPr/>
        <p:nvPr/>
      </p:nvGrpSpPr>
      <p:grpSpPr>
        <a:xfrm>
          <a:off x="0" y="0"/>
          <a:ext cx="0" cy="0"/>
          <a:chOff x="0" y="0"/>
          <a:chExt cx="0" cy="0"/>
        </a:xfrm>
      </p:grpSpPr>
      <p:sp>
        <p:nvSpPr>
          <p:cNvPr id="2881" name="Google Shape;2881;gd02ab75d5d_0_40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82" name="Google Shape;2882;gd02ab75d5d_0_40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594075" y="1764900"/>
            <a:ext cx="7330800" cy="1605900"/>
          </a:xfrm>
          <a:prstGeom prst="rect">
            <a:avLst/>
          </a:prstGeom>
        </p:spPr>
        <p:txBody>
          <a:bodyPr spcFirstLastPara="1" wrap="square" lIns="91425" tIns="91425" rIns="91425" bIns="91425" anchor="ctr" anchorCtr="0">
            <a:noAutofit/>
          </a:bodyPr>
          <a:lstStyle>
            <a:lvl1pPr lvl="0" rtl="0">
              <a:spcBef>
                <a:spcPts val="0"/>
              </a:spcBef>
              <a:spcAft>
                <a:spcPts val="0"/>
              </a:spcAft>
              <a:buSzPts val="5200"/>
              <a:buNone/>
              <a:defRPr sz="4800" b="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10" name="Google Shape;10;p2"/>
          <p:cNvSpPr txBox="1">
            <a:spLocks noGrp="1"/>
          </p:cNvSpPr>
          <p:nvPr>
            <p:ph type="subTitle" idx="1"/>
          </p:nvPr>
        </p:nvSpPr>
        <p:spPr>
          <a:xfrm>
            <a:off x="594075" y="3721191"/>
            <a:ext cx="4240500" cy="443700"/>
          </a:xfrm>
          <a:prstGeom prst="rect">
            <a:avLst/>
          </a:prstGeom>
          <a:noFill/>
          <a:ln>
            <a:noFill/>
          </a:ln>
        </p:spPr>
        <p:txBody>
          <a:bodyPr spcFirstLastPara="1" wrap="square" lIns="91425" tIns="91425" rIns="91425" bIns="91425" anchor="t" anchorCtr="0">
            <a:noAutofit/>
          </a:bodyPr>
          <a:lstStyle>
            <a:lvl1pPr lvl="0">
              <a:lnSpc>
                <a:spcPct val="100000"/>
              </a:lnSpc>
              <a:spcBef>
                <a:spcPts val="0"/>
              </a:spcBef>
              <a:spcAft>
                <a:spcPts val="0"/>
              </a:spcAft>
              <a:buSzPts val="1600"/>
              <a:buNone/>
              <a:defRPr sz="1800">
                <a:solidFill>
                  <a:schemeClr val="lt1"/>
                </a:solidFill>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
        <p:nvSpPr>
          <p:cNvPr id="11" name="Google Shape;11;p2"/>
          <p:cNvSpPr/>
          <p:nvPr/>
        </p:nvSpPr>
        <p:spPr>
          <a:xfrm>
            <a:off x="0" y="793600"/>
            <a:ext cx="9144235" cy="801213"/>
          </a:xfrm>
          <a:custGeom>
            <a:avLst/>
            <a:gdLst/>
            <a:ahLst/>
            <a:cxnLst/>
            <a:rect l="l" t="t" r="r" b="b"/>
            <a:pathLst>
              <a:path w="220529" h="19401" extrusionOk="0">
                <a:moveTo>
                  <a:pt x="0" y="1"/>
                </a:moveTo>
                <a:lnTo>
                  <a:pt x="0" y="19401"/>
                </a:lnTo>
                <a:lnTo>
                  <a:pt x="220528" y="19401"/>
                </a:lnTo>
                <a:lnTo>
                  <a:pt x="22052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 name="Google Shape;12;p2"/>
          <p:cNvGrpSpPr/>
          <p:nvPr/>
        </p:nvGrpSpPr>
        <p:grpSpPr>
          <a:xfrm rot="10185544">
            <a:off x="5673641" y="2189138"/>
            <a:ext cx="2548017" cy="1605918"/>
            <a:chOff x="993400" y="3791925"/>
            <a:chExt cx="993000" cy="625850"/>
          </a:xfrm>
        </p:grpSpPr>
        <p:sp>
          <p:nvSpPr>
            <p:cNvPr id="13" name="Google Shape;13;p2"/>
            <p:cNvSpPr/>
            <p:nvPr/>
          </p:nvSpPr>
          <p:spPr>
            <a:xfrm>
              <a:off x="1356250" y="3893250"/>
              <a:ext cx="92700" cy="53900"/>
            </a:xfrm>
            <a:custGeom>
              <a:avLst/>
              <a:gdLst/>
              <a:ahLst/>
              <a:cxnLst/>
              <a:rect l="l" t="t" r="r" b="b"/>
              <a:pathLst>
                <a:path w="3708" h="2156" extrusionOk="0">
                  <a:moveTo>
                    <a:pt x="3018" y="0"/>
                  </a:moveTo>
                  <a:lnTo>
                    <a:pt x="2874" y="29"/>
                  </a:lnTo>
                  <a:lnTo>
                    <a:pt x="2730" y="86"/>
                  </a:lnTo>
                  <a:lnTo>
                    <a:pt x="2443" y="259"/>
                  </a:lnTo>
                  <a:lnTo>
                    <a:pt x="2041" y="460"/>
                  </a:lnTo>
                  <a:lnTo>
                    <a:pt x="1610" y="661"/>
                  </a:lnTo>
                  <a:lnTo>
                    <a:pt x="1207" y="805"/>
                  </a:lnTo>
                  <a:lnTo>
                    <a:pt x="805" y="977"/>
                  </a:lnTo>
                  <a:lnTo>
                    <a:pt x="517" y="1150"/>
                  </a:lnTo>
                  <a:lnTo>
                    <a:pt x="374" y="1236"/>
                  </a:lnTo>
                  <a:lnTo>
                    <a:pt x="230" y="1322"/>
                  </a:lnTo>
                  <a:lnTo>
                    <a:pt x="115" y="1408"/>
                  </a:lnTo>
                  <a:lnTo>
                    <a:pt x="29" y="1495"/>
                  </a:lnTo>
                  <a:lnTo>
                    <a:pt x="0" y="1638"/>
                  </a:lnTo>
                  <a:lnTo>
                    <a:pt x="0" y="1782"/>
                  </a:lnTo>
                  <a:lnTo>
                    <a:pt x="29" y="1926"/>
                  </a:lnTo>
                  <a:lnTo>
                    <a:pt x="115" y="2041"/>
                  </a:lnTo>
                  <a:lnTo>
                    <a:pt x="230" y="2127"/>
                  </a:lnTo>
                  <a:lnTo>
                    <a:pt x="374" y="2156"/>
                  </a:lnTo>
                  <a:lnTo>
                    <a:pt x="460" y="2156"/>
                  </a:lnTo>
                  <a:lnTo>
                    <a:pt x="604" y="2127"/>
                  </a:lnTo>
                  <a:lnTo>
                    <a:pt x="776" y="2098"/>
                  </a:lnTo>
                  <a:lnTo>
                    <a:pt x="1121" y="2012"/>
                  </a:lnTo>
                  <a:lnTo>
                    <a:pt x="1437" y="1868"/>
                  </a:lnTo>
                  <a:lnTo>
                    <a:pt x="1753" y="1753"/>
                  </a:lnTo>
                  <a:lnTo>
                    <a:pt x="2529" y="1495"/>
                  </a:lnTo>
                  <a:lnTo>
                    <a:pt x="2874" y="1351"/>
                  </a:lnTo>
                  <a:lnTo>
                    <a:pt x="3047" y="1265"/>
                  </a:lnTo>
                  <a:lnTo>
                    <a:pt x="3133" y="1236"/>
                  </a:lnTo>
                  <a:lnTo>
                    <a:pt x="3133" y="1207"/>
                  </a:lnTo>
                  <a:lnTo>
                    <a:pt x="3075" y="1207"/>
                  </a:lnTo>
                  <a:lnTo>
                    <a:pt x="3219" y="1178"/>
                  </a:lnTo>
                  <a:lnTo>
                    <a:pt x="3363" y="1150"/>
                  </a:lnTo>
                  <a:lnTo>
                    <a:pt x="3478" y="1092"/>
                  </a:lnTo>
                  <a:lnTo>
                    <a:pt x="3564" y="1006"/>
                  </a:lnTo>
                  <a:lnTo>
                    <a:pt x="3621" y="920"/>
                  </a:lnTo>
                  <a:lnTo>
                    <a:pt x="3679" y="805"/>
                  </a:lnTo>
                  <a:lnTo>
                    <a:pt x="3708" y="719"/>
                  </a:lnTo>
                  <a:lnTo>
                    <a:pt x="3708" y="604"/>
                  </a:lnTo>
                  <a:lnTo>
                    <a:pt x="3708" y="489"/>
                  </a:lnTo>
                  <a:lnTo>
                    <a:pt x="3679" y="374"/>
                  </a:lnTo>
                  <a:lnTo>
                    <a:pt x="3621" y="259"/>
                  </a:lnTo>
                  <a:lnTo>
                    <a:pt x="3564" y="172"/>
                  </a:lnTo>
                  <a:lnTo>
                    <a:pt x="3478" y="115"/>
                  </a:lnTo>
                  <a:lnTo>
                    <a:pt x="3392" y="58"/>
                  </a:lnTo>
                  <a:lnTo>
                    <a:pt x="3248" y="0"/>
                  </a:lnTo>
                  <a:close/>
                </a:path>
              </a:pathLst>
            </a:custGeom>
            <a:solidFill>
              <a:srgbClr val="A49178">
                <a:alpha val="29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1356250" y="3893250"/>
              <a:ext cx="92700" cy="53900"/>
            </a:xfrm>
            <a:custGeom>
              <a:avLst/>
              <a:gdLst/>
              <a:ahLst/>
              <a:cxnLst/>
              <a:rect l="l" t="t" r="r" b="b"/>
              <a:pathLst>
                <a:path w="3708" h="2156" fill="none" extrusionOk="0">
                  <a:moveTo>
                    <a:pt x="3104" y="0"/>
                  </a:moveTo>
                  <a:lnTo>
                    <a:pt x="3104" y="0"/>
                  </a:lnTo>
                  <a:lnTo>
                    <a:pt x="3018" y="0"/>
                  </a:lnTo>
                  <a:lnTo>
                    <a:pt x="3018" y="0"/>
                  </a:lnTo>
                  <a:lnTo>
                    <a:pt x="2874" y="29"/>
                  </a:lnTo>
                  <a:lnTo>
                    <a:pt x="2730" y="86"/>
                  </a:lnTo>
                  <a:lnTo>
                    <a:pt x="2443" y="259"/>
                  </a:lnTo>
                  <a:lnTo>
                    <a:pt x="2443" y="259"/>
                  </a:lnTo>
                  <a:lnTo>
                    <a:pt x="2041" y="460"/>
                  </a:lnTo>
                  <a:lnTo>
                    <a:pt x="1610" y="661"/>
                  </a:lnTo>
                  <a:lnTo>
                    <a:pt x="1610" y="661"/>
                  </a:lnTo>
                  <a:lnTo>
                    <a:pt x="1207" y="805"/>
                  </a:lnTo>
                  <a:lnTo>
                    <a:pt x="805" y="977"/>
                  </a:lnTo>
                  <a:lnTo>
                    <a:pt x="805" y="977"/>
                  </a:lnTo>
                  <a:lnTo>
                    <a:pt x="517" y="1150"/>
                  </a:lnTo>
                  <a:lnTo>
                    <a:pt x="374" y="1236"/>
                  </a:lnTo>
                  <a:lnTo>
                    <a:pt x="230" y="1322"/>
                  </a:lnTo>
                  <a:lnTo>
                    <a:pt x="230" y="1322"/>
                  </a:lnTo>
                  <a:lnTo>
                    <a:pt x="115" y="1408"/>
                  </a:lnTo>
                  <a:lnTo>
                    <a:pt x="29" y="1495"/>
                  </a:lnTo>
                  <a:lnTo>
                    <a:pt x="0" y="1638"/>
                  </a:lnTo>
                  <a:lnTo>
                    <a:pt x="0" y="1782"/>
                  </a:lnTo>
                  <a:lnTo>
                    <a:pt x="29" y="1926"/>
                  </a:lnTo>
                  <a:lnTo>
                    <a:pt x="115" y="2041"/>
                  </a:lnTo>
                  <a:lnTo>
                    <a:pt x="230" y="2127"/>
                  </a:lnTo>
                  <a:lnTo>
                    <a:pt x="374" y="2156"/>
                  </a:lnTo>
                  <a:lnTo>
                    <a:pt x="374" y="2156"/>
                  </a:lnTo>
                  <a:lnTo>
                    <a:pt x="460" y="2156"/>
                  </a:lnTo>
                  <a:lnTo>
                    <a:pt x="460" y="2156"/>
                  </a:lnTo>
                  <a:lnTo>
                    <a:pt x="604" y="2127"/>
                  </a:lnTo>
                  <a:lnTo>
                    <a:pt x="776" y="2098"/>
                  </a:lnTo>
                  <a:lnTo>
                    <a:pt x="1121" y="2012"/>
                  </a:lnTo>
                  <a:lnTo>
                    <a:pt x="1437" y="1868"/>
                  </a:lnTo>
                  <a:lnTo>
                    <a:pt x="1753" y="1753"/>
                  </a:lnTo>
                  <a:lnTo>
                    <a:pt x="1753" y="1753"/>
                  </a:lnTo>
                  <a:lnTo>
                    <a:pt x="2529" y="1495"/>
                  </a:lnTo>
                  <a:lnTo>
                    <a:pt x="2529" y="1495"/>
                  </a:lnTo>
                  <a:lnTo>
                    <a:pt x="2874" y="1351"/>
                  </a:lnTo>
                  <a:lnTo>
                    <a:pt x="2874" y="1351"/>
                  </a:lnTo>
                  <a:lnTo>
                    <a:pt x="2874" y="1351"/>
                  </a:lnTo>
                  <a:lnTo>
                    <a:pt x="2874" y="1351"/>
                  </a:lnTo>
                  <a:lnTo>
                    <a:pt x="3047" y="1265"/>
                  </a:lnTo>
                  <a:lnTo>
                    <a:pt x="3047" y="1265"/>
                  </a:lnTo>
                  <a:lnTo>
                    <a:pt x="3133" y="1236"/>
                  </a:lnTo>
                  <a:lnTo>
                    <a:pt x="3133" y="1207"/>
                  </a:lnTo>
                  <a:lnTo>
                    <a:pt x="3075" y="1207"/>
                  </a:lnTo>
                  <a:lnTo>
                    <a:pt x="3075" y="1207"/>
                  </a:lnTo>
                  <a:lnTo>
                    <a:pt x="3075" y="1207"/>
                  </a:lnTo>
                  <a:lnTo>
                    <a:pt x="3075" y="1207"/>
                  </a:lnTo>
                  <a:lnTo>
                    <a:pt x="3219" y="1178"/>
                  </a:lnTo>
                  <a:lnTo>
                    <a:pt x="3363" y="1150"/>
                  </a:lnTo>
                  <a:lnTo>
                    <a:pt x="3478" y="1092"/>
                  </a:lnTo>
                  <a:lnTo>
                    <a:pt x="3564" y="1006"/>
                  </a:lnTo>
                  <a:lnTo>
                    <a:pt x="3621" y="920"/>
                  </a:lnTo>
                  <a:lnTo>
                    <a:pt x="3679" y="805"/>
                  </a:lnTo>
                  <a:lnTo>
                    <a:pt x="3708" y="719"/>
                  </a:lnTo>
                  <a:lnTo>
                    <a:pt x="3708" y="604"/>
                  </a:lnTo>
                  <a:lnTo>
                    <a:pt x="3708" y="489"/>
                  </a:lnTo>
                  <a:lnTo>
                    <a:pt x="3679" y="374"/>
                  </a:lnTo>
                  <a:lnTo>
                    <a:pt x="3621" y="259"/>
                  </a:lnTo>
                  <a:lnTo>
                    <a:pt x="3564" y="172"/>
                  </a:lnTo>
                  <a:lnTo>
                    <a:pt x="3478" y="115"/>
                  </a:lnTo>
                  <a:lnTo>
                    <a:pt x="3392" y="58"/>
                  </a:lnTo>
                  <a:lnTo>
                    <a:pt x="3248" y="0"/>
                  </a:lnTo>
                  <a:lnTo>
                    <a:pt x="3104" y="0"/>
                  </a:lnTo>
                </a:path>
              </a:pathLst>
            </a:custGeom>
            <a:solidFill>
              <a:srgbClr val="A49178">
                <a:alpha val="29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1175900" y="3819225"/>
              <a:ext cx="81925" cy="50325"/>
            </a:xfrm>
            <a:custGeom>
              <a:avLst/>
              <a:gdLst/>
              <a:ahLst/>
              <a:cxnLst/>
              <a:rect l="l" t="t" r="r" b="b"/>
              <a:pathLst>
                <a:path w="3277" h="2013" extrusionOk="0">
                  <a:moveTo>
                    <a:pt x="2759" y="1"/>
                  </a:moveTo>
                  <a:lnTo>
                    <a:pt x="2558" y="29"/>
                  </a:lnTo>
                  <a:lnTo>
                    <a:pt x="2414" y="87"/>
                  </a:lnTo>
                  <a:lnTo>
                    <a:pt x="2271" y="173"/>
                  </a:lnTo>
                  <a:lnTo>
                    <a:pt x="2127" y="288"/>
                  </a:lnTo>
                  <a:lnTo>
                    <a:pt x="1955" y="403"/>
                  </a:lnTo>
                  <a:lnTo>
                    <a:pt x="1782" y="489"/>
                  </a:lnTo>
                  <a:lnTo>
                    <a:pt x="1466" y="662"/>
                  </a:lnTo>
                  <a:lnTo>
                    <a:pt x="805" y="1093"/>
                  </a:lnTo>
                  <a:lnTo>
                    <a:pt x="489" y="1294"/>
                  </a:lnTo>
                  <a:lnTo>
                    <a:pt x="144" y="1495"/>
                  </a:lnTo>
                  <a:lnTo>
                    <a:pt x="86" y="1553"/>
                  </a:lnTo>
                  <a:lnTo>
                    <a:pt x="29" y="1610"/>
                  </a:lnTo>
                  <a:lnTo>
                    <a:pt x="0" y="1668"/>
                  </a:lnTo>
                  <a:lnTo>
                    <a:pt x="0" y="1754"/>
                  </a:lnTo>
                  <a:lnTo>
                    <a:pt x="0" y="1840"/>
                  </a:lnTo>
                  <a:lnTo>
                    <a:pt x="29" y="1898"/>
                  </a:lnTo>
                  <a:lnTo>
                    <a:pt x="86" y="1955"/>
                  </a:lnTo>
                  <a:lnTo>
                    <a:pt x="173" y="1984"/>
                  </a:lnTo>
                  <a:lnTo>
                    <a:pt x="288" y="2013"/>
                  </a:lnTo>
                  <a:lnTo>
                    <a:pt x="431" y="2013"/>
                  </a:lnTo>
                  <a:lnTo>
                    <a:pt x="719" y="1984"/>
                  </a:lnTo>
                  <a:lnTo>
                    <a:pt x="1006" y="1926"/>
                  </a:lnTo>
                  <a:lnTo>
                    <a:pt x="1523" y="1725"/>
                  </a:lnTo>
                  <a:lnTo>
                    <a:pt x="1955" y="1553"/>
                  </a:lnTo>
                  <a:lnTo>
                    <a:pt x="2386" y="1380"/>
                  </a:lnTo>
                  <a:lnTo>
                    <a:pt x="2673" y="1237"/>
                  </a:lnTo>
                  <a:lnTo>
                    <a:pt x="2960" y="1093"/>
                  </a:lnTo>
                  <a:lnTo>
                    <a:pt x="3047" y="1064"/>
                  </a:lnTo>
                  <a:lnTo>
                    <a:pt x="3104" y="978"/>
                  </a:lnTo>
                  <a:lnTo>
                    <a:pt x="3219" y="834"/>
                  </a:lnTo>
                  <a:lnTo>
                    <a:pt x="3277" y="662"/>
                  </a:lnTo>
                  <a:lnTo>
                    <a:pt x="3277" y="461"/>
                  </a:lnTo>
                  <a:lnTo>
                    <a:pt x="3219" y="288"/>
                  </a:lnTo>
                  <a:lnTo>
                    <a:pt x="3133" y="144"/>
                  </a:lnTo>
                  <a:lnTo>
                    <a:pt x="3047" y="87"/>
                  </a:lnTo>
                  <a:lnTo>
                    <a:pt x="2960" y="29"/>
                  </a:lnTo>
                  <a:lnTo>
                    <a:pt x="2874" y="1"/>
                  </a:lnTo>
                  <a:close/>
                </a:path>
              </a:pathLst>
            </a:custGeom>
            <a:solidFill>
              <a:srgbClr val="A49178">
                <a:alpha val="29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1175900" y="3819225"/>
              <a:ext cx="81925" cy="50325"/>
            </a:xfrm>
            <a:custGeom>
              <a:avLst/>
              <a:gdLst/>
              <a:ahLst/>
              <a:cxnLst/>
              <a:rect l="l" t="t" r="r" b="b"/>
              <a:pathLst>
                <a:path w="3277" h="2013" fill="none" extrusionOk="0">
                  <a:moveTo>
                    <a:pt x="2788" y="1"/>
                  </a:moveTo>
                  <a:lnTo>
                    <a:pt x="2788" y="1"/>
                  </a:lnTo>
                  <a:lnTo>
                    <a:pt x="2759" y="1"/>
                  </a:lnTo>
                  <a:lnTo>
                    <a:pt x="2759" y="1"/>
                  </a:lnTo>
                  <a:lnTo>
                    <a:pt x="2558" y="29"/>
                  </a:lnTo>
                  <a:lnTo>
                    <a:pt x="2414" y="87"/>
                  </a:lnTo>
                  <a:lnTo>
                    <a:pt x="2271" y="173"/>
                  </a:lnTo>
                  <a:lnTo>
                    <a:pt x="2127" y="288"/>
                  </a:lnTo>
                  <a:lnTo>
                    <a:pt x="2127" y="288"/>
                  </a:lnTo>
                  <a:lnTo>
                    <a:pt x="1955" y="403"/>
                  </a:lnTo>
                  <a:lnTo>
                    <a:pt x="1782" y="489"/>
                  </a:lnTo>
                  <a:lnTo>
                    <a:pt x="1466" y="662"/>
                  </a:lnTo>
                  <a:lnTo>
                    <a:pt x="1466" y="662"/>
                  </a:lnTo>
                  <a:lnTo>
                    <a:pt x="805" y="1093"/>
                  </a:lnTo>
                  <a:lnTo>
                    <a:pt x="489" y="1294"/>
                  </a:lnTo>
                  <a:lnTo>
                    <a:pt x="144" y="1495"/>
                  </a:lnTo>
                  <a:lnTo>
                    <a:pt x="144" y="1495"/>
                  </a:lnTo>
                  <a:lnTo>
                    <a:pt x="86" y="1553"/>
                  </a:lnTo>
                  <a:lnTo>
                    <a:pt x="29" y="1610"/>
                  </a:lnTo>
                  <a:lnTo>
                    <a:pt x="0" y="1668"/>
                  </a:lnTo>
                  <a:lnTo>
                    <a:pt x="0" y="1754"/>
                  </a:lnTo>
                  <a:lnTo>
                    <a:pt x="0" y="1840"/>
                  </a:lnTo>
                  <a:lnTo>
                    <a:pt x="29" y="1898"/>
                  </a:lnTo>
                  <a:lnTo>
                    <a:pt x="86" y="1955"/>
                  </a:lnTo>
                  <a:lnTo>
                    <a:pt x="173" y="1984"/>
                  </a:lnTo>
                  <a:lnTo>
                    <a:pt x="173" y="1984"/>
                  </a:lnTo>
                  <a:lnTo>
                    <a:pt x="288" y="2013"/>
                  </a:lnTo>
                  <a:lnTo>
                    <a:pt x="431" y="2013"/>
                  </a:lnTo>
                  <a:lnTo>
                    <a:pt x="431" y="2013"/>
                  </a:lnTo>
                  <a:lnTo>
                    <a:pt x="719" y="1984"/>
                  </a:lnTo>
                  <a:lnTo>
                    <a:pt x="1006" y="1926"/>
                  </a:lnTo>
                  <a:lnTo>
                    <a:pt x="1523" y="1725"/>
                  </a:lnTo>
                  <a:lnTo>
                    <a:pt x="1523" y="1725"/>
                  </a:lnTo>
                  <a:lnTo>
                    <a:pt x="1955" y="1553"/>
                  </a:lnTo>
                  <a:lnTo>
                    <a:pt x="2386" y="1380"/>
                  </a:lnTo>
                  <a:lnTo>
                    <a:pt x="2386" y="1380"/>
                  </a:lnTo>
                  <a:lnTo>
                    <a:pt x="2673" y="1237"/>
                  </a:lnTo>
                  <a:lnTo>
                    <a:pt x="2960" y="1093"/>
                  </a:lnTo>
                  <a:lnTo>
                    <a:pt x="2960" y="1093"/>
                  </a:lnTo>
                  <a:lnTo>
                    <a:pt x="3047" y="1064"/>
                  </a:lnTo>
                  <a:lnTo>
                    <a:pt x="3104" y="978"/>
                  </a:lnTo>
                  <a:lnTo>
                    <a:pt x="3219" y="834"/>
                  </a:lnTo>
                  <a:lnTo>
                    <a:pt x="3277" y="662"/>
                  </a:lnTo>
                  <a:lnTo>
                    <a:pt x="3277" y="461"/>
                  </a:lnTo>
                  <a:lnTo>
                    <a:pt x="3219" y="288"/>
                  </a:lnTo>
                  <a:lnTo>
                    <a:pt x="3133" y="144"/>
                  </a:lnTo>
                  <a:lnTo>
                    <a:pt x="3047" y="87"/>
                  </a:lnTo>
                  <a:lnTo>
                    <a:pt x="2960" y="29"/>
                  </a:lnTo>
                  <a:lnTo>
                    <a:pt x="2874" y="1"/>
                  </a:lnTo>
                  <a:lnTo>
                    <a:pt x="2788" y="1"/>
                  </a:lnTo>
                </a:path>
              </a:pathLst>
            </a:custGeom>
            <a:solidFill>
              <a:srgbClr val="A49178">
                <a:alpha val="29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1339725" y="3802700"/>
              <a:ext cx="74025" cy="46725"/>
            </a:xfrm>
            <a:custGeom>
              <a:avLst/>
              <a:gdLst/>
              <a:ahLst/>
              <a:cxnLst/>
              <a:rect l="l" t="t" r="r" b="b"/>
              <a:pathLst>
                <a:path w="2961" h="1869" extrusionOk="0">
                  <a:moveTo>
                    <a:pt x="2299" y="1"/>
                  </a:moveTo>
                  <a:lnTo>
                    <a:pt x="2127" y="58"/>
                  </a:lnTo>
                  <a:lnTo>
                    <a:pt x="1926" y="116"/>
                  </a:lnTo>
                  <a:lnTo>
                    <a:pt x="1552" y="288"/>
                  </a:lnTo>
                  <a:lnTo>
                    <a:pt x="1207" y="489"/>
                  </a:lnTo>
                  <a:lnTo>
                    <a:pt x="834" y="662"/>
                  </a:lnTo>
                  <a:lnTo>
                    <a:pt x="546" y="805"/>
                  </a:lnTo>
                  <a:lnTo>
                    <a:pt x="402" y="892"/>
                  </a:lnTo>
                  <a:lnTo>
                    <a:pt x="259" y="978"/>
                  </a:lnTo>
                  <a:lnTo>
                    <a:pt x="115" y="1093"/>
                  </a:lnTo>
                  <a:lnTo>
                    <a:pt x="29" y="1237"/>
                  </a:lnTo>
                  <a:lnTo>
                    <a:pt x="0" y="1380"/>
                  </a:lnTo>
                  <a:lnTo>
                    <a:pt x="0" y="1466"/>
                  </a:lnTo>
                  <a:lnTo>
                    <a:pt x="29" y="1553"/>
                  </a:lnTo>
                  <a:lnTo>
                    <a:pt x="29" y="1610"/>
                  </a:lnTo>
                  <a:lnTo>
                    <a:pt x="86" y="1696"/>
                  </a:lnTo>
                  <a:lnTo>
                    <a:pt x="201" y="1783"/>
                  </a:lnTo>
                  <a:lnTo>
                    <a:pt x="287" y="1840"/>
                  </a:lnTo>
                  <a:lnTo>
                    <a:pt x="402" y="1869"/>
                  </a:lnTo>
                  <a:lnTo>
                    <a:pt x="690" y="1840"/>
                  </a:lnTo>
                  <a:lnTo>
                    <a:pt x="977" y="1754"/>
                  </a:lnTo>
                  <a:lnTo>
                    <a:pt x="1495" y="1553"/>
                  </a:lnTo>
                  <a:lnTo>
                    <a:pt x="2012" y="1352"/>
                  </a:lnTo>
                  <a:lnTo>
                    <a:pt x="2271" y="1265"/>
                  </a:lnTo>
                  <a:lnTo>
                    <a:pt x="2501" y="1179"/>
                  </a:lnTo>
                  <a:lnTo>
                    <a:pt x="2644" y="1122"/>
                  </a:lnTo>
                  <a:lnTo>
                    <a:pt x="2730" y="1064"/>
                  </a:lnTo>
                  <a:lnTo>
                    <a:pt x="2817" y="1007"/>
                  </a:lnTo>
                  <a:lnTo>
                    <a:pt x="2874" y="920"/>
                  </a:lnTo>
                  <a:lnTo>
                    <a:pt x="2932" y="805"/>
                  </a:lnTo>
                  <a:lnTo>
                    <a:pt x="2960" y="719"/>
                  </a:lnTo>
                  <a:lnTo>
                    <a:pt x="2960" y="518"/>
                  </a:lnTo>
                  <a:lnTo>
                    <a:pt x="2932" y="317"/>
                  </a:lnTo>
                  <a:lnTo>
                    <a:pt x="2874" y="231"/>
                  </a:lnTo>
                  <a:lnTo>
                    <a:pt x="2788" y="173"/>
                  </a:lnTo>
                  <a:lnTo>
                    <a:pt x="2730" y="87"/>
                  </a:lnTo>
                  <a:lnTo>
                    <a:pt x="2615" y="58"/>
                  </a:lnTo>
                  <a:lnTo>
                    <a:pt x="2529" y="29"/>
                  </a:lnTo>
                  <a:lnTo>
                    <a:pt x="2386" y="1"/>
                  </a:lnTo>
                  <a:close/>
                </a:path>
              </a:pathLst>
            </a:custGeom>
            <a:solidFill>
              <a:srgbClr val="A49178">
                <a:alpha val="29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1339725" y="3802700"/>
              <a:ext cx="74025" cy="46725"/>
            </a:xfrm>
            <a:custGeom>
              <a:avLst/>
              <a:gdLst/>
              <a:ahLst/>
              <a:cxnLst/>
              <a:rect l="l" t="t" r="r" b="b"/>
              <a:pathLst>
                <a:path w="2961" h="1869" fill="none" extrusionOk="0">
                  <a:moveTo>
                    <a:pt x="2386" y="1"/>
                  </a:moveTo>
                  <a:lnTo>
                    <a:pt x="2386" y="1"/>
                  </a:lnTo>
                  <a:lnTo>
                    <a:pt x="2299" y="1"/>
                  </a:lnTo>
                  <a:lnTo>
                    <a:pt x="2299" y="1"/>
                  </a:lnTo>
                  <a:lnTo>
                    <a:pt x="2127" y="58"/>
                  </a:lnTo>
                  <a:lnTo>
                    <a:pt x="1926" y="116"/>
                  </a:lnTo>
                  <a:lnTo>
                    <a:pt x="1552" y="288"/>
                  </a:lnTo>
                  <a:lnTo>
                    <a:pt x="1207" y="489"/>
                  </a:lnTo>
                  <a:lnTo>
                    <a:pt x="834" y="662"/>
                  </a:lnTo>
                  <a:lnTo>
                    <a:pt x="834" y="662"/>
                  </a:lnTo>
                  <a:lnTo>
                    <a:pt x="546" y="805"/>
                  </a:lnTo>
                  <a:lnTo>
                    <a:pt x="402" y="892"/>
                  </a:lnTo>
                  <a:lnTo>
                    <a:pt x="259" y="978"/>
                  </a:lnTo>
                  <a:lnTo>
                    <a:pt x="115" y="1093"/>
                  </a:lnTo>
                  <a:lnTo>
                    <a:pt x="29" y="1237"/>
                  </a:lnTo>
                  <a:lnTo>
                    <a:pt x="0" y="1380"/>
                  </a:lnTo>
                  <a:lnTo>
                    <a:pt x="0" y="1466"/>
                  </a:lnTo>
                  <a:lnTo>
                    <a:pt x="29" y="1553"/>
                  </a:lnTo>
                  <a:lnTo>
                    <a:pt x="29" y="1553"/>
                  </a:lnTo>
                  <a:lnTo>
                    <a:pt x="29" y="1610"/>
                  </a:lnTo>
                  <a:lnTo>
                    <a:pt x="29" y="1610"/>
                  </a:lnTo>
                  <a:lnTo>
                    <a:pt x="86" y="1696"/>
                  </a:lnTo>
                  <a:lnTo>
                    <a:pt x="201" y="1783"/>
                  </a:lnTo>
                  <a:lnTo>
                    <a:pt x="287" y="1840"/>
                  </a:lnTo>
                  <a:lnTo>
                    <a:pt x="402" y="1869"/>
                  </a:lnTo>
                  <a:lnTo>
                    <a:pt x="402" y="1869"/>
                  </a:lnTo>
                  <a:lnTo>
                    <a:pt x="402" y="1869"/>
                  </a:lnTo>
                  <a:lnTo>
                    <a:pt x="402" y="1869"/>
                  </a:lnTo>
                  <a:lnTo>
                    <a:pt x="690" y="1840"/>
                  </a:lnTo>
                  <a:lnTo>
                    <a:pt x="977" y="1754"/>
                  </a:lnTo>
                  <a:lnTo>
                    <a:pt x="1495" y="1553"/>
                  </a:lnTo>
                  <a:lnTo>
                    <a:pt x="1495" y="1553"/>
                  </a:lnTo>
                  <a:lnTo>
                    <a:pt x="2012" y="1352"/>
                  </a:lnTo>
                  <a:lnTo>
                    <a:pt x="2271" y="1265"/>
                  </a:lnTo>
                  <a:lnTo>
                    <a:pt x="2501" y="1179"/>
                  </a:lnTo>
                  <a:lnTo>
                    <a:pt x="2501" y="1179"/>
                  </a:lnTo>
                  <a:lnTo>
                    <a:pt x="2644" y="1122"/>
                  </a:lnTo>
                  <a:lnTo>
                    <a:pt x="2730" y="1064"/>
                  </a:lnTo>
                  <a:lnTo>
                    <a:pt x="2817" y="1007"/>
                  </a:lnTo>
                  <a:lnTo>
                    <a:pt x="2874" y="920"/>
                  </a:lnTo>
                  <a:lnTo>
                    <a:pt x="2932" y="805"/>
                  </a:lnTo>
                  <a:lnTo>
                    <a:pt x="2960" y="719"/>
                  </a:lnTo>
                  <a:lnTo>
                    <a:pt x="2960" y="518"/>
                  </a:lnTo>
                  <a:lnTo>
                    <a:pt x="2932" y="317"/>
                  </a:lnTo>
                  <a:lnTo>
                    <a:pt x="2874" y="231"/>
                  </a:lnTo>
                  <a:lnTo>
                    <a:pt x="2788" y="173"/>
                  </a:lnTo>
                  <a:lnTo>
                    <a:pt x="2730" y="87"/>
                  </a:lnTo>
                  <a:lnTo>
                    <a:pt x="2615" y="58"/>
                  </a:lnTo>
                  <a:lnTo>
                    <a:pt x="2529" y="29"/>
                  </a:lnTo>
                  <a:lnTo>
                    <a:pt x="2386" y="1"/>
                  </a:lnTo>
                </a:path>
              </a:pathLst>
            </a:custGeom>
            <a:solidFill>
              <a:srgbClr val="A49178">
                <a:alpha val="29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1530125" y="3886050"/>
              <a:ext cx="79050" cy="43850"/>
            </a:xfrm>
            <a:custGeom>
              <a:avLst/>
              <a:gdLst/>
              <a:ahLst/>
              <a:cxnLst/>
              <a:rect l="l" t="t" r="r" b="b"/>
              <a:pathLst>
                <a:path w="3162" h="1754" extrusionOk="0">
                  <a:moveTo>
                    <a:pt x="2645" y="1"/>
                  </a:moveTo>
                  <a:lnTo>
                    <a:pt x="2472" y="29"/>
                  </a:lnTo>
                  <a:lnTo>
                    <a:pt x="2328" y="144"/>
                  </a:lnTo>
                  <a:lnTo>
                    <a:pt x="2213" y="231"/>
                  </a:lnTo>
                  <a:lnTo>
                    <a:pt x="2098" y="288"/>
                  </a:lnTo>
                  <a:lnTo>
                    <a:pt x="1840" y="403"/>
                  </a:lnTo>
                  <a:lnTo>
                    <a:pt x="1322" y="575"/>
                  </a:lnTo>
                  <a:lnTo>
                    <a:pt x="748" y="834"/>
                  </a:lnTo>
                  <a:lnTo>
                    <a:pt x="144" y="1093"/>
                  </a:lnTo>
                  <a:lnTo>
                    <a:pt x="87" y="1150"/>
                  </a:lnTo>
                  <a:lnTo>
                    <a:pt x="29" y="1236"/>
                  </a:lnTo>
                  <a:lnTo>
                    <a:pt x="0" y="1323"/>
                  </a:lnTo>
                  <a:lnTo>
                    <a:pt x="0" y="1380"/>
                  </a:lnTo>
                  <a:lnTo>
                    <a:pt x="0" y="1466"/>
                  </a:lnTo>
                  <a:lnTo>
                    <a:pt x="58" y="1553"/>
                  </a:lnTo>
                  <a:lnTo>
                    <a:pt x="115" y="1610"/>
                  </a:lnTo>
                  <a:lnTo>
                    <a:pt x="173" y="1668"/>
                  </a:lnTo>
                  <a:lnTo>
                    <a:pt x="345" y="1725"/>
                  </a:lnTo>
                  <a:lnTo>
                    <a:pt x="518" y="1754"/>
                  </a:lnTo>
                  <a:lnTo>
                    <a:pt x="834" y="1725"/>
                  </a:lnTo>
                  <a:lnTo>
                    <a:pt x="1121" y="1639"/>
                  </a:lnTo>
                  <a:lnTo>
                    <a:pt x="1667" y="1438"/>
                  </a:lnTo>
                  <a:lnTo>
                    <a:pt x="2357" y="1236"/>
                  </a:lnTo>
                  <a:lnTo>
                    <a:pt x="2673" y="1122"/>
                  </a:lnTo>
                  <a:lnTo>
                    <a:pt x="2817" y="1035"/>
                  </a:lnTo>
                  <a:lnTo>
                    <a:pt x="2989" y="920"/>
                  </a:lnTo>
                  <a:lnTo>
                    <a:pt x="3104" y="805"/>
                  </a:lnTo>
                  <a:lnTo>
                    <a:pt x="3162" y="633"/>
                  </a:lnTo>
                  <a:lnTo>
                    <a:pt x="3162" y="489"/>
                  </a:lnTo>
                  <a:lnTo>
                    <a:pt x="3104" y="346"/>
                  </a:lnTo>
                  <a:lnTo>
                    <a:pt x="3047" y="202"/>
                  </a:lnTo>
                  <a:lnTo>
                    <a:pt x="2932" y="116"/>
                  </a:lnTo>
                  <a:lnTo>
                    <a:pt x="2788" y="29"/>
                  </a:lnTo>
                  <a:lnTo>
                    <a:pt x="2645" y="1"/>
                  </a:lnTo>
                  <a:close/>
                </a:path>
              </a:pathLst>
            </a:custGeom>
            <a:solidFill>
              <a:srgbClr val="A49178">
                <a:alpha val="29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1530125" y="3886050"/>
              <a:ext cx="79050" cy="43850"/>
            </a:xfrm>
            <a:custGeom>
              <a:avLst/>
              <a:gdLst/>
              <a:ahLst/>
              <a:cxnLst/>
              <a:rect l="l" t="t" r="r" b="b"/>
              <a:pathLst>
                <a:path w="3162" h="1754" fill="none" extrusionOk="0">
                  <a:moveTo>
                    <a:pt x="2645" y="1"/>
                  </a:moveTo>
                  <a:lnTo>
                    <a:pt x="2645" y="1"/>
                  </a:lnTo>
                  <a:lnTo>
                    <a:pt x="2472" y="29"/>
                  </a:lnTo>
                  <a:lnTo>
                    <a:pt x="2328" y="144"/>
                  </a:lnTo>
                  <a:lnTo>
                    <a:pt x="2328" y="144"/>
                  </a:lnTo>
                  <a:lnTo>
                    <a:pt x="2213" y="231"/>
                  </a:lnTo>
                  <a:lnTo>
                    <a:pt x="2098" y="288"/>
                  </a:lnTo>
                  <a:lnTo>
                    <a:pt x="1840" y="403"/>
                  </a:lnTo>
                  <a:lnTo>
                    <a:pt x="1322" y="575"/>
                  </a:lnTo>
                  <a:lnTo>
                    <a:pt x="1322" y="575"/>
                  </a:lnTo>
                  <a:lnTo>
                    <a:pt x="748" y="834"/>
                  </a:lnTo>
                  <a:lnTo>
                    <a:pt x="144" y="1093"/>
                  </a:lnTo>
                  <a:lnTo>
                    <a:pt x="144" y="1093"/>
                  </a:lnTo>
                  <a:lnTo>
                    <a:pt x="87" y="1150"/>
                  </a:lnTo>
                  <a:lnTo>
                    <a:pt x="29" y="1236"/>
                  </a:lnTo>
                  <a:lnTo>
                    <a:pt x="0" y="1323"/>
                  </a:lnTo>
                  <a:lnTo>
                    <a:pt x="0" y="1380"/>
                  </a:lnTo>
                  <a:lnTo>
                    <a:pt x="0" y="1466"/>
                  </a:lnTo>
                  <a:lnTo>
                    <a:pt x="58" y="1553"/>
                  </a:lnTo>
                  <a:lnTo>
                    <a:pt x="115" y="1610"/>
                  </a:lnTo>
                  <a:lnTo>
                    <a:pt x="173" y="1668"/>
                  </a:lnTo>
                  <a:lnTo>
                    <a:pt x="173" y="1668"/>
                  </a:lnTo>
                  <a:lnTo>
                    <a:pt x="345" y="1725"/>
                  </a:lnTo>
                  <a:lnTo>
                    <a:pt x="518" y="1754"/>
                  </a:lnTo>
                  <a:lnTo>
                    <a:pt x="518" y="1754"/>
                  </a:lnTo>
                  <a:lnTo>
                    <a:pt x="834" y="1725"/>
                  </a:lnTo>
                  <a:lnTo>
                    <a:pt x="1121" y="1639"/>
                  </a:lnTo>
                  <a:lnTo>
                    <a:pt x="1667" y="1438"/>
                  </a:lnTo>
                  <a:lnTo>
                    <a:pt x="1667" y="1438"/>
                  </a:lnTo>
                  <a:lnTo>
                    <a:pt x="2357" y="1236"/>
                  </a:lnTo>
                  <a:lnTo>
                    <a:pt x="2673" y="1122"/>
                  </a:lnTo>
                  <a:lnTo>
                    <a:pt x="2817" y="1035"/>
                  </a:lnTo>
                  <a:lnTo>
                    <a:pt x="2989" y="920"/>
                  </a:lnTo>
                  <a:lnTo>
                    <a:pt x="2989" y="920"/>
                  </a:lnTo>
                  <a:lnTo>
                    <a:pt x="3104" y="805"/>
                  </a:lnTo>
                  <a:lnTo>
                    <a:pt x="3162" y="633"/>
                  </a:lnTo>
                  <a:lnTo>
                    <a:pt x="3162" y="489"/>
                  </a:lnTo>
                  <a:lnTo>
                    <a:pt x="3104" y="346"/>
                  </a:lnTo>
                  <a:lnTo>
                    <a:pt x="3047" y="202"/>
                  </a:lnTo>
                  <a:lnTo>
                    <a:pt x="2932" y="116"/>
                  </a:lnTo>
                  <a:lnTo>
                    <a:pt x="2788" y="29"/>
                  </a:lnTo>
                  <a:lnTo>
                    <a:pt x="2645" y="1"/>
                  </a:lnTo>
                </a:path>
              </a:pathLst>
            </a:custGeom>
            <a:solidFill>
              <a:srgbClr val="A49178">
                <a:alpha val="29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1564600" y="3983050"/>
              <a:ext cx="69025" cy="50325"/>
            </a:xfrm>
            <a:custGeom>
              <a:avLst/>
              <a:gdLst/>
              <a:ahLst/>
              <a:cxnLst/>
              <a:rect l="l" t="t" r="r" b="b"/>
              <a:pathLst>
                <a:path w="2761" h="2013" extrusionOk="0">
                  <a:moveTo>
                    <a:pt x="2128" y="1"/>
                  </a:moveTo>
                  <a:lnTo>
                    <a:pt x="1984" y="58"/>
                  </a:lnTo>
                  <a:lnTo>
                    <a:pt x="1754" y="173"/>
                  </a:lnTo>
                  <a:lnTo>
                    <a:pt x="1524" y="346"/>
                  </a:lnTo>
                  <a:lnTo>
                    <a:pt x="1064" y="662"/>
                  </a:lnTo>
                  <a:lnTo>
                    <a:pt x="547" y="949"/>
                  </a:lnTo>
                  <a:lnTo>
                    <a:pt x="317" y="1122"/>
                  </a:lnTo>
                  <a:lnTo>
                    <a:pt x="87" y="1323"/>
                  </a:lnTo>
                  <a:lnTo>
                    <a:pt x="30" y="1409"/>
                  </a:lnTo>
                  <a:lnTo>
                    <a:pt x="1" y="1524"/>
                  </a:lnTo>
                  <a:lnTo>
                    <a:pt x="1" y="1639"/>
                  </a:lnTo>
                  <a:lnTo>
                    <a:pt x="30" y="1754"/>
                  </a:lnTo>
                  <a:lnTo>
                    <a:pt x="87" y="1869"/>
                  </a:lnTo>
                  <a:lnTo>
                    <a:pt x="145" y="1926"/>
                  </a:lnTo>
                  <a:lnTo>
                    <a:pt x="260" y="1984"/>
                  </a:lnTo>
                  <a:lnTo>
                    <a:pt x="375" y="2013"/>
                  </a:lnTo>
                  <a:lnTo>
                    <a:pt x="490" y="1984"/>
                  </a:lnTo>
                  <a:lnTo>
                    <a:pt x="777" y="1898"/>
                  </a:lnTo>
                  <a:lnTo>
                    <a:pt x="1036" y="1783"/>
                  </a:lnTo>
                  <a:lnTo>
                    <a:pt x="1524" y="1495"/>
                  </a:lnTo>
                  <a:lnTo>
                    <a:pt x="2013" y="1208"/>
                  </a:lnTo>
                  <a:lnTo>
                    <a:pt x="2530" y="920"/>
                  </a:lnTo>
                  <a:lnTo>
                    <a:pt x="2588" y="892"/>
                  </a:lnTo>
                  <a:lnTo>
                    <a:pt x="2674" y="805"/>
                  </a:lnTo>
                  <a:lnTo>
                    <a:pt x="2731" y="719"/>
                  </a:lnTo>
                  <a:lnTo>
                    <a:pt x="2760" y="633"/>
                  </a:lnTo>
                  <a:lnTo>
                    <a:pt x="2760" y="518"/>
                  </a:lnTo>
                  <a:lnTo>
                    <a:pt x="2760" y="403"/>
                  </a:lnTo>
                  <a:lnTo>
                    <a:pt x="2731" y="317"/>
                  </a:lnTo>
                  <a:lnTo>
                    <a:pt x="2703" y="231"/>
                  </a:lnTo>
                  <a:lnTo>
                    <a:pt x="2616" y="116"/>
                  </a:lnTo>
                  <a:lnTo>
                    <a:pt x="2501" y="58"/>
                  </a:lnTo>
                  <a:lnTo>
                    <a:pt x="2386" y="1"/>
                  </a:lnTo>
                  <a:close/>
                </a:path>
              </a:pathLst>
            </a:custGeom>
            <a:solidFill>
              <a:srgbClr val="A49178">
                <a:alpha val="29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1564600" y="3983050"/>
              <a:ext cx="69025" cy="50325"/>
            </a:xfrm>
            <a:custGeom>
              <a:avLst/>
              <a:gdLst/>
              <a:ahLst/>
              <a:cxnLst/>
              <a:rect l="l" t="t" r="r" b="b"/>
              <a:pathLst>
                <a:path w="2761" h="2013" fill="none" extrusionOk="0">
                  <a:moveTo>
                    <a:pt x="2271" y="1"/>
                  </a:moveTo>
                  <a:lnTo>
                    <a:pt x="2271" y="1"/>
                  </a:lnTo>
                  <a:lnTo>
                    <a:pt x="2128" y="1"/>
                  </a:lnTo>
                  <a:lnTo>
                    <a:pt x="1984" y="58"/>
                  </a:lnTo>
                  <a:lnTo>
                    <a:pt x="1984" y="58"/>
                  </a:lnTo>
                  <a:lnTo>
                    <a:pt x="1754" y="173"/>
                  </a:lnTo>
                  <a:lnTo>
                    <a:pt x="1524" y="346"/>
                  </a:lnTo>
                  <a:lnTo>
                    <a:pt x="1064" y="662"/>
                  </a:lnTo>
                  <a:lnTo>
                    <a:pt x="1064" y="662"/>
                  </a:lnTo>
                  <a:lnTo>
                    <a:pt x="547" y="949"/>
                  </a:lnTo>
                  <a:lnTo>
                    <a:pt x="317" y="1122"/>
                  </a:lnTo>
                  <a:lnTo>
                    <a:pt x="87" y="1323"/>
                  </a:lnTo>
                  <a:lnTo>
                    <a:pt x="87" y="1323"/>
                  </a:lnTo>
                  <a:lnTo>
                    <a:pt x="30" y="1409"/>
                  </a:lnTo>
                  <a:lnTo>
                    <a:pt x="1" y="1524"/>
                  </a:lnTo>
                  <a:lnTo>
                    <a:pt x="1" y="1639"/>
                  </a:lnTo>
                  <a:lnTo>
                    <a:pt x="30" y="1754"/>
                  </a:lnTo>
                  <a:lnTo>
                    <a:pt x="87" y="1869"/>
                  </a:lnTo>
                  <a:lnTo>
                    <a:pt x="145" y="1926"/>
                  </a:lnTo>
                  <a:lnTo>
                    <a:pt x="260" y="1984"/>
                  </a:lnTo>
                  <a:lnTo>
                    <a:pt x="375" y="2013"/>
                  </a:lnTo>
                  <a:lnTo>
                    <a:pt x="375" y="2013"/>
                  </a:lnTo>
                  <a:lnTo>
                    <a:pt x="490" y="1984"/>
                  </a:lnTo>
                  <a:lnTo>
                    <a:pt x="490" y="1984"/>
                  </a:lnTo>
                  <a:lnTo>
                    <a:pt x="777" y="1898"/>
                  </a:lnTo>
                  <a:lnTo>
                    <a:pt x="1036" y="1783"/>
                  </a:lnTo>
                  <a:lnTo>
                    <a:pt x="1524" y="1495"/>
                  </a:lnTo>
                  <a:lnTo>
                    <a:pt x="2013" y="1208"/>
                  </a:lnTo>
                  <a:lnTo>
                    <a:pt x="2530" y="920"/>
                  </a:lnTo>
                  <a:lnTo>
                    <a:pt x="2530" y="920"/>
                  </a:lnTo>
                  <a:lnTo>
                    <a:pt x="2588" y="892"/>
                  </a:lnTo>
                  <a:lnTo>
                    <a:pt x="2674" y="805"/>
                  </a:lnTo>
                  <a:lnTo>
                    <a:pt x="2731" y="719"/>
                  </a:lnTo>
                  <a:lnTo>
                    <a:pt x="2760" y="633"/>
                  </a:lnTo>
                  <a:lnTo>
                    <a:pt x="2760" y="518"/>
                  </a:lnTo>
                  <a:lnTo>
                    <a:pt x="2760" y="403"/>
                  </a:lnTo>
                  <a:lnTo>
                    <a:pt x="2731" y="317"/>
                  </a:lnTo>
                  <a:lnTo>
                    <a:pt x="2703" y="231"/>
                  </a:lnTo>
                  <a:lnTo>
                    <a:pt x="2703" y="231"/>
                  </a:lnTo>
                  <a:lnTo>
                    <a:pt x="2616" y="116"/>
                  </a:lnTo>
                  <a:lnTo>
                    <a:pt x="2501" y="58"/>
                  </a:lnTo>
                  <a:lnTo>
                    <a:pt x="2386" y="1"/>
                  </a:lnTo>
                  <a:lnTo>
                    <a:pt x="2271" y="1"/>
                  </a:lnTo>
                </a:path>
              </a:pathLst>
            </a:custGeom>
            <a:solidFill>
              <a:srgbClr val="A49178">
                <a:alpha val="29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1489875" y="4108800"/>
              <a:ext cx="70450" cy="75475"/>
            </a:xfrm>
            <a:custGeom>
              <a:avLst/>
              <a:gdLst/>
              <a:ahLst/>
              <a:cxnLst/>
              <a:rect l="l" t="t" r="r" b="b"/>
              <a:pathLst>
                <a:path w="2818" h="3019" extrusionOk="0">
                  <a:moveTo>
                    <a:pt x="2156" y="0"/>
                  </a:moveTo>
                  <a:lnTo>
                    <a:pt x="2042" y="29"/>
                  </a:lnTo>
                  <a:lnTo>
                    <a:pt x="1927" y="58"/>
                  </a:lnTo>
                  <a:lnTo>
                    <a:pt x="1812" y="144"/>
                  </a:lnTo>
                  <a:lnTo>
                    <a:pt x="1697" y="259"/>
                  </a:lnTo>
                  <a:lnTo>
                    <a:pt x="1467" y="546"/>
                  </a:lnTo>
                  <a:lnTo>
                    <a:pt x="1237" y="863"/>
                  </a:lnTo>
                  <a:lnTo>
                    <a:pt x="978" y="1207"/>
                  </a:lnTo>
                  <a:lnTo>
                    <a:pt x="691" y="1552"/>
                  </a:lnTo>
                  <a:lnTo>
                    <a:pt x="432" y="1811"/>
                  </a:lnTo>
                  <a:lnTo>
                    <a:pt x="202" y="2098"/>
                  </a:lnTo>
                  <a:lnTo>
                    <a:pt x="116" y="2242"/>
                  </a:lnTo>
                  <a:lnTo>
                    <a:pt x="30" y="2415"/>
                  </a:lnTo>
                  <a:lnTo>
                    <a:pt x="1" y="2587"/>
                  </a:lnTo>
                  <a:lnTo>
                    <a:pt x="1" y="2759"/>
                  </a:lnTo>
                  <a:lnTo>
                    <a:pt x="30" y="2874"/>
                  </a:lnTo>
                  <a:lnTo>
                    <a:pt x="87" y="2961"/>
                  </a:lnTo>
                  <a:lnTo>
                    <a:pt x="202" y="3018"/>
                  </a:lnTo>
                  <a:lnTo>
                    <a:pt x="403" y="3018"/>
                  </a:lnTo>
                  <a:lnTo>
                    <a:pt x="518" y="2961"/>
                  </a:lnTo>
                  <a:lnTo>
                    <a:pt x="1553" y="2041"/>
                  </a:lnTo>
                  <a:lnTo>
                    <a:pt x="2070" y="1581"/>
                  </a:lnTo>
                  <a:lnTo>
                    <a:pt x="2588" y="1121"/>
                  </a:lnTo>
                  <a:lnTo>
                    <a:pt x="2674" y="1035"/>
                  </a:lnTo>
                  <a:lnTo>
                    <a:pt x="2731" y="949"/>
                  </a:lnTo>
                  <a:lnTo>
                    <a:pt x="2789" y="834"/>
                  </a:lnTo>
                  <a:lnTo>
                    <a:pt x="2818" y="748"/>
                  </a:lnTo>
                  <a:lnTo>
                    <a:pt x="2818" y="575"/>
                  </a:lnTo>
                  <a:lnTo>
                    <a:pt x="2760" y="403"/>
                  </a:lnTo>
                  <a:lnTo>
                    <a:pt x="2645" y="230"/>
                  </a:lnTo>
                  <a:lnTo>
                    <a:pt x="2501" y="115"/>
                  </a:lnTo>
                  <a:lnTo>
                    <a:pt x="2358" y="29"/>
                  </a:lnTo>
                  <a:lnTo>
                    <a:pt x="2156" y="0"/>
                  </a:lnTo>
                  <a:close/>
                </a:path>
              </a:pathLst>
            </a:custGeom>
            <a:solidFill>
              <a:srgbClr val="A49178">
                <a:alpha val="29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1489875" y="4108800"/>
              <a:ext cx="70450" cy="75475"/>
            </a:xfrm>
            <a:custGeom>
              <a:avLst/>
              <a:gdLst/>
              <a:ahLst/>
              <a:cxnLst/>
              <a:rect l="l" t="t" r="r" b="b"/>
              <a:pathLst>
                <a:path w="2818" h="3019" fill="none" extrusionOk="0">
                  <a:moveTo>
                    <a:pt x="2156" y="0"/>
                  </a:moveTo>
                  <a:lnTo>
                    <a:pt x="2156" y="0"/>
                  </a:lnTo>
                  <a:lnTo>
                    <a:pt x="2042" y="29"/>
                  </a:lnTo>
                  <a:lnTo>
                    <a:pt x="1927" y="58"/>
                  </a:lnTo>
                  <a:lnTo>
                    <a:pt x="1812" y="144"/>
                  </a:lnTo>
                  <a:lnTo>
                    <a:pt x="1697" y="259"/>
                  </a:lnTo>
                  <a:lnTo>
                    <a:pt x="1697" y="259"/>
                  </a:lnTo>
                  <a:lnTo>
                    <a:pt x="1467" y="546"/>
                  </a:lnTo>
                  <a:lnTo>
                    <a:pt x="1237" y="863"/>
                  </a:lnTo>
                  <a:lnTo>
                    <a:pt x="1237" y="863"/>
                  </a:lnTo>
                  <a:lnTo>
                    <a:pt x="978" y="1207"/>
                  </a:lnTo>
                  <a:lnTo>
                    <a:pt x="691" y="1552"/>
                  </a:lnTo>
                  <a:lnTo>
                    <a:pt x="691" y="1552"/>
                  </a:lnTo>
                  <a:lnTo>
                    <a:pt x="432" y="1811"/>
                  </a:lnTo>
                  <a:lnTo>
                    <a:pt x="202" y="2098"/>
                  </a:lnTo>
                  <a:lnTo>
                    <a:pt x="116" y="2242"/>
                  </a:lnTo>
                  <a:lnTo>
                    <a:pt x="30" y="2415"/>
                  </a:lnTo>
                  <a:lnTo>
                    <a:pt x="1" y="2587"/>
                  </a:lnTo>
                  <a:lnTo>
                    <a:pt x="1" y="2759"/>
                  </a:lnTo>
                  <a:lnTo>
                    <a:pt x="1" y="2759"/>
                  </a:lnTo>
                  <a:lnTo>
                    <a:pt x="30" y="2874"/>
                  </a:lnTo>
                  <a:lnTo>
                    <a:pt x="87" y="2961"/>
                  </a:lnTo>
                  <a:lnTo>
                    <a:pt x="202" y="3018"/>
                  </a:lnTo>
                  <a:lnTo>
                    <a:pt x="317" y="3018"/>
                  </a:lnTo>
                  <a:lnTo>
                    <a:pt x="317" y="3018"/>
                  </a:lnTo>
                  <a:lnTo>
                    <a:pt x="403" y="3018"/>
                  </a:lnTo>
                  <a:lnTo>
                    <a:pt x="518" y="2961"/>
                  </a:lnTo>
                  <a:lnTo>
                    <a:pt x="518" y="2961"/>
                  </a:lnTo>
                  <a:lnTo>
                    <a:pt x="1553" y="2041"/>
                  </a:lnTo>
                  <a:lnTo>
                    <a:pt x="2070" y="1581"/>
                  </a:lnTo>
                  <a:lnTo>
                    <a:pt x="2588" y="1121"/>
                  </a:lnTo>
                  <a:lnTo>
                    <a:pt x="2588" y="1121"/>
                  </a:lnTo>
                  <a:lnTo>
                    <a:pt x="2674" y="1035"/>
                  </a:lnTo>
                  <a:lnTo>
                    <a:pt x="2731" y="949"/>
                  </a:lnTo>
                  <a:lnTo>
                    <a:pt x="2789" y="834"/>
                  </a:lnTo>
                  <a:lnTo>
                    <a:pt x="2818" y="748"/>
                  </a:lnTo>
                  <a:lnTo>
                    <a:pt x="2818" y="575"/>
                  </a:lnTo>
                  <a:lnTo>
                    <a:pt x="2760" y="403"/>
                  </a:lnTo>
                  <a:lnTo>
                    <a:pt x="2645" y="230"/>
                  </a:lnTo>
                  <a:lnTo>
                    <a:pt x="2501" y="115"/>
                  </a:lnTo>
                  <a:lnTo>
                    <a:pt x="2358" y="29"/>
                  </a:lnTo>
                  <a:lnTo>
                    <a:pt x="2156" y="0"/>
                  </a:lnTo>
                </a:path>
              </a:pathLst>
            </a:custGeom>
            <a:solidFill>
              <a:srgbClr val="A49178">
                <a:alpha val="29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1325350" y="4136100"/>
              <a:ext cx="61100" cy="61100"/>
            </a:xfrm>
            <a:custGeom>
              <a:avLst/>
              <a:gdLst/>
              <a:ahLst/>
              <a:cxnLst/>
              <a:rect l="l" t="t" r="r" b="b"/>
              <a:pathLst>
                <a:path w="2444" h="2444" extrusionOk="0">
                  <a:moveTo>
                    <a:pt x="1811" y="0"/>
                  </a:moveTo>
                  <a:lnTo>
                    <a:pt x="1667" y="29"/>
                  </a:lnTo>
                  <a:lnTo>
                    <a:pt x="1552" y="87"/>
                  </a:lnTo>
                  <a:lnTo>
                    <a:pt x="1437" y="173"/>
                  </a:lnTo>
                  <a:lnTo>
                    <a:pt x="1351" y="317"/>
                  </a:lnTo>
                  <a:lnTo>
                    <a:pt x="1179" y="547"/>
                  </a:lnTo>
                  <a:lnTo>
                    <a:pt x="1006" y="748"/>
                  </a:lnTo>
                  <a:lnTo>
                    <a:pt x="575" y="1150"/>
                  </a:lnTo>
                  <a:lnTo>
                    <a:pt x="374" y="1351"/>
                  </a:lnTo>
                  <a:lnTo>
                    <a:pt x="173" y="1581"/>
                  </a:lnTo>
                  <a:lnTo>
                    <a:pt x="115" y="1696"/>
                  </a:lnTo>
                  <a:lnTo>
                    <a:pt x="58" y="1811"/>
                  </a:lnTo>
                  <a:lnTo>
                    <a:pt x="29" y="1955"/>
                  </a:lnTo>
                  <a:lnTo>
                    <a:pt x="0" y="2099"/>
                  </a:lnTo>
                  <a:lnTo>
                    <a:pt x="29" y="2214"/>
                  </a:lnTo>
                  <a:lnTo>
                    <a:pt x="115" y="2328"/>
                  </a:lnTo>
                  <a:lnTo>
                    <a:pt x="230" y="2415"/>
                  </a:lnTo>
                  <a:lnTo>
                    <a:pt x="345" y="2443"/>
                  </a:lnTo>
                  <a:lnTo>
                    <a:pt x="374" y="2443"/>
                  </a:lnTo>
                  <a:lnTo>
                    <a:pt x="518" y="2415"/>
                  </a:lnTo>
                  <a:lnTo>
                    <a:pt x="690" y="2357"/>
                  </a:lnTo>
                  <a:lnTo>
                    <a:pt x="977" y="2185"/>
                  </a:lnTo>
                  <a:lnTo>
                    <a:pt x="1236" y="1984"/>
                  </a:lnTo>
                  <a:lnTo>
                    <a:pt x="1466" y="1782"/>
                  </a:lnTo>
                  <a:lnTo>
                    <a:pt x="1955" y="1323"/>
                  </a:lnTo>
                  <a:lnTo>
                    <a:pt x="2185" y="1121"/>
                  </a:lnTo>
                  <a:lnTo>
                    <a:pt x="2357" y="863"/>
                  </a:lnTo>
                  <a:lnTo>
                    <a:pt x="2443" y="690"/>
                  </a:lnTo>
                  <a:lnTo>
                    <a:pt x="2443" y="547"/>
                  </a:lnTo>
                  <a:lnTo>
                    <a:pt x="2414" y="403"/>
                  </a:lnTo>
                  <a:lnTo>
                    <a:pt x="2328" y="259"/>
                  </a:lnTo>
                  <a:lnTo>
                    <a:pt x="2213" y="144"/>
                  </a:lnTo>
                  <a:lnTo>
                    <a:pt x="2098" y="87"/>
                  </a:lnTo>
                  <a:lnTo>
                    <a:pt x="1955" y="29"/>
                  </a:lnTo>
                  <a:lnTo>
                    <a:pt x="1811" y="0"/>
                  </a:lnTo>
                  <a:close/>
                </a:path>
              </a:pathLst>
            </a:custGeom>
            <a:solidFill>
              <a:srgbClr val="A49178">
                <a:alpha val="29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1325350" y="4136100"/>
              <a:ext cx="61100" cy="61100"/>
            </a:xfrm>
            <a:custGeom>
              <a:avLst/>
              <a:gdLst/>
              <a:ahLst/>
              <a:cxnLst/>
              <a:rect l="l" t="t" r="r" b="b"/>
              <a:pathLst>
                <a:path w="2444" h="2444" fill="none" extrusionOk="0">
                  <a:moveTo>
                    <a:pt x="1811" y="0"/>
                  </a:moveTo>
                  <a:lnTo>
                    <a:pt x="1811" y="0"/>
                  </a:lnTo>
                  <a:lnTo>
                    <a:pt x="1667" y="29"/>
                  </a:lnTo>
                  <a:lnTo>
                    <a:pt x="1552" y="87"/>
                  </a:lnTo>
                  <a:lnTo>
                    <a:pt x="1437" y="173"/>
                  </a:lnTo>
                  <a:lnTo>
                    <a:pt x="1351" y="317"/>
                  </a:lnTo>
                  <a:lnTo>
                    <a:pt x="1351" y="317"/>
                  </a:lnTo>
                  <a:lnTo>
                    <a:pt x="1179" y="547"/>
                  </a:lnTo>
                  <a:lnTo>
                    <a:pt x="1006" y="748"/>
                  </a:lnTo>
                  <a:lnTo>
                    <a:pt x="575" y="1150"/>
                  </a:lnTo>
                  <a:lnTo>
                    <a:pt x="374" y="1351"/>
                  </a:lnTo>
                  <a:lnTo>
                    <a:pt x="173" y="1581"/>
                  </a:lnTo>
                  <a:lnTo>
                    <a:pt x="115" y="1696"/>
                  </a:lnTo>
                  <a:lnTo>
                    <a:pt x="58" y="1811"/>
                  </a:lnTo>
                  <a:lnTo>
                    <a:pt x="29" y="1955"/>
                  </a:lnTo>
                  <a:lnTo>
                    <a:pt x="0" y="2099"/>
                  </a:lnTo>
                  <a:lnTo>
                    <a:pt x="0" y="2099"/>
                  </a:lnTo>
                  <a:lnTo>
                    <a:pt x="29" y="2214"/>
                  </a:lnTo>
                  <a:lnTo>
                    <a:pt x="115" y="2328"/>
                  </a:lnTo>
                  <a:lnTo>
                    <a:pt x="230" y="2415"/>
                  </a:lnTo>
                  <a:lnTo>
                    <a:pt x="345" y="2443"/>
                  </a:lnTo>
                  <a:lnTo>
                    <a:pt x="345" y="2443"/>
                  </a:lnTo>
                  <a:lnTo>
                    <a:pt x="374" y="2443"/>
                  </a:lnTo>
                  <a:lnTo>
                    <a:pt x="374" y="2443"/>
                  </a:lnTo>
                  <a:lnTo>
                    <a:pt x="518" y="2415"/>
                  </a:lnTo>
                  <a:lnTo>
                    <a:pt x="690" y="2357"/>
                  </a:lnTo>
                  <a:lnTo>
                    <a:pt x="977" y="2185"/>
                  </a:lnTo>
                  <a:lnTo>
                    <a:pt x="1236" y="1984"/>
                  </a:lnTo>
                  <a:lnTo>
                    <a:pt x="1466" y="1782"/>
                  </a:lnTo>
                  <a:lnTo>
                    <a:pt x="1466" y="1782"/>
                  </a:lnTo>
                  <a:lnTo>
                    <a:pt x="1955" y="1323"/>
                  </a:lnTo>
                  <a:lnTo>
                    <a:pt x="2185" y="1121"/>
                  </a:lnTo>
                  <a:lnTo>
                    <a:pt x="2357" y="863"/>
                  </a:lnTo>
                  <a:lnTo>
                    <a:pt x="2357" y="863"/>
                  </a:lnTo>
                  <a:lnTo>
                    <a:pt x="2443" y="690"/>
                  </a:lnTo>
                  <a:lnTo>
                    <a:pt x="2443" y="547"/>
                  </a:lnTo>
                  <a:lnTo>
                    <a:pt x="2414" y="403"/>
                  </a:lnTo>
                  <a:lnTo>
                    <a:pt x="2328" y="259"/>
                  </a:lnTo>
                  <a:lnTo>
                    <a:pt x="2213" y="144"/>
                  </a:lnTo>
                  <a:lnTo>
                    <a:pt x="2098" y="87"/>
                  </a:lnTo>
                  <a:lnTo>
                    <a:pt x="1955" y="29"/>
                  </a:lnTo>
                  <a:lnTo>
                    <a:pt x="1811" y="0"/>
                  </a:lnTo>
                </a:path>
              </a:pathLst>
            </a:custGeom>
            <a:solidFill>
              <a:srgbClr val="A49178">
                <a:alpha val="29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1170850" y="4212975"/>
              <a:ext cx="53200" cy="72600"/>
            </a:xfrm>
            <a:custGeom>
              <a:avLst/>
              <a:gdLst/>
              <a:ahLst/>
              <a:cxnLst/>
              <a:rect l="l" t="t" r="r" b="b"/>
              <a:pathLst>
                <a:path w="2128" h="2904" extrusionOk="0">
                  <a:moveTo>
                    <a:pt x="1438" y="1"/>
                  </a:moveTo>
                  <a:lnTo>
                    <a:pt x="1323" y="58"/>
                  </a:lnTo>
                  <a:lnTo>
                    <a:pt x="1237" y="116"/>
                  </a:lnTo>
                  <a:lnTo>
                    <a:pt x="1179" y="231"/>
                  </a:lnTo>
                  <a:lnTo>
                    <a:pt x="720" y="1007"/>
                  </a:lnTo>
                  <a:lnTo>
                    <a:pt x="288" y="1783"/>
                  </a:lnTo>
                  <a:lnTo>
                    <a:pt x="173" y="2041"/>
                  </a:lnTo>
                  <a:lnTo>
                    <a:pt x="58" y="2271"/>
                  </a:lnTo>
                  <a:lnTo>
                    <a:pt x="30" y="2415"/>
                  </a:lnTo>
                  <a:lnTo>
                    <a:pt x="1" y="2530"/>
                  </a:lnTo>
                  <a:lnTo>
                    <a:pt x="30" y="2674"/>
                  </a:lnTo>
                  <a:lnTo>
                    <a:pt x="87" y="2789"/>
                  </a:lnTo>
                  <a:lnTo>
                    <a:pt x="173" y="2875"/>
                  </a:lnTo>
                  <a:lnTo>
                    <a:pt x="288" y="2904"/>
                  </a:lnTo>
                  <a:lnTo>
                    <a:pt x="375" y="2875"/>
                  </a:lnTo>
                  <a:lnTo>
                    <a:pt x="461" y="2817"/>
                  </a:lnTo>
                  <a:lnTo>
                    <a:pt x="518" y="2731"/>
                  </a:lnTo>
                  <a:lnTo>
                    <a:pt x="576" y="2645"/>
                  </a:lnTo>
                  <a:lnTo>
                    <a:pt x="576" y="2674"/>
                  </a:lnTo>
                  <a:lnTo>
                    <a:pt x="662" y="2587"/>
                  </a:lnTo>
                  <a:lnTo>
                    <a:pt x="777" y="2444"/>
                  </a:lnTo>
                  <a:lnTo>
                    <a:pt x="978" y="2185"/>
                  </a:lnTo>
                  <a:lnTo>
                    <a:pt x="1151" y="1926"/>
                  </a:lnTo>
                  <a:lnTo>
                    <a:pt x="1352" y="1639"/>
                  </a:lnTo>
                  <a:lnTo>
                    <a:pt x="1582" y="1380"/>
                  </a:lnTo>
                  <a:lnTo>
                    <a:pt x="2013" y="834"/>
                  </a:lnTo>
                  <a:lnTo>
                    <a:pt x="2099" y="691"/>
                  </a:lnTo>
                  <a:lnTo>
                    <a:pt x="2128" y="547"/>
                  </a:lnTo>
                  <a:lnTo>
                    <a:pt x="2099" y="403"/>
                  </a:lnTo>
                  <a:lnTo>
                    <a:pt x="2042" y="259"/>
                  </a:lnTo>
                  <a:lnTo>
                    <a:pt x="1927" y="144"/>
                  </a:lnTo>
                  <a:lnTo>
                    <a:pt x="1812" y="58"/>
                  </a:lnTo>
                  <a:lnTo>
                    <a:pt x="1668" y="29"/>
                  </a:lnTo>
                  <a:lnTo>
                    <a:pt x="1553" y="1"/>
                  </a:lnTo>
                  <a:close/>
                </a:path>
              </a:pathLst>
            </a:custGeom>
            <a:solidFill>
              <a:srgbClr val="A49178">
                <a:alpha val="29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1170850" y="4212975"/>
              <a:ext cx="53200" cy="72600"/>
            </a:xfrm>
            <a:custGeom>
              <a:avLst/>
              <a:gdLst/>
              <a:ahLst/>
              <a:cxnLst/>
              <a:rect l="l" t="t" r="r" b="b"/>
              <a:pathLst>
                <a:path w="2128" h="2904" fill="none" extrusionOk="0">
                  <a:moveTo>
                    <a:pt x="1553" y="1"/>
                  </a:moveTo>
                  <a:lnTo>
                    <a:pt x="1553" y="1"/>
                  </a:lnTo>
                  <a:lnTo>
                    <a:pt x="1438" y="1"/>
                  </a:lnTo>
                  <a:lnTo>
                    <a:pt x="1323" y="58"/>
                  </a:lnTo>
                  <a:lnTo>
                    <a:pt x="1237" y="116"/>
                  </a:lnTo>
                  <a:lnTo>
                    <a:pt x="1179" y="231"/>
                  </a:lnTo>
                  <a:lnTo>
                    <a:pt x="1179" y="231"/>
                  </a:lnTo>
                  <a:lnTo>
                    <a:pt x="720" y="1007"/>
                  </a:lnTo>
                  <a:lnTo>
                    <a:pt x="288" y="1783"/>
                  </a:lnTo>
                  <a:lnTo>
                    <a:pt x="288" y="1783"/>
                  </a:lnTo>
                  <a:lnTo>
                    <a:pt x="173" y="2041"/>
                  </a:lnTo>
                  <a:lnTo>
                    <a:pt x="58" y="2271"/>
                  </a:lnTo>
                  <a:lnTo>
                    <a:pt x="30" y="2415"/>
                  </a:lnTo>
                  <a:lnTo>
                    <a:pt x="1" y="2530"/>
                  </a:lnTo>
                  <a:lnTo>
                    <a:pt x="30" y="2674"/>
                  </a:lnTo>
                  <a:lnTo>
                    <a:pt x="87" y="2789"/>
                  </a:lnTo>
                  <a:lnTo>
                    <a:pt x="87" y="2789"/>
                  </a:lnTo>
                  <a:lnTo>
                    <a:pt x="173" y="2875"/>
                  </a:lnTo>
                  <a:lnTo>
                    <a:pt x="288" y="2904"/>
                  </a:lnTo>
                  <a:lnTo>
                    <a:pt x="288" y="2904"/>
                  </a:lnTo>
                  <a:lnTo>
                    <a:pt x="375" y="2875"/>
                  </a:lnTo>
                  <a:lnTo>
                    <a:pt x="461" y="2817"/>
                  </a:lnTo>
                  <a:lnTo>
                    <a:pt x="518" y="2731"/>
                  </a:lnTo>
                  <a:lnTo>
                    <a:pt x="576" y="2645"/>
                  </a:lnTo>
                  <a:lnTo>
                    <a:pt x="576" y="2645"/>
                  </a:lnTo>
                  <a:lnTo>
                    <a:pt x="576" y="2674"/>
                  </a:lnTo>
                  <a:lnTo>
                    <a:pt x="576" y="2674"/>
                  </a:lnTo>
                  <a:lnTo>
                    <a:pt x="662" y="2587"/>
                  </a:lnTo>
                  <a:lnTo>
                    <a:pt x="777" y="2444"/>
                  </a:lnTo>
                  <a:lnTo>
                    <a:pt x="777" y="2444"/>
                  </a:lnTo>
                  <a:lnTo>
                    <a:pt x="978" y="2185"/>
                  </a:lnTo>
                  <a:lnTo>
                    <a:pt x="1151" y="1926"/>
                  </a:lnTo>
                  <a:lnTo>
                    <a:pt x="1151" y="1926"/>
                  </a:lnTo>
                  <a:lnTo>
                    <a:pt x="1352" y="1639"/>
                  </a:lnTo>
                  <a:lnTo>
                    <a:pt x="1582" y="1380"/>
                  </a:lnTo>
                  <a:lnTo>
                    <a:pt x="2013" y="834"/>
                  </a:lnTo>
                  <a:lnTo>
                    <a:pt x="2013" y="834"/>
                  </a:lnTo>
                  <a:lnTo>
                    <a:pt x="2099" y="691"/>
                  </a:lnTo>
                  <a:lnTo>
                    <a:pt x="2128" y="547"/>
                  </a:lnTo>
                  <a:lnTo>
                    <a:pt x="2099" y="403"/>
                  </a:lnTo>
                  <a:lnTo>
                    <a:pt x="2042" y="259"/>
                  </a:lnTo>
                  <a:lnTo>
                    <a:pt x="1927" y="144"/>
                  </a:lnTo>
                  <a:lnTo>
                    <a:pt x="1812" y="58"/>
                  </a:lnTo>
                  <a:lnTo>
                    <a:pt x="1668" y="29"/>
                  </a:lnTo>
                  <a:lnTo>
                    <a:pt x="1553" y="1"/>
                  </a:lnTo>
                </a:path>
              </a:pathLst>
            </a:custGeom>
            <a:solidFill>
              <a:srgbClr val="A49178">
                <a:alpha val="29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1073150" y="4180650"/>
              <a:ext cx="47450" cy="69725"/>
            </a:xfrm>
            <a:custGeom>
              <a:avLst/>
              <a:gdLst/>
              <a:ahLst/>
              <a:cxnLst/>
              <a:rect l="l" t="t" r="r" b="b"/>
              <a:pathLst>
                <a:path w="1898" h="2789" extrusionOk="0">
                  <a:moveTo>
                    <a:pt x="1409" y="0"/>
                  </a:moveTo>
                  <a:lnTo>
                    <a:pt x="1265" y="29"/>
                  </a:lnTo>
                  <a:lnTo>
                    <a:pt x="1121" y="58"/>
                  </a:lnTo>
                  <a:lnTo>
                    <a:pt x="1006" y="115"/>
                  </a:lnTo>
                  <a:lnTo>
                    <a:pt x="920" y="173"/>
                  </a:lnTo>
                  <a:lnTo>
                    <a:pt x="747" y="345"/>
                  </a:lnTo>
                  <a:lnTo>
                    <a:pt x="604" y="575"/>
                  </a:lnTo>
                  <a:lnTo>
                    <a:pt x="518" y="834"/>
                  </a:lnTo>
                  <a:lnTo>
                    <a:pt x="431" y="1093"/>
                  </a:lnTo>
                  <a:lnTo>
                    <a:pt x="345" y="1351"/>
                  </a:lnTo>
                  <a:lnTo>
                    <a:pt x="230" y="1581"/>
                  </a:lnTo>
                  <a:lnTo>
                    <a:pt x="144" y="1840"/>
                  </a:lnTo>
                  <a:lnTo>
                    <a:pt x="29" y="2242"/>
                  </a:lnTo>
                  <a:lnTo>
                    <a:pt x="0" y="2443"/>
                  </a:lnTo>
                  <a:lnTo>
                    <a:pt x="0" y="2616"/>
                  </a:lnTo>
                  <a:lnTo>
                    <a:pt x="29" y="2673"/>
                  </a:lnTo>
                  <a:lnTo>
                    <a:pt x="58" y="2731"/>
                  </a:lnTo>
                  <a:lnTo>
                    <a:pt x="115" y="2760"/>
                  </a:lnTo>
                  <a:lnTo>
                    <a:pt x="201" y="2788"/>
                  </a:lnTo>
                  <a:lnTo>
                    <a:pt x="259" y="2760"/>
                  </a:lnTo>
                  <a:lnTo>
                    <a:pt x="374" y="2731"/>
                  </a:lnTo>
                  <a:lnTo>
                    <a:pt x="489" y="2645"/>
                  </a:lnTo>
                  <a:lnTo>
                    <a:pt x="604" y="2558"/>
                  </a:lnTo>
                  <a:lnTo>
                    <a:pt x="719" y="2443"/>
                  </a:lnTo>
                  <a:lnTo>
                    <a:pt x="920" y="2185"/>
                  </a:lnTo>
                  <a:lnTo>
                    <a:pt x="1064" y="1955"/>
                  </a:lnTo>
                  <a:lnTo>
                    <a:pt x="1265" y="1639"/>
                  </a:lnTo>
                  <a:lnTo>
                    <a:pt x="1466" y="1322"/>
                  </a:lnTo>
                  <a:lnTo>
                    <a:pt x="1610" y="1064"/>
                  </a:lnTo>
                  <a:lnTo>
                    <a:pt x="1725" y="978"/>
                  </a:lnTo>
                  <a:lnTo>
                    <a:pt x="1811" y="891"/>
                  </a:lnTo>
                  <a:lnTo>
                    <a:pt x="1868" y="776"/>
                  </a:lnTo>
                  <a:lnTo>
                    <a:pt x="1897" y="633"/>
                  </a:lnTo>
                  <a:lnTo>
                    <a:pt x="1897" y="460"/>
                  </a:lnTo>
                  <a:lnTo>
                    <a:pt x="1868" y="317"/>
                  </a:lnTo>
                  <a:lnTo>
                    <a:pt x="1782" y="202"/>
                  </a:lnTo>
                  <a:lnTo>
                    <a:pt x="1696" y="87"/>
                  </a:lnTo>
                  <a:lnTo>
                    <a:pt x="1581" y="29"/>
                  </a:lnTo>
                  <a:lnTo>
                    <a:pt x="1409" y="0"/>
                  </a:lnTo>
                  <a:close/>
                </a:path>
              </a:pathLst>
            </a:custGeom>
            <a:solidFill>
              <a:srgbClr val="A49178">
                <a:alpha val="29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a:off x="1073150" y="4180650"/>
              <a:ext cx="47450" cy="69725"/>
            </a:xfrm>
            <a:custGeom>
              <a:avLst/>
              <a:gdLst/>
              <a:ahLst/>
              <a:cxnLst/>
              <a:rect l="l" t="t" r="r" b="b"/>
              <a:pathLst>
                <a:path w="1898" h="2789" fill="none" extrusionOk="0">
                  <a:moveTo>
                    <a:pt x="1409" y="0"/>
                  </a:moveTo>
                  <a:lnTo>
                    <a:pt x="1409" y="0"/>
                  </a:lnTo>
                  <a:lnTo>
                    <a:pt x="1409" y="0"/>
                  </a:lnTo>
                  <a:lnTo>
                    <a:pt x="1409" y="0"/>
                  </a:lnTo>
                  <a:lnTo>
                    <a:pt x="1265" y="29"/>
                  </a:lnTo>
                  <a:lnTo>
                    <a:pt x="1121" y="58"/>
                  </a:lnTo>
                  <a:lnTo>
                    <a:pt x="1006" y="115"/>
                  </a:lnTo>
                  <a:lnTo>
                    <a:pt x="920" y="173"/>
                  </a:lnTo>
                  <a:lnTo>
                    <a:pt x="747" y="345"/>
                  </a:lnTo>
                  <a:lnTo>
                    <a:pt x="604" y="575"/>
                  </a:lnTo>
                  <a:lnTo>
                    <a:pt x="518" y="834"/>
                  </a:lnTo>
                  <a:lnTo>
                    <a:pt x="431" y="1093"/>
                  </a:lnTo>
                  <a:lnTo>
                    <a:pt x="345" y="1351"/>
                  </a:lnTo>
                  <a:lnTo>
                    <a:pt x="230" y="1581"/>
                  </a:lnTo>
                  <a:lnTo>
                    <a:pt x="230" y="1581"/>
                  </a:lnTo>
                  <a:lnTo>
                    <a:pt x="144" y="1840"/>
                  </a:lnTo>
                  <a:lnTo>
                    <a:pt x="29" y="2242"/>
                  </a:lnTo>
                  <a:lnTo>
                    <a:pt x="0" y="2443"/>
                  </a:lnTo>
                  <a:lnTo>
                    <a:pt x="0" y="2616"/>
                  </a:lnTo>
                  <a:lnTo>
                    <a:pt x="29" y="2673"/>
                  </a:lnTo>
                  <a:lnTo>
                    <a:pt x="58" y="2731"/>
                  </a:lnTo>
                  <a:lnTo>
                    <a:pt x="115" y="2760"/>
                  </a:lnTo>
                  <a:lnTo>
                    <a:pt x="201" y="2788"/>
                  </a:lnTo>
                  <a:lnTo>
                    <a:pt x="201" y="2788"/>
                  </a:lnTo>
                  <a:lnTo>
                    <a:pt x="259" y="2760"/>
                  </a:lnTo>
                  <a:lnTo>
                    <a:pt x="259" y="2760"/>
                  </a:lnTo>
                  <a:lnTo>
                    <a:pt x="374" y="2731"/>
                  </a:lnTo>
                  <a:lnTo>
                    <a:pt x="489" y="2645"/>
                  </a:lnTo>
                  <a:lnTo>
                    <a:pt x="604" y="2558"/>
                  </a:lnTo>
                  <a:lnTo>
                    <a:pt x="719" y="2443"/>
                  </a:lnTo>
                  <a:lnTo>
                    <a:pt x="920" y="2185"/>
                  </a:lnTo>
                  <a:lnTo>
                    <a:pt x="1064" y="1955"/>
                  </a:lnTo>
                  <a:lnTo>
                    <a:pt x="1064" y="1955"/>
                  </a:lnTo>
                  <a:lnTo>
                    <a:pt x="1265" y="1639"/>
                  </a:lnTo>
                  <a:lnTo>
                    <a:pt x="1466" y="1322"/>
                  </a:lnTo>
                  <a:lnTo>
                    <a:pt x="1466" y="1322"/>
                  </a:lnTo>
                  <a:lnTo>
                    <a:pt x="1610" y="1064"/>
                  </a:lnTo>
                  <a:lnTo>
                    <a:pt x="1610" y="1064"/>
                  </a:lnTo>
                  <a:lnTo>
                    <a:pt x="1725" y="978"/>
                  </a:lnTo>
                  <a:lnTo>
                    <a:pt x="1811" y="891"/>
                  </a:lnTo>
                  <a:lnTo>
                    <a:pt x="1811" y="891"/>
                  </a:lnTo>
                  <a:lnTo>
                    <a:pt x="1868" y="776"/>
                  </a:lnTo>
                  <a:lnTo>
                    <a:pt x="1897" y="633"/>
                  </a:lnTo>
                  <a:lnTo>
                    <a:pt x="1897" y="460"/>
                  </a:lnTo>
                  <a:lnTo>
                    <a:pt x="1868" y="317"/>
                  </a:lnTo>
                  <a:lnTo>
                    <a:pt x="1782" y="202"/>
                  </a:lnTo>
                  <a:lnTo>
                    <a:pt x="1696" y="87"/>
                  </a:lnTo>
                  <a:lnTo>
                    <a:pt x="1581" y="29"/>
                  </a:lnTo>
                  <a:lnTo>
                    <a:pt x="1409" y="0"/>
                  </a:lnTo>
                </a:path>
              </a:pathLst>
            </a:custGeom>
            <a:solidFill>
              <a:srgbClr val="A49178">
                <a:alpha val="29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a:off x="1203925" y="4097300"/>
              <a:ext cx="69700" cy="56075"/>
            </a:xfrm>
            <a:custGeom>
              <a:avLst/>
              <a:gdLst/>
              <a:ahLst/>
              <a:cxnLst/>
              <a:rect l="l" t="t" r="r" b="b"/>
              <a:pathLst>
                <a:path w="2788" h="2243" extrusionOk="0">
                  <a:moveTo>
                    <a:pt x="2156" y="0"/>
                  </a:moveTo>
                  <a:lnTo>
                    <a:pt x="2012" y="87"/>
                  </a:lnTo>
                  <a:lnTo>
                    <a:pt x="1839" y="230"/>
                  </a:lnTo>
                  <a:lnTo>
                    <a:pt x="1667" y="374"/>
                  </a:lnTo>
                  <a:lnTo>
                    <a:pt x="1351" y="661"/>
                  </a:lnTo>
                  <a:lnTo>
                    <a:pt x="604" y="1265"/>
                  </a:lnTo>
                  <a:lnTo>
                    <a:pt x="374" y="1437"/>
                  </a:lnTo>
                  <a:lnTo>
                    <a:pt x="173" y="1639"/>
                  </a:lnTo>
                  <a:lnTo>
                    <a:pt x="86" y="1754"/>
                  </a:lnTo>
                  <a:lnTo>
                    <a:pt x="29" y="1869"/>
                  </a:lnTo>
                  <a:lnTo>
                    <a:pt x="0" y="1984"/>
                  </a:lnTo>
                  <a:lnTo>
                    <a:pt x="29" y="2127"/>
                  </a:lnTo>
                  <a:lnTo>
                    <a:pt x="58" y="2185"/>
                  </a:lnTo>
                  <a:lnTo>
                    <a:pt x="115" y="2214"/>
                  </a:lnTo>
                  <a:lnTo>
                    <a:pt x="230" y="2242"/>
                  </a:lnTo>
                  <a:lnTo>
                    <a:pt x="287" y="2242"/>
                  </a:lnTo>
                  <a:lnTo>
                    <a:pt x="345" y="2185"/>
                  </a:lnTo>
                  <a:lnTo>
                    <a:pt x="517" y="2127"/>
                  </a:lnTo>
                  <a:lnTo>
                    <a:pt x="661" y="2099"/>
                  </a:lnTo>
                  <a:lnTo>
                    <a:pt x="1063" y="1926"/>
                  </a:lnTo>
                  <a:lnTo>
                    <a:pt x="1408" y="1696"/>
                  </a:lnTo>
                  <a:lnTo>
                    <a:pt x="2041" y="1294"/>
                  </a:lnTo>
                  <a:lnTo>
                    <a:pt x="2357" y="1093"/>
                  </a:lnTo>
                  <a:lnTo>
                    <a:pt x="2644" y="834"/>
                  </a:lnTo>
                  <a:lnTo>
                    <a:pt x="2730" y="690"/>
                  </a:lnTo>
                  <a:lnTo>
                    <a:pt x="2788" y="547"/>
                  </a:lnTo>
                  <a:lnTo>
                    <a:pt x="2788" y="403"/>
                  </a:lnTo>
                  <a:lnTo>
                    <a:pt x="2759" y="288"/>
                  </a:lnTo>
                  <a:lnTo>
                    <a:pt x="2673" y="173"/>
                  </a:lnTo>
                  <a:lnTo>
                    <a:pt x="2587" y="58"/>
                  </a:lnTo>
                  <a:lnTo>
                    <a:pt x="2443" y="0"/>
                  </a:lnTo>
                  <a:close/>
                </a:path>
              </a:pathLst>
            </a:custGeom>
            <a:solidFill>
              <a:srgbClr val="A49178">
                <a:alpha val="29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1203925" y="4097300"/>
              <a:ext cx="69700" cy="56075"/>
            </a:xfrm>
            <a:custGeom>
              <a:avLst/>
              <a:gdLst/>
              <a:ahLst/>
              <a:cxnLst/>
              <a:rect l="l" t="t" r="r" b="b"/>
              <a:pathLst>
                <a:path w="2788" h="2243" fill="none" extrusionOk="0">
                  <a:moveTo>
                    <a:pt x="2328" y="0"/>
                  </a:moveTo>
                  <a:lnTo>
                    <a:pt x="2328" y="0"/>
                  </a:lnTo>
                  <a:lnTo>
                    <a:pt x="2156" y="0"/>
                  </a:lnTo>
                  <a:lnTo>
                    <a:pt x="2012" y="87"/>
                  </a:lnTo>
                  <a:lnTo>
                    <a:pt x="2012" y="87"/>
                  </a:lnTo>
                  <a:lnTo>
                    <a:pt x="1839" y="230"/>
                  </a:lnTo>
                  <a:lnTo>
                    <a:pt x="1667" y="374"/>
                  </a:lnTo>
                  <a:lnTo>
                    <a:pt x="1351" y="661"/>
                  </a:lnTo>
                  <a:lnTo>
                    <a:pt x="1351" y="661"/>
                  </a:lnTo>
                  <a:lnTo>
                    <a:pt x="604" y="1265"/>
                  </a:lnTo>
                  <a:lnTo>
                    <a:pt x="604" y="1265"/>
                  </a:lnTo>
                  <a:lnTo>
                    <a:pt x="374" y="1437"/>
                  </a:lnTo>
                  <a:lnTo>
                    <a:pt x="173" y="1639"/>
                  </a:lnTo>
                  <a:lnTo>
                    <a:pt x="86" y="1754"/>
                  </a:lnTo>
                  <a:lnTo>
                    <a:pt x="29" y="1869"/>
                  </a:lnTo>
                  <a:lnTo>
                    <a:pt x="0" y="1984"/>
                  </a:lnTo>
                  <a:lnTo>
                    <a:pt x="29" y="2127"/>
                  </a:lnTo>
                  <a:lnTo>
                    <a:pt x="29" y="2127"/>
                  </a:lnTo>
                  <a:lnTo>
                    <a:pt x="58" y="2185"/>
                  </a:lnTo>
                  <a:lnTo>
                    <a:pt x="115" y="2214"/>
                  </a:lnTo>
                  <a:lnTo>
                    <a:pt x="230" y="2242"/>
                  </a:lnTo>
                  <a:lnTo>
                    <a:pt x="230" y="2242"/>
                  </a:lnTo>
                  <a:lnTo>
                    <a:pt x="287" y="2242"/>
                  </a:lnTo>
                  <a:lnTo>
                    <a:pt x="345" y="2185"/>
                  </a:lnTo>
                  <a:lnTo>
                    <a:pt x="345" y="2185"/>
                  </a:lnTo>
                  <a:lnTo>
                    <a:pt x="517" y="2127"/>
                  </a:lnTo>
                  <a:lnTo>
                    <a:pt x="661" y="2099"/>
                  </a:lnTo>
                  <a:lnTo>
                    <a:pt x="661" y="2099"/>
                  </a:lnTo>
                  <a:lnTo>
                    <a:pt x="1063" y="1926"/>
                  </a:lnTo>
                  <a:lnTo>
                    <a:pt x="1408" y="1696"/>
                  </a:lnTo>
                  <a:lnTo>
                    <a:pt x="1408" y="1696"/>
                  </a:lnTo>
                  <a:lnTo>
                    <a:pt x="2041" y="1294"/>
                  </a:lnTo>
                  <a:lnTo>
                    <a:pt x="2357" y="1093"/>
                  </a:lnTo>
                  <a:lnTo>
                    <a:pt x="2644" y="834"/>
                  </a:lnTo>
                  <a:lnTo>
                    <a:pt x="2644" y="834"/>
                  </a:lnTo>
                  <a:lnTo>
                    <a:pt x="2730" y="690"/>
                  </a:lnTo>
                  <a:lnTo>
                    <a:pt x="2788" y="547"/>
                  </a:lnTo>
                  <a:lnTo>
                    <a:pt x="2788" y="403"/>
                  </a:lnTo>
                  <a:lnTo>
                    <a:pt x="2759" y="288"/>
                  </a:lnTo>
                  <a:lnTo>
                    <a:pt x="2673" y="173"/>
                  </a:lnTo>
                  <a:lnTo>
                    <a:pt x="2587" y="58"/>
                  </a:lnTo>
                  <a:lnTo>
                    <a:pt x="2443" y="0"/>
                  </a:lnTo>
                  <a:lnTo>
                    <a:pt x="2328" y="0"/>
                  </a:lnTo>
                </a:path>
              </a:pathLst>
            </a:custGeom>
            <a:solidFill>
              <a:srgbClr val="A49178">
                <a:alpha val="29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1102600" y="4062800"/>
              <a:ext cx="32350" cy="61825"/>
            </a:xfrm>
            <a:custGeom>
              <a:avLst/>
              <a:gdLst/>
              <a:ahLst/>
              <a:cxnLst/>
              <a:rect l="l" t="t" r="r" b="b"/>
              <a:pathLst>
                <a:path w="1294" h="2473" extrusionOk="0">
                  <a:moveTo>
                    <a:pt x="805" y="1"/>
                  </a:moveTo>
                  <a:lnTo>
                    <a:pt x="690" y="30"/>
                  </a:lnTo>
                  <a:lnTo>
                    <a:pt x="604" y="58"/>
                  </a:lnTo>
                  <a:lnTo>
                    <a:pt x="460" y="145"/>
                  </a:lnTo>
                  <a:lnTo>
                    <a:pt x="345" y="260"/>
                  </a:lnTo>
                  <a:lnTo>
                    <a:pt x="259" y="375"/>
                  </a:lnTo>
                  <a:lnTo>
                    <a:pt x="202" y="518"/>
                  </a:lnTo>
                  <a:lnTo>
                    <a:pt x="116" y="806"/>
                  </a:lnTo>
                  <a:lnTo>
                    <a:pt x="87" y="1122"/>
                  </a:lnTo>
                  <a:lnTo>
                    <a:pt x="29" y="1754"/>
                  </a:lnTo>
                  <a:lnTo>
                    <a:pt x="1" y="2070"/>
                  </a:lnTo>
                  <a:lnTo>
                    <a:pt x="29" y="2214"/>
                  </a:lnTo>
                  <a:lnTo>
                    <a:pt x="58" y="2358"/>
                  </a:lnTo>
                  <a:lnTo>
                    <a:pt x="87" y="2415"/>
                  </a:lnTo>
                  <a:lnTo>
                    <a:pt x="116" y="2444"/>
                  </a:lnTo>
                  <a:lnTo>
                    <a:pt x="231" y="2473"/>
                  </a:lnTo>
                  <a:lnTo>
                    <a:pt x="317" y="2444"/>
                  </a:lnTo>
                  <a:lnTo>
                    <a:pt x="374" y="2386"/>
                  </a:lnTo>
                  <a:lnTo>
                    <a:pt x="633" y="1927"/>
                  </a:lnTo>
                  <a:lnTo>
                    <a:pt x="834" y="1438"/>
                  </a:lnTo>
                  <a:lnTo>
                    <a:pt x="949" y="1237"/>
                  </a:lnTo>
                  <a:lnTo>
                    <a:pt x="1064" y="1064"/>
                  </a:lnTo>
                  <a:lnTo>
                    <a:pt x="1150" y="863"/>
                  </a:lnTo>
                  <a:lnTo>
                    <a:pt x="1265" y="662"/>
                  </a:lnTo>
                  <a:lnTo>
                    <a:pt x="1294" y="547"/>
                  </a:lnTo>
                  <a:lnTo>
                    <a:pt x="1294" y="432"/>
                  </a:lnTo>
                  <a:lnTo>
                    <a:pt x="1265" y="317"/>
                  </a:lnTo>
                  <a:lnTo>
                    <a:pt x="1179" y="231"/>
                  </a:lnTo>
                  <a:lnTo>
                    <a:pt x="1121" y="145"/>
                  </a:lnTo>
                  <a:lnTo>
                    <a:pt x="1007" y="58"/>
                  </a:lnTo>
                  <a:lnTo>
                    <a:pt x="920" y="30"/>
                  </a:lnTo>
                  <a:lnTo>
                    <a:pt x="805" y="1"/>
                  </a:lnTo>
                  <a:close/>
                </a:path>
              </a:pathLst>
            </a:custGeom>
            <a:solidFill>
              <a:srgbClr val="A49178">
                <a:alpha val="29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1102600" y="4062800"/>
              <a:ext cx="32350" cy="61825"/>
            </a:xfrm>
            <a:custGeom>
              <a:avLst/>
              <a:gdLst/>
              <a:ahLst/>
              <a:cxnLst/>
              <a:rect l="l" t="t" r="r" b="b"/>
              <a:pathLst>
                <a:path w="1294" h="2473" fill="none" extrusionOk="0">
                  <a:moveTo>
                    <a:pt x="805" y="1"/>
                  </a:moveTo>
                  <a:lnTo>
                    <a:pt x="805" y="1"/>
                  </a:lnTo>
                  <a:lnTo>
                    <a:pt x="690" y="30"/>
                  </a:lnTo>
                  <a:lnTo>
                    <a:pt x="604" y="58"/>
                  </a:lnTo>
                  <a:lnTo>
                    <a:pt x="604" y="58"/>
                  </a:lnTo>
                  <a:lnTo>
                    <a:pt x="460" y="145"/>
                  </a:lnTo>
                  <a:lnTo>
                    <a:pt x="345" y="260"/>
                  </a:lnTo>
                  <a:lnTo>
                    <a:pt x="259" y="375"/>
                  </a:lnTo>
                  <a:lnTo>
                    <a:pt x="202" y="518"/>
                  </a:lnTo>
                  <a:lnTo>
                    <a:pt x="116" y="806"/>
                  </a:lnTo>
                  <a:lnTo>
                    <a:pt x="87" y="1122"/>
                  </a:lnTo>
                  <a:lnTo>
                    <a:pt x="87" y="1122"/>
                  </a:lnTo>
                  <a:lnTo>
                    <a:pt x="29" y="1754"/>
                  </a:lnTo>
                  <a:lnTo>
                    <a:pt x="1" y="2070"/>
                  </a:lnTo>
                  <a:lnTo>
                    <a:pt x="29" y="2214"/>
                  </a:lnTo>
                  <a:lnTo>
                    <a:pt x="58" y="2358"/>
                  </a:lnTo>
                  <a:lnTo>
                    <a:pt x="58" y="2358"/>
                  </a:lnTo>
                  <a:lnTo>
                    <a:pt x="87" y="2415"/>
                  </a:lnTo>
                  <a:lnTo>
                    <a:pt x="116" y="2444"/>
                  </a:lnTo>
                  <a:lnTo>
                    <a:pt x="231" y="2473"/>
                  </a:lnTo>
                  <a:lnTo>
                    <a:pt x="231" y="2473"/>
                  </a:lnTo>
                  <a:lnTo>
                    <a:pt x="317" y="2444"/>
                  </a:lnTo>
                  <a:lnTo>
                    <a:pt x="374" y="2386"/>
                  </a:lnTo>
                  <a:lnTo>
                    <a:pt x="374" y="2386"/>
                  </a:lnTo>
                  <a:lnTo>
                    <a:pt x="633" y="1927"/>
                  </a:lnTo>
                  <a:lnTo>
                    <a:pt x="834" y="1438"/>
                  </a:lnTo>
                  <a:lnTo>
                    <a:pt x="834" y="1438"/>
                  </a:lnTo>
                  <a:lnTo>
                    <a:pt x="949" y="1237"/>
                  </a:lnTo>
                  <a:lnTo>
                    <a:pt x="1064" y="1064"/>
                  </a:lnTo>
                  <a:lnTo>
                    <a:pt x="1150" y="863"/>
                  </a:lnTo>
                  <a:lnTo>
                    <a:pt x="1265" y="662"/>
                  </a:lnTo>
                  <a:lnTo>
                    <a:pt x="1265" y="662"/>
                  </a:lnTo>
                  <a:lnTo>
                    <a:pt x="1294" y="547"/>
                  </a:lnTo>
                  <a:lnTo>
                    <a:pt x="1294" y="432"/>
                  </a:lnTo>
                  <a:lnTo>
                    <a:pt x="1265" y="317"/>
                  </a:lnTo>
                  <a:lnTo>
                    <a:pt x="1179" y="231"/>
                  </a:lnTo>
                  <a:lnTo>
                    <a:pt x="1121" y="145"/>
                  </a:lnTo>
                  <a:lnTo>
                    <a:pt x="1007" y="58"/>
                  </a:lnTo>
                  <a:lnTo>
                    <a:pt x="920" y="30"/>
                  </a:lnTo>
                  <a:lnTo>
                    <a:pt x="805" y="1"/>
                  </a:lnTo>
                </a:path>
              </a:pathLst>
            </a:custGeom>
            <a:solidFill>
              <a:srgbClr val="A49178">
                <a:alpha val="29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1533725" y="3791925"/>
              <a:ext cx="86225" cy="28050"/>
            </a:xfrm>
            <a:custGeom>
              <a:avLst/>
              <a:gdLst/>
              <a:ahLst/>
              <a:cxnLst/>
              <a:rect l="l" t="t" r="r" b="b"/>
              <a:pathLst>
                <a:path w="3449" h="1122" extrusionOk="0">
                  <a:moveTo>
                    <a:pt x="862" y="1"/>
                  </a:moveTo>
                  <a:lnTo>
                    <a:pt x="517" y="29"/>
                  </a:lnTo>
                  <a:lnTo>
                    <a:pt x="345" y="58"/>
                  </a:lnTo>
                  <a:lnTo>
                    <a:pt x="173" y="116"/>
                  </a:lnTo>
                  <a:lnTo>
                    <a:pt x="86" y="202"/>
                  </a:lnTo>
                  <a:lnTo>
                    <a:pt x="29" y="288"/>
                  </a:lnTo>
                  <a:lnTo>
                    <a:pt x="0" y="374"/>
                  </a:lnTo>
                  <a:lnTo>
                    <a:pt x="0" y="460"/>
                  </a:lnTo>
                  <a:lnTo>
                    <a:pt x="29" y="575"/>
                  </a:lnTo>
                  <a:lnTo>
                    <a:pt x="86" y="662"/>
                  </a:lnTo>
                  <a:lnTo>
                    <a:pt x="173" y="719"/>
                  </a:lnTo>
                  <a:lnTo>
                    <a:pt x="288" y="748"/>
                  </a:lnTo>
                  <a:lnTo>
                    <a:pt x="1006" y="863"/>
                  </a:lnTo>
                  <a:lnTo>
                    <a:pt x="1725" y="978"/>
                  </a:lnTo>
                  <a:lnTo>
                    <a:pt x="2213" y="1064"/>
                  </a:lnTo>
                  <a:lnTo>
                    <a:pt x="2443" y="1093"/>
                  </a:lnTo>
                  <a:lnTo>
                    <a:pt x="2702" y="1121"/>
                  </a:lnTo>
                  <a:lnTo>
                    <a:pt x="2845" y="1093"/>
                  </a:lnTo>
                  <a:lnTo>
                    <a:pt x="3018" y="1064"/>
                  </a:lnTo>
                  <a:lnTo>
                    <a:pt x="3162" y="1006"/>
                  </a:lnTo>
                  <a:lnTo>
                    <a:pt x="3305" y="920"/>
                  </a:lnTo>
                  <a:lnTo>
                    <a:pt x="3363" y="863"/>
                  </a:lnTo>
                  <a:lnTo>
                    <a:pt x="3420" y="805"/>
                  </a:lnTo>
                  <a:lnTo>
                    <a:pt x="3449" y="633"/>
                  </a:lnTo>
                  <a:lnTo>
                    <a:pt x="3449" y="489"/>
                  </a:lnTo>
                  <a:lnTo>
                    <a:pt x="3420" y="403"/>
                  </a:lnTo>
                  <a:lnTo>
                    <a:pt x="3363" y="345"/>
                  </a:lnTo>
                  <a:lnTo>
                    <a:pt x="3248" y="259"/>
                  </a:lnTo>
                  <a:lnTo>
                    <a:pt x="3133" y="173"/>
                  </a:lnTo>
                  <a:lnTo>
                    <a:pt x="3018" y="116"/>
                  </a:lnTo>
                  <a:lnTo>
                    <a:pt x="2874" y="58"/>
                  </a:lnTo>
                  <a:lnTo>
                    <a:pt x="2587" y="1"/>
                  </a:lnTo>
                  <a:lnTo>
                    <a:pt x="2271" y="1"/>
                  </a:lnTo>
                  <a:lnTo>
                    <a:pt x="1581" y="29"/>
                  </a:lnTo>
                  <a:lnTo>
                    <a:pt x="1207" y="29"/>
                  </a:lnTo>
                  <a:lnTo>
                    <a:pt x="862" y="1"/>
                  </a:lnTo>
                  <a:close/>
                </a:path>
              </a:pathLst>
            </a:custGeom>
            <a:solidFill>
              <a:srgbClr val="A49178">
                <a:alpha val="29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a:off x="1533725" y="3791925"/>
              <a:ext cx="86225" cy="28050"/>
            </a:xfrm>
            <a:custGeom>
              <a:avLst/>
              <a:gdLst/>
              <a:ahLst/>
              <a:cxnLst/>
              <a:rect l="l" t="t" r="r" b="b"/>
              <a:pathLst>
                <a:path w="3449" h="1122" fill="none" extrusionOk="0">
                  <a:moveTo>
                    <a:pt x="2271" y="1"/>
                  </a:moveTo>
                  <a:lnTo>
                    <a:pt x="2271" y="1"/>
                  </a:lnTo>
                  <a:lnTo>
                    <a:pt x="1581" y="29"/>
                  </a:lnTo>
                  <a:lnTo>
                    <a:pt x="1581" y="29"/>
                  </a:lnTo>
                  <a:lnTo>
                    <a:pt x="1495" y="29"/>
                  </a:lnTo>
                  <a:lnTo>
                    <a:pt x="1495" y="29"/>
                  </a:lnTo>
                  <a:lnTo>
                    <a:pt x="1207" y="29"/>
                  </a:lnTo>
                  <a:lnTo>
                    <a:pt x="1207" y="29"/>
                  </a:lnTo>
                  <a:lnTo>
                    <a:pt x="862" y="1"/>
                  </a:lnTo>
                  <a:lnTo>
                    <a:pt x="862" y="1"/>
                  </a:lnTo>
                  <a:lnTo>
                    <a:pt x="517" y="29"/>
                  </a:lnTo>
                  <a:lnTo>
                    <a:pt x="345" y="58"/>
                  </a:lnTo>
                  <a:lnTo>
                    <a:pt x="173" y="116"/>
                  </a:lnTo>
                  <a:lnTo>
                    <a:pt x="173" y="116"/>
                  </a:lnTo>
                  <a:lnTo>
                    <a:pt x="86" y="202"/>
                  </a:lnTo>
                  <a:lnTo>
                    <a:pt x="29" y="288"/>
                  </a:lnTo>
                  <a:lnTo>
                    <a:pt x="0" y="374"/>
                  </a:lnTo>
                  <a:lnTo>
                    <a:pt x="0" y="460"/>
                  </a:lnTo>
                  <a:lnTo>
                    <a:pt x="29" y="575"/>
                  </a:lnTo>
                  <a:lnTo>
                    <a:pt x="86" y="662"/>
                  </a:lnTo>
                  <a:lnTo>
                    <a:pt x="173" y="719"/>
                  </a:lnTo>
                  <a:lnTo>
                    <a:pt x="288" y="748"/>
                  </a:lnTo>
                  <a:lnTo>
                    <a:pt x="288" y="748"/>
                  </a:lnTo>
                  <a:lnTo>
                    <a:pt x="1006" y="863"/>
                  </a:lnTo>
                  <a:lnTo>
                    <a:pt x="1725" y="978"/>
                  </a:lnTo>
                  <a:lnTo>
                    <a:pt x="1725" y="978"/>
                  </a:lnTo>
                  <a:lnTo>
                    <a:pt x="2213" y="1064"/>
                  </a:lnTo>
                  <a:lnTo>
                    <a:pt x="2443" y="1093"/>
                  </a:lnTo>
                  <a:lnTo>
                    <a:pt x="2702" y="1121"/>
                  </a:lnTo>
                  <a:lnTo>
                    <a:pt x="2702" y="1121"/>
                  </a:lnTo>
                  <a:lnTo>
                    <a:pt x="2845" y="1093"/>
                  </a:lnTo>
                  <a:lnTo>
                    <a:pt x="3018" y="1064"/>
                  </a:lnTo>
                  <a:lnTo>
                    <a:pt x="3162" y="1006"/>
                  </a:lnTo>
                  <a:lnTo>
                    <a:pt x="3305" y="920"/>
                  </a:lnTo>
                  <a:lnTo>
                    <a:pt x="3305" y="920"/>
                  </a:lnTo>
                  <a:lnTo>
                    <a:pt x="3363" y="863"/>
                  </a:lnTo>
                  <a:lnTo>
                    <a:pt x="3420" y="805"/>
                  </a:lnTo>
                  <a:lnTo>
                    <a:pt x="3449" y="633"/>
                  </a:lnTo>
                  <a:lnTo>
                    <a:pt x="3449" y="489"/>
                  </a:lnTo>
                  <a:lnTo>
                    <a:pt x="3420" y="403"/>
                  </a:lnTo>
                  <a:lnTo>
                    <a:pt x="3363" y="345"/>
                  </a:lnTo>
                  <a:lnTo>
                    <a:pt x="3363" y="345"/>
                  </a:lnTo>
                  <a:lnTo>
                    <a:pt x="3248" y="259"/>
                  </a:lnTo>
                  <a:lnTo>
                    <a:pt x="3133" y="173"/>
                  </a:lnTo>
                  <a:lnTo>
                    <a:pt x="3018" y="116"/>
                  </a:lnTo>
                  <a:lnTo>
                    <a:pt x="2874" y="58"/>
                  </a:lnTo>
                  <a:lnTo>
                    <a:pt x="2587" y="1"/>
                  </a:lnTo>
                  <a:lnTo>
                    <a:pt x="2271" y="1"/>
                  </a:lnTo>
                </a:path>
              </a:pathLst>
            </a:custGeom>
            <a:solidFill>
              <a:srgbClr val="A49178">
                <a:alpha val="29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a:off x="1721975" y="3858025"/>
              <a:ext cx="79775" cy="32375"/>
            </a:xfrm>
            <a:custGeom>
              <a:avLst/>
              <a:gdLst/>
              <a:ahLst/>
              <a:cxnLst/>
              <a:rect l="l" t="t" r="r" b="b"/>
              <a:pathLst>
                <a:path w="3191" h="1295" extrusionOk="0">
                  <a:moveTo>
                    <a:pt x="58" y="1"/>
                  </a:moveTo>
                  <a:lnTo>
                    <a:pt x="29" y="58"/>
                  </a:lnTo>
                  <a:lnTo>
                    <a:pt x="0" y="202"/>
                  </a:lnTo>
                  <a:lnTo>
                    <a:pt x="0" y="288"/>
                  </a:lnTo>
                  <a:lnTo>
                    <a:pt x="86" y="403"/>
                  </a:lnTo>
                  <a:lnTo>
                    <a:pt x="173" y="489"/>
                  </a:lnTo>
                  <a:lnTo>
                    <a:pt x="403" y="604"/>
                  </a:lnTo>
                  <a:lnTo>
                    <a:pt x="604" y="691"/>
                  </a:lnTo>
                  <a:lnTo>
                    <a:pt x="1552" y="949"/>
                  </a:lnTo>
                  <a:lnTo>
                    <a:pt x="2012" y="1093"/>
                  </a:lnTo>
                  <a:lnTo>
                    <a:pt x="2501" y="1265"/>
                  </a:lnTo>
                  <a:lnTo>
                    <a:pt x="2587" y="1294"/>
                  </a:lnTo>
                  <a:lnTo>
                    <a:pt x="2788" y="1294"/>
                  </a:lnTo>
                  <a:lnTo>
                    <a:pt x="2874" y="1265"/>
                  </a:lnTo>
                  <a:lnTo>
                    <a:pt x="3018" y="1150"/>
                  </a:lnTo>
                  <a:lnTo>
                    <a:pt x="3133" y="1007"/>
                  </a:lnTo>
                  <a:lnTo>
                    <a:pt x="3190" y="834"/>
                  </a:lnTo>
                  <a:lnTo>
                    <a:pt x="3190" y="662"/>
                  </a:lnTo>
                  <a:lnTo>
                    <a:pt x="3162" y="489"/>
                  </a:lnTo>
                  <a:lnTo>
                    <a:pt x="3104" y="432"/>
                  </a:lnTo>
                  <a:lnTo>
                    <a:pt x="3047" y="346"/>
                  </a:lnTo>
                  <a:lnTo>
                    <a:pt x="2960" y="317"/>
                  </a:lnTo>
                  <a:lnTo>
                    <a:pt x="2874" y="288"/>
                  </a:lnTo>
                  <a:lnTo>
                    <a:pt x="2443" y="202"/>
                  </a:lnTo>
                  <a:lnTo>
                    <a:pt x="2012" y="116"/>
                  </a:lnTo>
                  <a:lnTo>
                    <a:pt x="1581" y="58"/>
                  </a:lnTo>
                  <a:lnTo>
                    <a:pt x="1121" y="29"/>
                  </a:lnTo>
                  <a:lnTo>
                    <a:pt x="1064" y="29"/>
                  </a:lnTo>
                  <a:lnTo>
                    <a:pt x="834" y="58"/>
                  </a:lnTo>
                  <a:lnTo>
                    <a:pt x="345" y="58"/>
                  </a:lnTo>
                  <a:lnTo>
                    <a:pt x="173" y="1"/>
                  </a:lnTo>
                  <a:close/>
                </a:path>
              </a:pathLst>
            </a:custGeom>
            <a:solidFill>
              <a:srgbClr val="A49178">
                <a:alpha val="29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a:off x="1721975" y="3858025"/>
              <a:ext cx="79775" cy="32375"/>
            </a:xfrm>
            <a:custGeom>
              <a:avLst/>
              <a:gdLst/>
              <a:ahLst/>
              <a:cxnLst/>
              <a:rect l="l" t="t" r="r" b="b"/>
              <a:pathLst>
                <a:path w="3191" h="1295" fill="none" extrusionOk="0">
                  <a:moveTo>
                    <a:pt x="144" y="1"/>
                  </a:moveTo>
                  <a:lnTo>
                    <a:pt x="144" y="1"/>
                  </a:lnTo>
                  <a:lnTo>
                    <a:pt x="58" y="1"/>
                  </a:lnTo>
                  <a:lnTo>
                    <a:pt x="29" y="58"/>
                  </a:lnTo>
                  <a:lnTo>
                    <a:pt x="29" y="58"/>
                  </a:lnTo>
                  <a:lnTo>
                    <a:pt x="0" y="202"/>
                  </a:lnTo>
                  <a:lnTo>
                    <a:pt x="0" y="288"/>
                  </a:lnTo>
                  <a:lnTo>
                    <a:pt x="86" y="403"/>
                  </a:lnTo>
                  <a:lnTo>
                    <a:pt x="173" y="489"/>
                  </a:lnTo>
                  <a:lnTo>
                    <a:pt x="403" y="604"/>
                  </a:lnTo>
                  <a:lnTo>
                    <a:pt x="604" y="691"/>
                  </a:lnTo>
                  <a:lnTo>
                    <a:pt x="604" y="691"/>
                  </a:lnTo>
                  <a:lnTo>
                    <a:pt x="1552" y="949"/>
                  </a:lnTo>
                  <a:lnTo>
                    <a:pt x="2012" y="1093"/>
                  </a:lnTo>
                  <a:lnTo>
                    <a:pt x="2501" y="1265"/>
                  </a:lnTo>
                  <a:lnTo>
                    <a:pt x="2501" y="1265"/>
                  </a:lnTo>
                  <a:lnTo>
                    <a:pt x="2587" y="1294"/>
                  </a:lnTo>
                  <a:lnTo>
                    <a:pt x="2673" y="1294"/>
                  </a:lnTo>
                  <a:lnTo>
                    <a:pt x="2673" y="1294"/>
                  </a:lnTo>
                  <a:lnTo>
                    <a:pt x="2788" y="1294"/>
                  </a:lnTo>
                  <a:lnTo>
                    <a:pt x="2874" y="1265"/>
                  </a:lnTo>
                  <a:lnTo>
                    <a:pt x="3018" y="1150"/>
                  </a:lnTo>
                  <a:lnTo>
                    <a:pt x="3133" y="1007"/>
                  </a:lnTo>
                  <a:lnTo>
                    <a:pt x="3190" y="834"/>
                  </a:lnTo>
                  <a:lnTo>
                    <a:pt x="3190" y="662"/>
                  </a:lnTo>
                  <a:lnTo>
                    <a:pt x="3162" y="489"/>
                  </a:lnTo>
                  <a:lnTo>
                    <a:pt x="3104" y="432"/>
                  </a:lnTo>
                  <a:lnTo>
                    <a:pt x="3047" y="346"/>
                  </a:lnTo>
                  <a:lnTo>
                    <a:pt x="2960" y="317"/>
                  </a:lnTo>
                  <a:lnTo>
                    <a:pt x="2874" y="288"/>
                  </a:lnTo>
                  <a:lnTo>
                    <a:pt x="2874" y="288"/>
                  </a:lnTo>
                  <a:lnTo>
                    <a:pt x="2443" y="202"/>
                  </a:lnTo>
                  <a:lnTo>
                    <a:pt x="2012" y="116"/>
                  </a:lnTo>
                  <a:lnTo>
                    <a:pt x="1581" y="58"/>
                  </a:lnTo>
                  <a:lnTo>
                    <a:pt x="1121" y="29"/>
                  </a:lnTo>
                  <a:lnTo>
                    <a:pt x="1121" y="29"/>
                  </a:lnTo>
                  <a:lnTo>
                    <a:pt x="1064" y="29"/>
                  </a:lnTo>
                  <a:lnTo>
                    <a:pt x="1064" y="29"/>
                  </a:lnTo>
                  <a:lnTo>
                    <a:pt x="834" y="58"/>
                  </a:lnTo>
                  <a:lnTo>
                    <a:pt x="834" y="58"/>
                  </a:lnTo>
                  <a:lnTo>
                    <a:pt x="575" y="58"/>
                  </a:lnTo>
                  <a:lnTo>
                    <a:pt x="575" y="58"/>
                  </a:lnTo>
                  <a:lnTo>
                    <a:pt x="345" y="58"/>
                  </a:lnTo>
                  <a:lnTo>
                    <a:pt x="173" y="1"/>
                  </a:lnTo>
                  <a:lnTo>
                    <a:pt x="173" y="1"/>
                  </a:lnTo>
                  <a:lnTo>
                    <a:pt x="144" y="1"/>
                  </a:lnTo>
                </a:path>
              </a:pathLst>
            </a:custGeom>
            <a:solidFill>
              <a:srgbClr val="A49178">
                <a:alpha val="29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a:off x="1732750" y="3944975"/>
              <a:ext cx="84800" cy="35950"/>
            </a:xfrm>
            <a:custGeom>
              <a:avLst/>
              <a:gdLst/>
              <a:ahLst/>
              <a:cxnLst/>
              <a:rect l="l" t="t" r="r" b="b"/>
              <a:pathLst>
                <a:path w="3392" h="1438" extrusionOk="0">
                  <a:moveTo>
                    <a:pt x="403" y="0"/>
                  </a:moveTo>
                  <a:lnTo>
                    <a:pt x="201" y="58"/>
                  </a:lnTo>
                  <a:lnTo>
                    <a:pt x="115" y="87"/>
                  </a:lnTo>
                  <a:lnTo>
                    <a:pt x="58" y="144"/>
                  </a:lnTo>
                  <a:lnTo>
                    <a:pt x="29" y="202"/>
                  </a:lnTo>
                  <a:lnTo>
                    <a:pt x="0" y="288"/>
                  </a:lnTo>
                  <a:lnTo>
                    <a:pt x="0" y="345"/>
                  </a:lnTo>
                  <a:lnTo>
                    <a:pt x="29" y="431"/>
                  </a:lnTo>
                  <a:lnTo>
                    <a:pt x="87" y="489"/>
                  </a:lnTo>
                  <a:lnTo>
                    <a:pt x="173" y="546"/>
                  </a:lnTo>
                  <a:lnTo>
                    <a:pt x="834" y="863"/>
                  </a:lnTo>
                  <a:lnTo>
                    <a:pt x="1207" y="1006"/>
                  </a:lnTo>
                  <a:lnTo>
                    <a:pt x="1552" y="1150"/>
                  </a:lnTo>
                  <a:lnTo>
                    <a:pt x="2185" y="1322"/>
                  </a:lnTo>
                  <a:lnTo>
                    <a:pt x="2501" y="1409"/>
                  </a:lnTo>
                  <a:lnTo>
                    <a:pt x="2817" y="1437"/>
                  </a:lnTo>
                  <a:lnTo>
                    <a:pt x="2989" y="1409"/>
                  </a:lnTo>
                  <a:lnTo>
                    <a:pt x="3104" y="1351"/>
                  </a:lnTo>
                  <a:lnTo>
                    <a:pt x="3248" y="1265"/>
                  </a:lnTo>
                  <a:lnTo>
                    <a:pt x="3334" y="1150"/>
                  </a:lnTo>
                  <a:lnTo>
                    <a:pt x="3392" y="1006"/>
                  </a:lnTo>
                  <a:lnTo>
                    <a:pt x="3392" y="863"/>
                  </a:lnTo>
                  <a:lnTo>
                    <a:pt x="3363" y="719"/>
                  </a:lnTo>
                  <a:lnTo>
                    <a:pt x="3277" y="575"/>
                  </a:lnTo>
                  <a:lnTo>
                    <a:pt x="3133" y="431"/>
                  </a:lnTo>
                  <a:lnTo>
                    <a:pt x="2989" y="345"/>
                  </a:lnTo>
                  <a:lnTo>
                    <a:pt x="2817" y="288"/>
                  </a:lnTo>
                  <a:lnTo>
                    <a:pt x="2616" y="259"/>
                  </a:lnTo>
                  <a:lnTo>
                    <a:pt x="2242" y="202"/>
                  </a:lnTo>
                  <a:lnTo>
                    <a:pt x="1868" y="173"/>
                  </a:lnTo>
                  <a:lnTo>
                    <a:pt x="1265" y="58"/>
                  </a:lnTo>
                  <a:lnTo>
                    <a:pt x="920" y="0"/>
                  </a:lnTo>
                  <a:close/>
                </a:path>
              </a:pathLst>
            </a:custGeom>
            <a:solidFill>
              <a:srgbClr val="A49178">
                <a:alpha val="29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nvSpPr>
          <p:spPr>
            <a:xfrm>
              <a:off x="1732750" y="3944975"/>
              <a:ext cx="84800" cy="35950"/>
            </a:xfrm>
            <a:custGeom>
              <a:avLst/>
              <a:gdLst/>
              <a:ahLst/>
              <a:cxnLst/>
              <a:rect l="l" t="t" r="r" b="b"/>
              <a:pathLst>
                <a:path w="3392" h="1438" fill="none" extrusionOk="0">
                  <a:moveTo>
                    <a:pt x="604" y="0"/>
                  </a:moveTo>
                  <a:lnTo>
                    <a:pt x="604" y="0"/>
                  </a:lnTo>
                  <a:lnTo>
                    <a:pt x="403" y="0"/>
                  </a:lnTo>
                  <a:lnTo>
                    <a:pt x="201" y="58"/>
                  </a:lnTo>
                  <a:lnTo>
                    <a:pt x="201" y="58"/>
                  </a:lnTo>
                  <a:lnTo>
                    <a:pt x="115" y="87"/>
                  </a:lnTo>
                  <a:lnTo>
                    <a:pt x="58" y="144"/>
                  </a:lnTo>
                  <a:lnTo>
                    <a:pt x="29" y="202"/>
                  </a:lnTo>
                  <a:lnTo>
                    <a:pt x="0" y="288"/>
                  </a:lnTo>
                  <a:lnTo>
                    <a:pt x="0" y="345"/>
                  </a:lnTo>
                  <a:lnTo>
                    <a:pt x="29" y="431"/>
                  </a:lnTo>
                  <a:lnTo>
                    <a:pt x="87" y="489"/>
                  </a:lnTo>
                  <a:lnTo>
                    <a:pt x="173" y="546"/>
                  </a:lnTo>
                  <a:lnTo>
                    <a:pt x="173" y="546"/>
                  </a:lnTo>
                  <a:lnTo>
                    <a:pt x="834" y="863"/>
                  </a:lnTo>
                  <a:lnTo>
                    <a:pt x="1207" y="1006"/>
                  </a:lnTo>
                  <a:lnTo>
                    <a:pt x="1552" y="1150"/>
                  </a:lnTo>
                  <a:lnTo>
                    <a:pt x="1552" y="1150"/>
                  </a:lnTo>
                  <a:lnTo>
                    <a:pt x="2185" y="1322"/>
                  </a:lnTo>
                  <a:lnTo>
                    <a:pt x="2501" y="1409"/>
                  </a:lnTo>
                  <a:lnTo>
                    <a:pt x="2817" y="1437"/>
                  </a:lnTo>
                  <a:lnTo>
                    <a:pt x="2817" y="1437"/>
                  </a:lnTo>
                  <a:lnTo>
                    <a:pt x="2817" y="1437"/>
                  </a:lnTo>
                  <a:lnTo>
                    <a:pt x="2817" y="1437"/>
                  </a:lnTo>
                  <a:lnTo>
                    <a:pt x="2989" y="1409"/>
                  </a:lnTo>
                  <a:lnTo>
                    <a:pt x="3104" y="1351"/>
                  </a:lnTo>
                  <a:lnTo>
                    <a:pt x="3248" y="1265"/>
                  </a:lnTo>
                  <a:lnTo>
                    <a:pt x="3334" y="1150"/>
                  </a:lnTo>
                  <a:lnTo>
                    <a:pt x="3392" y="1006"/>
                  </a:lnTo>
                  <a:lnTo>
                    <a:pt x="3392" y="863"/>
                  </a:lnTo>
                  <a:lnTo>
                    <a:pt x="3363" y="719"/>
                  </a:lnTo>
                  <a:lnTo>
                    <a:pt x="3277" y="575"/>
                  </a:lnTo>
                  <a:lnTo>
                    <a:pt x="3277" y="575"/>
                  </a:lnTo>
                  <a:lnTo>
                    <a:pt x="3133" y="431"/>
                  </a:lnTo>
                  <a:lnTo>
                    <a:pt x="2989" y="345"/>
                  </a:lnTo>
                  <a:lnTo>
                    <a:pt x="2817" y="288"/>
                  </a:lnTo>
                  <a:lnTo>
                    <a:pt x="2616" y="259"/>
                  </a:lnTo>
                  <a:lnTo>
                    <a:pt x="2242" y="202"/>
                  </a:lnTo>
                  <a:lnTo>
                    <a:pt x="1868" y="173"/>
                  </a:lnTo>
                  <a:lnTo>
                    <a:pt x="1868" y="173"/>
                  </a:lnTo>
                  <a:lnTo>
                    <a:pt x="1265" y="58"/>
                  </a:lnTo>
                  <a:lnTo>
                    <a:pt x="920" y="0"/>
                  </a:lnTo>
                  <a:lnTo>
                    <a:pt x="604" y="0"/>
                  </a:lnTo>
                </a:path>
              </a:pathLst>
            </a:custGeom>
            <a:solidFill>
              <a:srgbClr val="A49178">
                <a:alpha val="29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a:off x="1780175" y="4046275"/>
              <a:ext cx="98450" cy="33075"/>
            </a:xfrm>
            <a:custGeom>
              <a:avLst/>
              <a:gdLst/>
              <a:ahLst/>
              <a:cxnLst/>
              <a:rect l="l" t="t" r="r" b="b"/>
              <a:pathLst>
                <a:path w="3938" h="1323" extrusionOk="0">
                  <a:moveTo>
                    <a:pt x="1150" y="1"/>
                  </a:moveTo>
                  <a:lnTo>
                    <a:pt x="690" y="30"/>
                  </a:lnTo>
                  <a:lnTo>
                    <a:pt x="460" y="58"/>
                  </a:lnTo>
                  <a:lnTo>
                    <a:pt x="230" y="116"/>
                  </a:lnTo>
                  <a:lnTo>
                    <a:pt x="144" y="145"/>
                  </a:lnTo>
                  <a:lnTo>
                    <a:pt x="58" y="202"/>
                  </a:lnTo>
                  <a:lnTo>
                    <a:pt x="29" y="288"/>
                  </a:lnTo>
                  <a:lnTo>
                    <a:pt x="0" y="346"/>
                  </a:lnTo>
                  <a:lnTo>
                    <a:pt x="0" y="432"/>
                  </a:lnTo>
                  <a:lnTo>
                    <a:pt x="29" y="489"/>
                  </a:lnTo>
                  <a:lnTo>
                    <a:pt x="86" y="576"/>
                  </a:lnTo>
                  <a:lnTo>
                    <a:pt x="173" y="633"/>
                  </a:lnTo>
                  <a:lnTo>
                    <a:pt x="518" y="777"/>
                  </a:lnTo>
                  <a:lnTo>
                    <a:pt x="862" y="863"/>
                  </a:lnTo>
                  <a:lnTo>
                    <a:pt x="1236" y="949"/>
                  </a:lnTo>
                  <a:lnTo>
                    <a:pt x="1610" y="1007"/>
                  </a:lnTo>
                  <a:lnTo>
                    <a:pt x="2357" y="1093"/>
                  </a:lnTo>
                  <a:lnTo>
                    <a:pt x="2731" y="1150"/>
                  </a:lnTo>
                  <a:lnTo>
                    <a:pt x="3104" y="1265"/>
                  </a:lnTo>
                  <a:lnTo>
                    <a:pt x="3219" y="1294"/>
                  </a:lnTo>
                  <a:lnTo>
                    <a:pt x="3363" y="1323"/>
                  </a:lnTo>
                  <a:lnTo>
                    <a:pt x="3478" y="1294"/>
                  </a:lnTo>
                  <a:lnTo>
                    <a:pt x="3593" y="1265"/>
                  </a:lnTo>
                  <a:lnTo>
                    <a:pt x="3708" y="1179"/>
                  </a:lnTo>
                  <a:lnTo>
                    <a:pt x="3765" y="1122"/>
                  </a:lnTo>
                  <a:lnTo>
                    <a:pt x="3851" y="1007"/>
                  </a:lnTo>
                  <a:lnTo>
                    <a:pt x="3880" y="892"/>
                  </a:lnTo>
                  <a:lnTo>
                    <a:pt x="3909" y="777"/>
                  </a:lnTo>
                  <a:lnTo>
                    <a:pt x="3938" y="662"/>
                  </a:lnTo>
                  <a:lnTo>
                    <a:pt x="3938" y="547"/>
                  </a:lnTo>
                  <a:lnTo>
                    <a:pt x="3909" y="432"/>
                  </a:lnTo>
                  <a:lnTo>
                    <a:pt x="3851" y="317"/>
                  </a:lnTo>
                  <a:lnTo>
                    <a:pt x="3794" y="202"/>
                  </a:lnTo>
                  <a:lnTo>
                    <a:pt x="3708" y="145"/>
                  </a:lnTo>
                  <a:lnTo>
                    <a:pt x="3622" y="58"/>
                  </a:lnTo>
                  <a:lnTo>
                    <a:pt x="3478" y="30"/>
                  </a:lnTo>
                  <a:lnTo>
                    <a:pt x="3334" y="1"/>
                  </a:lnTo>
                  <a:lnTo>
                    <a:pt x="3219" y="30"/>
                  </a:lnTo>
                  <a:lnTo>
                    <a:pt x="2932" y="58"/>
                  </a:lnTo>
                  <a:lnTo>
                    <a:pt x="2644" y="58"/>
                  </a:lnTo>
                  <a:lnTo>
                    <a:pt x="1897" y="30"/>
                  </a:lnTo>
                  <a:lnTo>
                    <a:pt x="1150" y="1"/>
                  </a:lnTo>
                  <a:close/>
                </a:path>
              </a:pathLst>
            </a:custGeom>
            <a:solidFill>
              <a:srgbClr val="A49178">
                <a:alpha val="29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a:off x="1780175" y="4046275"/>
              <a:ext cx="98450" cy="33075"/>
            </a:xfrm>
            <a:custGeom>
              <a:avLst/>
              <a:gdLst/>
              <a:ahLst/>
              <a:cxnLst/>
              <a:rect l="l" t="t" r="r" b="b"/>
              <a:pathLst>
                <a:path w="3938" h="1323" fill="none" extrusionOk="0">
                  <a:moveTo>
                    <a:pt x="1150" y="1"/>
                  </a:moveTo>
                  <a:lnTo>
                    <a:pt x="1150" y="1"/>
                  </a:lnTo>
                  <a:lnTo>
                    <a:pt x="690" y="30"/>
                  </a:lnTo>
                  <a:lnTo>
                    <a:pt x="460" y="58"/>
                  </a:lnTo>
                  <a:lnTo>
                    <a:pt x="230" y="116"/>
                  </a:lnTo>
                  <a:lnTo>
                    <a:pt x="230" y="116"/>
                  </a:lnTo>
                  <a:lnTo>
                    <a:pt x="144" y="145"/>
                  </a:lnTo>
                  <a:lnTo>
                    <a:pt x="58" y="202"/>
                  </a:lnTo>
                  <a:lnTo>
                    <a:pt x="29" y="288"/>
                  </a:lnTo>
                  <a:lnTo>
                    <a:pt x="0" y="346"/>
                  </a:lnTo>
                  <a:lnTo>
                    <a:pt x="0" y="432"/>
                  </a:lnTo>
                  <a:lnTo>
                    <a:pt x="29" y="489"/>
                  </a:lnTo>
                  <a:lnTo>
                    <a:pt x="86" y="576"/>
                  </a:lnTo>
                  <a:lnTo>
                    <a:pt x="173" y="633"/>
                  </a:lnTo>
                  <a:lnTo>
                    <a:pt x="173" y="633"/>
                  </a:lnTo>
                  <a:lnTo>
                    <a:pt x="518" y="777"/>
                  </a:lnTo>
                  <a:lnTo>
                    <a:pt x="862" y="863"/>
                  </a:lnTo>
                  <a:lnTo>
                    <a:pt x="1236" y="949"/>
                  </a:lnTo>
                  <a:lnTo>
                    <a:pt x="1610" y="1007"/>
                  </a:lnTo>
                  <a:lnTo>
                    <a:pt x="2357" y="1093"/>
                  </a:lnTo>
                  <a:lnTo>
                    <a:pt x="2731" y="1150"/>
                  </a:lnTo>
                  <a:lnTo>
                    <a:pt x="3104" y="1265"/>
                  </a:lnTo>
                  <a:lnTo>
                    <a:pt x="3104" y="1265"/>
                  </a:lnTo>
                  <a:lnTo>
                    <a:pt x="3219" y="1294"/>
                  </a:lnTo>
                  <a:lnTo>
                    <a:pt x="3363" y="1323"/>
                  </a:lnTo>
                  <a:lnTo>
                    <a:pt x="3363" y="1323"/>
                  </a:lnTo>
                  <a:lnTo>
                    <a:pt x="3478" y="1294"/>
                  </a:lnTo>
                  <a:lnTo>
                    <a:pt x="3593" y="1265"/>
                  </a:lnTo>
                  <a:lnTo>
                    <a:pt x="3708" y="1179"/>
                  </a:lnTo>
                  <a:lnTo>
                    <a:pt x="3765" y="1122"/>
                  </a:lnTo>
                  <a:lnTo>
                    <a:pt x="3851" y="1007"/>
                  </a:lnTo>
                  <a:lnTo>
                    <a:pt x="3880" y="892"/>
                  </a:lnTo>
                  <a:lnTo>
                    <a:pt x="3909" y="777"/>
                  </a:lnTo>
                  <a:lnTo>
                    <a:pt x="3938" y="662"/>
                  </a:lnTo>
                  <a:lnTo>
                    <a:pt x="3938" y="662"/>
                  </a:lnTo>
                  <a:lnTo>
                    <a:pt x="3938" y="547"/>
                  </a:lnTo>
                  <a:lnTo>
                    <a:pt x="3909" y="432"/>
                  </a:lnTo>
                  <a:lnTo>
                    <a:pt x="3851" y="317"/>
                  </a:lnTo>
                  <a:lnTo>
                    <a:pt x="3794" y="202"/>
                  </a:lnTo>
                  <a:lnTo>
                    <a:pt x="3708" y="145"/>
                  </a:lnTo>
                  <a:lnTo>
                    <a:pt x="3622" y="58"/>
                  </a:lnTo>
                  <a:lnTo>
                    <a:pt x="3478" y="30"/>
                  </a:lnTo>
                  <a:lnTo>
                    <a:pt x="3334" y="1"/>
                  </a:lnTo>
                  <a:lnTo>
                    <a:pt x="3334" y="1"/>
                  </a:lnTo>
                  <a:lnTo>
                    <a:pt x="3219" y="30"/>
                  </a:lnTo>
                  <a:lnTo>
                    <a:pt x="3219" y="30"/>
                  </a:lnTo>
                  <a:lnTo>
                    <a:pt x="2932" y="58"/>
                  </a:lnTo>
                  <a:lnTo>
                    <a:pt x="2644" y="58"/>
                  </a:lnTo>
                  <a:lnTo>
                    <a:pt x="2644" y="58"/>
                  </a:lnTo>
                  <a:lnTo>
                    <a:pt x="1897" y="30"/>
                  </a:lnTo>
                  <a:lnTo>
                    <a:pt x="1897" y="30"/>
                  </a:lnTo>
                  <a:lnTo>
                    <a:pt x="1150" y="1"/>
                  </a:lnTo>
                </a:path>
              </a:pathLst>
            </a:custGeom>
            <a:solidFill>
              <a:srgbClr val="A49178">
                <a:alpha val="29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a:off x="1359825" y="4235975"/>
              <a:ext cx="63275" cy="61825"/>
            </a:xfrm>
            <a:custGeom>
              <a:avLst/>
              <a:gdLst/>
              <a:ahLst/>
              <a:cxnLst/>
              <a:rect l="l" t="t" r="r" b="b"/>
              <a:pathLst>
                <a:path w="2531" h="2473" extrusionOk="0">
                  <a:moveTo>
                    <a:pt x="2156" y="0"/>
                  </a:moveTo>
                  <a:lnTo>
                    <a:pt x="2041" y="58"/>
                  </a:lnTo>
                  <a:lnTo>
                    <a:pt x="1840" y="173"/>
                  </a:lnTo>
                  <a:lnTo>
                    <a:pt x="1467" y="432"/>
                  </a:lnTo>
                  <a:lnTo>
                    <a:pt x="1122" y="690"/>
                  </a:lnTo>
                  <a:lnTo>
                    <a:pt x="834" y="920"/>
                  </a:lnTo>
                  <a:lnTo>
                    <a:pt x="604" y="1150"/>
                  </a:lnTo>
                  <a:lnTo>
                    <a:pt x="116" y="1667"/>
                  </a:lnTo>
                  <a:lnTo>
                    <a:pt x="30" y="1811"/>
                  </a:lnTo>
                  <a:lnTo>
                    <a:pt x="1" y="1955"/>
                  </a:lnTo>
                  <a:lnTo>
                    <a:pt x="1" y="2070"/>
                  </a:lnTo>
                  <a:lnTo>
                    <a:pt x="58" y="2214"/>
                  </a:lnTo>
                  <a:lnTo>
                    <a:pt x="173" y="2328"/>
                  </a:lnTo>
                  <a:lnTo>
                    <a:pt x="288" y="2415"/>
                  </a:lnTo>
                  <a:lnTo>
                    <a:pt x="432" y="2472"/>
                  </a:lnTo>
                  <a:lnTo>
                    <a:pt x="662" y="2472"/>
                  </a:lnTo>
                  <a:lnTo>
                    <a:pt x="748" y="2443"/>
                  </a:lnTo>
                  <a:lnTo>
                    <a:pt x="892" y="2357"/>
                  </a:lnTo>
                  <a:lnTo>
                    <a:pt x="1007" y="2271"/>
                  </a:lnTo>
                  <a:lnTo>
                    <a:pt x="1150" y="2041"/>
                  </a:lnTo>
                  <a:lnTo>
                    <a:pt x="1265" y="1869"/>
                  </a:lnTo>
                  <a:lnTo>
                    <a:pt x="1380" y="1725"/>
                  </a:lnTo>
                  <a:lnTo>
                    <a:pt x="1639" y="1437"/>
                  </a:lnTo>
                  <a:lnTo>
                    <a:pt x="2156" y="920"/>
                  </a:lnTo>
                  <a:lnTo>
                    <a:pt x="2358" y="661"/>
                  </a:lnTo>
                  <a:lnTo>
                    <a:pt x="2444" y="518"/>
                  </a:lnTo>
                  <a:lnTo>
                    <a:pt x="2501" y="345"/>
                  </a:lnTo>
                  <a:lnTo>
                    <a:pt x="2530" y="230"/>
                  </a:lnTo>
                  <a:lnTo>
                    <a:pt x="2501" y="115"/>
                  </a:lnTo>
                  <a:lnTo>
                    <a:pt x="2415" y="29"/>
                  </a:lnTo>
                  <a:lnTo>
                    <a:pt x="2300" y="0"/>
                  </a:lnTo>
                  <a:close/>
                </a:path>
              </a:pathLst>
            </a:custGeom>
            <a:solidFill>
              <a:srgbClr val="A49178">
                <a:alpha val="29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a:off x="1359825" y="4235975"/>
              <a:ext cx="63275" cy="61825"/>
            </a:xfrm>
            <a:custGeom>
              <a:avLst/>
              <a:gdLst/>
              <a:ahLst/>
              <a:cxnLst/>
              <a:rect l="l" t="t" r="r" b="b"/>
              <a:pathLst>
                <a:path w="2531" h="2473" fill="none" extrusionOk="0">
                  <a:moveTo>
                    <a:pt x="2271" y="0"/>
                  </a:moveTo>
                  <a:lnTo>
                    <a:pt x="2271" y="0"/>
                  </a:lnTo>
                  <a:lnTo>
                    <a:pt x="2156" y="0"/>
                  </a:lnTo>
                  <a:lnTo>
                    <a:pt x="2041" y="58"/>
                  </a:lnTo>
                  <a:lnTo>
                    <a:pt x="1840" y="173"/>
                  </a:lnTo>
                  <a:lnTo>
                    <a:pt x="1840" y="173"/>
                  </a:lnTo>
                  <a:lnTo>
                    <a:pt x="1467" y="432"/>
                  </a:lnTo>
                  <a:lnTo>
                    <a:pt x="1122" y="690"/>
                  </a:lnTo>
                  <a:lnTo>
                    <a:pt x="1122" y="690"/>
                  </a:lnTo>
                  <a:lnTo>
                    <a:pt x="834" y="920"/>
                  </a:lnTo>
                  <a:lnTo>
                    <a:pt x="604" y="1150"/>
                  </a:lnTo>
                  <a:lnTo>
                    <a:pt x="116" y="1667"/>
                  </a:lnTo>
                  <a:lnTo>
                    <a:pt x="116" y="1667"/>
                  </a:lnTo>
                  <a:lnTo>
                    <a:pt x="30" y="1811"/>
                  </a:lnTo>
                  <a:lnTo>
                    <a:pt x="1" y="1955"/>
                  </a:lnTo>
                  <a:lnTo>
                    <a:pt x="1" y="2070"/>
                  </a:lnTo>
                  <a:lnTo>
                    <a:pt x="58" y="2214"/>
                  </a:lnTo>
                  <a:lnTo>
                    <a:pt x="173" y="2328"/>
                  </a:lnTo>
                  <a:lnTo>
                    <a:pt x="288" y="2415"/>
                  </a:lnTo>
                  <a:lnTo>
                    <a:pt x="432" y="2472"/>
                  </a:lnTo>
                  <a:lnTo>
                    <a:pt x="576" y="2472"/>
                  </a:lnTo>
                  <a:lnTo>
                    <a:pt x="576" y="2472"/>
                  </a:lnTo>
                  <a:lnTo>
                    <a:pt x="662" y="2472"/>
                  </a:lnTo>
                  <a:lnTo>
                    <a:pt x="748" y="2443"/>
                  </a:lnTo>
                  <a:lnTo>
                    <a:pt x="748" y="2443"/>
                  </a:lnTo>
                  <a:lnTo>
                    <a:pt x="892" y="2357"/>
                  </a:lnTo>
                  <a:lnTo>
                    <a:pt x="1007" y="2271"/>
                  </a:lnTo>
                  <a:lnTo>
                    <a:pt x="1150" y="2041"/>
                  </a:lnTo>
                  <a:lnTo>
                    <a:pt x="1150" y="2041"/>
                  </a:lnTo>
                  <a:lnTo>
                    <a:pt x="1265" y="1869"/>
                  </a:lnTo>
                  <a:lnTo>
                    <a:pt x="1380" y="1725"/>
                  </a:lnTo>
                  <a:lnTo>
                    <a:pt x="1639" y="1437"/>
                  </a:lnTo>
                  <a:lnTo>
                    <a:pt x="1639" y="1437"/>
                  </a:lnTo>
                  <a:lnTo>
                    <a:pt x="2156" y="920"/>
                  </a:lnTo>
                  <a:lnTo>
                    <a:pt x="2358" y="661"/>
                  </a:lnTo>
                  <a:lnTo>
                    <a:pt x="2444" y="518"/>
                  </a:lnTo>
                  <a:lnTo>
                    <a:pt x="2501" y="345"/>
                  </a:lnTo>
                  <a:lnTo>
                    <a:pt x="2501" y="345"/>
                  </a:lnTo>
                  <a:lnTo>
                    <a:pt x="2530" y="230"/>
                  </a:lnTo>
                  <a:lnTo>
                    <a:pt x="2501" y="115"/>
                  </a:lnTo>
                  <a:lnTo>
                    <a:pt x="2415" y="29"/>
                  </a:lnTo>
                  <a:lnTo>
                    <a:pt x="2300" y="0"/>
                  </a:lnTo>
                  <a:lnTo>
                    <a:pt x="2300" y="0"/>
                  </a:lnTo>
                  <a:lnTo>
                    <a:pt x="2271" y="0"/>
                  </a:lnTo>
                </a:path>
              </a:pathLst>
            </a:custGeom>
            <a:solidFill>
              <a:srgbClr val="A49178">
                <a:alpha val="29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a:off x="1267850" y="4294900"/>
              <a:ext cx="32375" cy="74750"/>
            </a:xfrm>
            <a:custGeom>
              <a:avLst/>
              <a:gdLst/>
              <a:ahLst/>
              <a:cxnLst/>
              <a:rect l="l" t="t" r="r" b="b"/>
              <a:pathLst>
                <a:path w="1295" h="2990" extrusionOk="0">
                  <a:moveTo>
                    <a:pt x="1007" y="0"/>
                  </a:moveTo>
                  <a:lnTo>
                    <a:pt x="921" y="29"/>
                  </a:lnTo>
                  <a:lnTo>
                    <a:pt x="834" y="115"/>
                  </a:lnTo>
                  <a:lnTo>
                    <a:pt x="748" y="201"/>
                  </a:lnTo>
                  <a:lnTo>
                    <a:pt x="605" y="403"/>
                  </a:lnTo>
                  <a:lnTo>
                    <a:pt x="490" y="633"/>
                  </a:lnTo>
                  <a:lnTo>
                    <a:pt x="375" y="862"/>
                  </a:lnTo>
                  <a:lnTo>
                    <a:pt x="231" y="1236"/>
                  </a:lnTo>
                  <a:lnTo>
                    <a:pt x="145" y="1610"/>
                  </a:lnTo>
                  <a:lnTo>
                    <a:pt x="58" y="1983"/>
                  </a:lnTo>
                  <a:lnTo>
                    <a:pt x="1" y="2357"/>
                  </a:lnTo>
                  <a:lnTo>
                    <a:pt x="1" y="2501"/>
                  </a:lnTo>
                  <a:lnTo>
                    <a:pt x="30" y="2644"/>
                  </a:lnTo>
                  <a:lnTo>
                    <a:pt x="87" y="2731"/>
                  </a:lnTo>
                  <a:lnTo>
                    <a:pt x="145" y="2817"/>
                  </a:lnTo>
                  <a:lnTo>
                    <a:pt x="260" y="2903"/>
                  </a:lnTo>
                  <a:lnTo>
                    <a:pt x="346" y="2932"/>
                  </a:lnTo>
                  <a:lnTo>
                    <a:pt x="490" y="2961"/>
                  </a:lnTo>
                  <a:lnTo>
                    <a:pt x="605" y="2989"/>
                  </a:lnTo>
                  <a:lnTo>
                    <a:pt x="806" y="2961"/>
                  </a:lnTo>
                  <a:lnTo>
                    <a:pt x="892" y="2903"/>
                  </a:lnTo>
                  <a:lnTo>
                    <a:pt x="978" y="2846"/>
                  </a:lnTo>
                  <a:lnTo>
                    <a:pt x="1064" y="2788"/>
                  </a:lnTo>
                  <a:lnTo>
                    <a:pt x="1093" y="2702"/>
                  </a:lnTo>
                  <a:lnTo>
                    <a:pt x="1151" y="2587"/>
                  </a:lnTo>
                  <a:lnTo>
                    <a:pt x="1151" y="2472"/>
                  </a:lnTo>
                  <a:lnTo>
                    <a:pt x="1179" y="1725"/>
                  </a:lnTo>
                  <a:lnTo>
                    <a:pt x="1208" y="1351"/>
                  </a:lnTo>
                  <a:lnTo>
                    <a:pt x="1237" y="977"/>
                  </a:lnTo>
                  <a:lnTo>
                    <a:pt x="1294" y="747"/>
                  </a:lnTo>
                  <a:lnTo>
                    <a:pt x="1294" y="518"/>
                  </a:lnTo>
                  <a:lnTo>
                    <a:pt x="1294" y="403"/>
                  </a:lnTo>
                  <a:lnTo>
                    <a:pt x="1266" y="288"/>
                  </a:lnTo>
                  <a:lnTo>
                    <a:pt x="1237" y="173"/>
                  </a:lnTo>
                  <a:lnTo>
                    <a:pt x="1179" y="86"/>
                  </a:lnTo>
                  <a:lnTo>
                    <a:pt x="1093" y="29"/>
                  </a:lnTo>
                  <a:lnTo>
                    <a:pt x="1007" y="0"/>
                  </a:lnTo>
                  <a:close/>
                </a:path>
              </a:pathLst>
            </a:custGeom>
            <a:solidFill>
              <a:srgbClr val="A49178">
                <a:alpha val="29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nvSpPr>
          <p:spPr>
            <a:xfrm>
              <a:off x="1267850" y="4294900"/>
              <a:ext cx="32375" cy="74750"/>
            </a:xfrm>
            <a:custGeom>
              <a:avLst/>
              <a:gdLst/>
              <a:ahLst/>
              <a:cxnLst/>
              <a:rect l="l" t="t" r="r" b="b"/>
              <a:pathLst>
                <a:path w="1295" h="2990" fill="none" extrusionOk="0">
                  <a:moveTo>
                    <a:pt x="1007" y="0"/>
                  </a:moveTo>
                  <a:lnTo>
                    <a:pt x="1007" y="0"/>
                  </a:lnTo>
                  <a:lnTo>
                    <a:pt x="921" y="29"/>
                  </a:lnTo>
                  <a:lnTo>
                    <a:pt x="921" y="29"/>
                  </a:lnTo>
                  <a:lnTo>
                    <a:pt x="834" y="115"/>
                  </a:lnTo>
                  <a:lnTo>
                    <a:pt x="748" y="201"/>
                  </a:lnTo>
                  <a:lnTo>
                    <a:pt x="605" y="403"/>
                  </a:lnTo>
                  <a:lnTo>
                    <a:pt x="490" y="633"/>
                  </a:lnTo>
                  <a:lnTo>
                    <a:pt x="375" y="862"/>
                  </a:lnTo>
                  <a:lnTo>
                    <a:pt x="375" y="862"/>
                  </a:lnTo>
                  <a:lnTo>
                    <a:pt x="231" y="1236"/>
                  </a:lnTo>
                  <a:lnTo>
                    <a:pt x="145" y="1610"/>
                  </a:lnTo>
                  <a:lnTo>
                    <a:pt x="58" y="1983"/>
                  </a:lnTo>
                  <a:lnTo>
                    <a:pt x="1" y="2357"/>
                  </a:lnTo>
                  <a:lnTo>
                    <a:pt x="1" y="2357"/>
                  </a:lnTo>
                  <a:lnTo>
                    <a:pt x="1" y="2501"/>
                  </a:lnTo>
                  <a:lnTo>
                    <a:pt x="30" y="2644"/>
                  </a:lnTo>
                  <a:lnTo>
                    <a:pt x="87" y="2731"/>
                  </a:lnTo>
                  <a:lnTo>
                    <a:pt x="145" y="2817"/>
                  </a:lnTo>
                  <a:lnTo>
                    <a:pt x="260" y="2903"/>
                  </a:lnTo>
                  <a:lnTo>
                    <a:pt x="346" y="2932"/>
                  </a:lnTo>
                  <a:lnTo>
                    <a:pt x="490" y="2961"/>
                  </a:lnTo>
                  <a:lnTo>
                    <a:pt x="605" y="2989"/>
                  </a:lnTo>
                  <a:lnTo>
                    <a:pt x="605" y="2989"/>
                  </a:lnTo>
                  <a:lnTo>
                    <a:pt x="806" y="2961"/>
                  </a:lnTo>
                  <a:lnTo>
                    <a:pt x="892" y="2903"/>
                  </a:lnTo>
                  <a:lnTo>
                    <a:pt x="978" y="2846"/>
                  </a:lnTo>
                  <a:lnTo>
                    <a:pt x="1064" y="2788"/>
                  </a:lnTo>
                  <a:lnTo>
                    <a:pt x="1093" y="2702"/>
                  </a:lnTo>
                  <a:lnTo>
                    <a:pt x="1151" y="2587"/>
                  </a:lnTo>
                  <a:lnTo>
                    <a:pt x="1151" y="2472"/>
                  </a:lnTo>
                  <a:lnTo>
                    <a:pt x="1151" y="2472"/>
                  </a:lnTo>
                  <a:lnTo>
                    <a:pt x="1179" y="1725"/>
                  </a:lnTo>
                  <a:lnTo>
                    <a:pt x="1208" y="1351"/>
                  </a:lnTo>
                  <a:lnTo>
                    <a:pt x="1237" y="977"/>
                  </a:lnTo>
                  <a:lnTo>
                    <a:pt x="1237" y="977"/>
                  </a:lnTo>
                  <a:lnTo>
                    <a:pt x="1294" y="747"/>
                  </a:lnTo>
                  <a:lnTo>
                    <a:pt x="1294" y="518"/>
                  </a:lnTo>
                  <a:lnTo>
                    <a:pt x="1294" y="403"/>
                  </a:lnTo>
                  <a:lnTo>
                    <a:pt x="1266" y="288"/>
                  </a:lnTo>
                  <a:lnTo>
                    <a:pt x="1237" y="173"/>
                  </a:lnTo>
                  <a:lnTo>
                    <a:pt x="1179" y="86"/>
                  </a:lnTo>
                  <a:lnTo>
                    <a:pt x="1179" y="86"/>
                  </a:lnTo>
                  <a:lnTo>
                    <a:pt x="1093" y="29"/>
                  </a:lnTo>
                  <a:lnTo>
                    <a:pt x="1007" y="0"/>
                  </a:lnTo>
                </a:path>
              </a:pathLst>
            </a:custGeom>
            <a:solidFill>
              <a:srgbClr val="A49178">
                <a:alpha val="29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2"/>
            <p:cNvSpPr/>
            <p:nvPr/>
          </p:nvSpPr>
          <p:spPr>
            <a:xfrm>
              <a:off x="1125600" y="4344475"/>
              <a:ext cx="43125" cy="73300"/>
            </a:xfrm>
            <a:custGeom>
              <a:avLst/>
              <a:gdLst/>
              <a:ahLst/>
              <a:cxnLst/>
              <a:rect l="l" t="t" r="r" b="b"/>
              <a:pathLst>
                <a:path w="1725" h="2932" extrusionOk="0">
                  <a:moveTo>
                    <a:pt x="403" y="0"/>
                  </a:moveTo>
                  <a:lnTo>
                    <a:pt x="288" y="29"/>
                  </a:lnTo>
                  <a:lnTo>
                    <a:pt x="201" y="58"/>
                  </a:lnTo>
                  <a:lnTo>
                    <a:pt x="144" y="115"/>
                  </a:lnTo>
                  <a:lnTo>
                    <a:pt x="87" y="202"/>
                  </a:lnTo>
                  <a:lnTo>
                    <a:pt x="29" y="345"/>
                  </a:lnTo>
                  <a:lnTo>
                    <a:pt x="0" y="518"/>
                  </a:lnTo>
                  <a:lnTo>
                    <a:pt x="29" y="834"/>
                  </a:lnTo>
                  <a:lnTo>
                    <a:pt x="115" y="1150"/>
                  </a:lnTo>
                  <a:lnTo>
                    <a:pt x="173" y="1437"/>
                  </a:lnTo>
                  <a:lnTo>
                    <a:pt x="259" y="2012"/>
                  </a:lnTo>
                  <a:lnTo>
                    <a:pt x="316" y="2300"/>
                  </a:lnTo>
                  <a:lnTo>
                    <a:pt x="431" y="2558"/>
                  </a:lnTo>
                  <a:lnTo>
                    <a:pt x="546" y="2731"/>
                  </a:lnTo>
                  <a:lnTo>
                    <a:pt x="690" y="2846"/>
                  </a:lnTo>
                  <a:lnTo>
                    <a:pt x="834" y="2903"/>
                  </a:lnTo>
                  <a:lnTo>
                    <a:pt x="977" y="2932"/>
                  </a:lnTo>
                  <a:lnTo>
                    <a:pt x="1150" y="2903"/>
                  </a:lnTo>
                  <a:lnTo>
                    <a:pt x="1351" y="2817"/>
                  </a:lnTo>
                  <a:lnTo>
                    <a:pt x="1495" y="2702"/>
                  </a:lnTo>
                  <a:lnTo>
                    <a:pt x="1610" y="2558"/>
                  </a:lnTo>
                  <a:lnTo>
                    <a:pt x="1696" y="2386"/>
                  </a:lnTo>
                  <a:lnTo>
                    <a:pt x="1725" y="2213"/>
                  </a:lnTo>
                  <a:lnTo>
                    <a:pt x="1696" y="2127"/>
                  </a:lnTo>
                  <a:lnTo>
                    <a:pt x="1667" y="2041"/>
                  </a:lnTo>
                  <a:lnTo>
                    <a:pt x="1610" y="1955"/>
                  </a:lnTo>
                  <a:lnTo>
                    <a:pt x="1524" y="1868"/>
                  </a:lnTo>
                  <a:lnTo>
                    <a:pt x="1380" y="1696"/>
                  </a:lnTo>
                  <a:lnTo>
                    <a:pt x="1294" y="1524"/>
                  </a:lnTo>
                  <a:lnTo>
                    <a:pt x="1207" y="1351"/>
                  </a:lnTo>
                  <a:lnTo>
                    <a:pt x="1121" y="1150"/>
                  </a:lnTo>
                  <a:lnTo>
                    <a:pt x="949" y="661"/>
                  </a:lnTo>
                  <a:lnTo>
                    <a:pt x="805" y="403"/>
                  </a:lnTo>
                  <a:lnTo>
                    <a:pt x="690" y="202"/>
                  </a:lnTo>
                  <a:lnTo>
                    <a:pt x="633" y="115"/>
                  </a:lnTo>
                  <a:lnTo>
                    <a:pt x="546" y="58"/>
                  </a:lnTo>
                  <a:lnTo>
                    <a:pt x="489" y="29"/>
                  </a:lnTo>
                  <a:lnTo>
                    <a:pt x="403" y="0"/>
                  </a:lnTo>
                  <a:close/>
                </a:path>
              </a:pathLst>
            </a:custGeom>
            <a:solidFill>
              <a:srgbClr val="A49178">
                <a:alpha val="29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2"/>
            <p:cNvSpPr/>
            <p:nvPr/>
          </p:nvSpPr>
          <p:spPr>
            <a:xfrm>
              <a:off x="1125600" y="4344475"/>
              <a:ext cx="43125" cy="73300"/>
            </a:xfrm>
            <a:custGeom>
              <a:avLst/>
              <a:gdLst/>
              <a:ahLst/>
              <a:cxnLst/>
              <a:rect l="l" t="t" r="r" b="b"/>
              <a:pathLst>
                <a:path w="1725" h="2932" fill="none" extrusionOk="0">
                  <a:moveTo>
                    <a:pt x="403" y="0"/>
                  </a:moveTo>
                  <a:lnTo>
                    <a:pt x="403" y="0"/>
                  </a:lnTo>
                  <a:lnTo>
                    <a:pt x="288" y="29"/>
                  </a:lnTo>
                  <a:lnTo>
                    <a:pt x="201" y="58"/>
                  </a:lnTo>
                  <a:lnTo>
                    <a:pt x="144" y="115"/>
                  </a:lnTo>
                  <a:lnTo>
                    <a:pt x="87" y="202"/>
                  </a:lnTo>
                  <a:lnTo>
                    <a:pt x="87" y="202"/>
                  </a:lnTo>
                  <a:lnTo>
                    <a:pt x="29" y="345"/>
                  </a:lnTo>
                  <a:lnTo>
                    <a:pt x="0" y="518"/>
                  </a:lnTo>
                  <a:lnTo>
                    <a:pt x="29" y="834"/>
                  </a:lnTo>
                  <a:lnTo>
                    <a:pt x="115" y="1150"/>
                  </a:lnTo>
                  <a:lnTo>
                    <a:pt x="173" y="1437"/>
                  </a:lnTo>
                  <a:lnTo>
                    <a:pt x="173" y="1437"/>
                  </a:lnTo>
                  <a:lnTo>
                    <a:pt x="259" y="2012"/>
                  </a:lnTo>
                  <a:lnTo>
                    <a:pt x="316" y="2300"/>
                  </a:lnTo>
                  <a:lnTo>
                    <a:pt x="431" y="2558"/>
                  </a:lnTo>
                  <a:lnTo>
                    <a:pt x="431" y="2558"/>
                  </a:lnTo>
                  <a:lnTo>
                    <a:pt x="546" y="2731"/>
                  </a:lnTo>
                  <a:lnTo>
                    <a:pt x="690" y="2846"/>
                  </a:lnTo>
                  <a:lnTo>
                    <a:pt x="834" y="2903"/>
                  </a:lnTo>
                  <a:lnTo>
                    <a:pt x="977" y="2932"/>
                  </a:lnTo>
                  <a:lnTo>
                    <a:pt x="977" y="2932"/>
                  </a:lnTo>
                  <a:lnTo>
                    <a:pt x="1150" y="2903"/>
                  </a:lnTo>
                  <a:lnTo>
                    <a:pt x="1351" y="2817"/>
                  </a:lnTo>
                  <a:lnTo>
                    <a:pt x="1495" y="2702"/>
                  </a:lnTo>
                  <a:lnTo>
                    <a:pt x="1610" y="2558"/>
                  </a:lnTo>
                  <a:lnTo>
                    <a:pt x="1696" y="2386"/>
                  </a:lnTo>
                  <a:lnTo>
                    <a:pt x="1725" y="2213"/>
                  </a:lnTo>
                  <a:lnTo>
                    <a:pt x="1696" y="2127"/>
                  </a:lnTo>
                  <a:lnTo>
                    <a:pt x="1667" y="2041"/>
                  </a:lnTo>
                  <a:lnTo>
                    <a:pt x="1610" y="1955"/>
                  </a:lnTo>
                  <a:lnTo>
                    <a:pt x="1524" y="1868"/>
                  </a:lnTo>
                  <a:lnTo>
                    <a:pt x="1524" y="1868"/>
                  </a:lnTo>
                  <a:lnTo>
                    <a:pt x="1380" y="1696"/>
                  </a:lnTo>
                  <a:lnTo>
                    <a:pt x="1294" y="1524"/>
                  </a:lnTo>
                  <a:lnTo>
                    <a:pt x="1207" y="1351"/>
                  </a:lnTo>
                  <a:lnTo>
                    <a:pt x="1121" y="1150"/>
                  </a:lnTo>
                  <a:lnTo>
                    <a:pt x="1121" y="1150"/>
                  </a:lnTo>
                  <a:lnTo>
                    <a:pt x="949" y="661"/>
                  </a:lnTo>
                  <a:lnTo>
                    <a:pt x="949" y="661"/>
                  </a:lnTo>
                  <a:lnTo>
                    <a:pt x="805" y="403"/>
                  </a:lnTo>
                  <a:lnTo>
                    <a:pt x="690" y="202"/>
                  </a:lnTo>
                  <a:lnTo>
                    <a:pt x="690" y="202"/>
                  </a:lnTo>
                  <a:lnTo>
                    <a:pt x="633" y="115"/>
                  </a:lnTo>
                  <a:lnTo>
                    <a:pt x="546" y="58"/>
                  </a:lnTo>
                  <a:lnTo>
                    <a:pt x="489" y="29"/>
                  </a:lnTo>
                  <a:lnTo>
                    <a:pt x="403" y="0"/>
                  </a:lnTo>
                </a:path>
              </a:pathLst>
            </a:custGeom>
            <a:solidFill>
              <a:srgbClr val="A49178">
                <a:alpha val="29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2"/>
            <p:cNvSpPr/>
            <p:nvPr/>
          </p:nvSpPr>
          <p:spPr>
            <a:xfrm>
              <a:off x="993400" y="4056350"/>
              <a:ext cx="53175" cy="74025"/>
            </a:xfrm>
            <a:custGeom>
              <a:avLst/>
              <a:gdLst/>
              <a:ahLst/>
              <a:cxnLst/>
              <a:rect l="l" t="t" r="r" b="b"/>
              <a:pathLst>
                <a:path w="2127" h="2961" extrusionOk="0">
                  <a:moveTo>
                    <a:pt x="1380" y="0"/>
                  </a:moveTo>
                  <a:lnTo>
                    <a:pt x="1207" y="29"/>
                  </a:lnTo>
                  <a:lnTo>
                    <a:pt x="1006" y="86"/>
                  </a:lnTo>
                  <a:lnTo>
                    <a:pt x="862" y="230"/>
                  </a:lnTo>
                  <a:lnTo>
                    <a:pt x="805" y="316"/>
                  </a:lnTo>
                  <a:lnTo>
                    <a:pt x="747" y="431"/>
                  </a:lnTo>
                  <a:lnTo>
                    <a:pt x="546" y="977"/>
                  </a:lnTo>
                  <a:lnTo>
                    <a:pt x="345" y="1552"/>
                  </a:lnTo>
                  <a:lnTo>
                    <a:pt x="230" y="1811"/>
                  </a:lnTo>
                  <a:lnTo>
                    <a:pt x="115" y="2041"/>
                  </a:lnTo>
                  <a:lnTo>
                    <a:pt x="57" y="2156"/>
                  </a:lnTo>
                  <a:lnTo>
                    <a:pt x="29" y="2271"/>
                  </a:lnTo>
                  <a:lnTo>
                    <a:pt x="0" y="2414"/>
                  </a:lnTo>
                  <a:lnTo>
                    <a:pt x="29" y="2529"/>
                  </a:lnTo>
                  <a:lnTo>
                    <a:pt x="86" y="2702"/>
                  </a:lnTo>
                  <a:lnTo>
                    <a:pt x="230" y="2846"/>
                  </a:lnTo>
                  <a:lnTo>
                    <a:pt x="374" y="2932"/>
                  </a:lnTo>
                  <a:lnTo>
                    <a:pt x="546" y="2961"/>
                  </a:lnTo>
                  <a:lnTo>
                    <a:pt x="690" y="2932"/>
                  </a:lnTo>
                  <a:lnTo>
                    <a:pt x="747" y="2874"/>
                  </a:lnTo>
                  <a:lnTo>
                    <a:pt x="833" y="2846"/>
                  </a:lnTo>
                  <a:lnTo>
                    <a:pt x="1178" y="2443"/>
                  </a:lnTo>
                  <a:lnTo>
                    <a:pt x="1322" y="2242"/>
                  </a:lnTo>
                  <a:lnTo>
                    <a:pt x="1466" y="2012"/>
                  </a:lnTo>
                  <a:lnTo>
                    <a:pt x="1782" y="1466"/>
                  </a:lnTo>
                  <a:lnTo>
                    <a:pt x="2041" y="891"/>
                  </a:lnTo>
                  <a:lnTo>
                    <a:pt x="2127" y="719"/>
                  </a:lnTo>
                  <a:lnTo>
                    <a:pt x="2127" y="546"/>
                  </a:lnTo>
                  <a:lnTo>
                    <a:pt x="2069" y="403"/>
                  </a:lnTo>
                  <a:lnTo>
                    <a:pt x="1983" y="259"/>
                  </a:lnTo>
                  <a:lnTo>
                    <a:pt x="1868" y="144"/>
                  </a:lnTo>
                  <a:lnTo>
                    <a:pt x="1724" y="58"/>
                  </a:lnTo>
                  <a:lnTo>
                    <a:pt x="1552" y="29"/>
                  </a:lnTo>
                  <a:lnTo>
                    <a:pt x="1380" y="0"/>
                  </a:lnTo>
                  <a:close/>
                </a:path>
              </a:pathLst>
            </a:custGeom>
            <a:solidFill>
              <a:srgbClr val="A49178">
                <a:alpha val="29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2"/>
            <p:cNvSpPr/>
            <p:nvPr/>
          </p:nvSpPr>
          <p:spPr>
            <a:xfrm>
              <a:off x="993400" y="4056350"/>
              <a:ext cx="53175" cy="74025"/>
            </a:xfrm>
            <a:custGeom>
              <a:avLst/>
              <a:gdLst/>
              <a:ahLst/>
              <a:cxnLst/>
              <a:rect l="l" t="t" r="r" b="b"/>
              <a:pathLst>
                <a:path w="2127" h="2961" fill="none" extrusionOk="0">
                  <a:moveTo>
                    <a:pt x="1380" y="0"/>
                  </a:moveTo>
                  <a:lnTo>
                    <a:pt x="1380" y="0"/>
                  </a:lnTo>
                  <a:lnTo>
                    <a:pt x="1207" y="29"/>
                  </a:lnTo>
                  <a:lnTo>
                    <a:pt x="1006" y="86"/>
                  </a:lnTo>
                  <a:lnTo>
                    <a:pt x="862" y="230"/>
                  </a:lnTo>
                  <a:lnTo>
                    <a:pt x="805" y="316"/>
                  </a:lnTo>
                  <a:lnTo>
                    <a:pt x="747" y="431"/>
                  </a:lnTo>
                  <a:lnTo>
                    <a:pt x="747" y="431"/>
                  </a:lnTo>
                  <a:lnTo>
                    <a:pt x="546" y="977"/>
                  </a:lnTo>
                  <a:lnTo>
                    <a:pt x="345" y="1552"/>
                  </a:lnTo>
                  <a:lnTo>
                    <a:pt x="345" y="1552"/>
                  </a:lnTo>
                  <a:lnTo>
                    <a:pt x="230" y="1811"/>
                  </a:lnTo>
                  <a:lnTo>
                    <a:pt x="115" y="2041"/>
                  </a:lnTo>
                  <a:lnTo>
                    <a:pt x="57" y="2156"/>
                  </a:lnTo>
                  <a:lnTo>
                    <a:pt x="29" y="2271"/>
                  </a:lnTo>
                  <a:lnTo>
                    <a:pt x="0" y="2414"/>
                  </a:lnTo>
                  <a:lnTo>
                    <a:pt x="29" y="2529"/>
                  </a:lnTo>
                  <a:lnTo>
                    <a:pt x="29" y="2529"/>
                  </a:lnTo>
                  <a:lnTo>
                    <a:pt x="86" y="2702"/>
                  </a:lnTo>
                  <a:lnTo>
                    <a:pt x="230" y="2846"/>
                  </a:lnTo>
                  <a:lnTo>
                    <a:pt x="374" y="2932"/>
                  </a:lnTo>
                  <a:lnTo>
                    <a:pt x="546" y="2961"/>
                  </a:lnTo>
                  <a:lnTo>
                    <a:pt x="546" y="2961"/>
                  </a:lnTo>
                  <a:lnTo>
                    <a:pt x="690" y="2932"/>
                  </a:lnTo>
                  <a:lnTo>
                    <a:pt x="747" y="2874"/>
                  </a:lnTo>
                  <a:lnTo>
                    <a:pt x="833" y="2846"/>
                  </a:lnTo>
                  <a:lnTo>
                    <a:pt x="833" y="2846"/>
                  </a:lnTo>
                  <a:lnTo>
                    <a:pt x="1178" y="2443"/>
                  </a:lnTo>
                  <a:lnTo>
                    <a:pt x="1322" y="2242"/>
                  </a:lnTo>
                  <a:lnTo>
                    <a:pt x="1466" y="2012"/>
                  </a:lnTo>
                  <a:lnTo>
                    <a:pt x="1466" y="2012"/>
                  </a:lnTo>
                  <a:lnTo>
                    <a:pt x="1782" y="1466"/>
                  </a:lnTo>
                  <a:lnTo>
                    <a:pt x="2041" y="891"/>
                  </a:lnTo>
                  <a:lnTo>
                    <a:pt x="2041" y="891"/>
                  </a:lnTo>
                  <a:lnTo>
                    <a:pt x="2127" y="719"/>
                  </a:lnTo>
                  <a:lnTo>
                    <a:pt x="2127" y="546"/>
                  </a:lnTo>
                  <a:lnTo>
                    <a:pt x="2069" y="403"/>
                  </a:lnTo>
                  <a:lnTo>
                    <a:pt x="1983" y="259"/>
                  </a:lnTo>
                  <a:lnTo>
                    <a:pt x="1868" y="144"/>
                  </a:lnTo>
                  <a:lnTo>
                    <a:pt x="1724" y="58"/>
                  </a:lnTo>
                  <a:lnTo>
                    <a:pt x="1552" y="29"/>
                  </a:lnTo>
                  <a:lnTo>
                    <a:pt x="1380" y="0"/>
                  </a:lnTo>
                </a:path>
              </a:pathLst>
            </a:custGeom>
            <a:solidFill>
              <a:srgbClr val="A49178">
                <a:alpha val="29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2"/>
            <p:cNvSpPr/>
            <p:nvPr/>
          </p:nvSpPr>
          <p:spPr>
            <a:xfrm>
              <a:off x="1073150" y="3920550"/>
              <a:ext cx="58225" cy="64675"/>
            </a:xfrm>
            <a:custGeom>
              <a:avLst/>
              <a:gdLst/>
              <a:ahLst/>
              <a:cxnLst/>
              <a:rect l="l" t="t" r="r" b="b"/>
              <a:pathLst>
                <a:path w="2329" h="2587" extrusionOk="0">
                  <a:moveTo>
                    <a:pt x="1523" y="0"/>
                  </a:moveTo>
                  <a:lnTo>
                    <a:pt x="1437" y="29"/>
                  </a:lnTo>
                  <a:lnTo>
                    <a:pt x="1351" y="58"/>
                  </a:lnTo>
                  <a:lnTo>
                    <a:pt x="1236" y="144"/>
                  </a:lnTo>
                  <a:lnTo>
                    <a:pt x="1121" y="230"/>
                  </a:lnTo>
                  <a:lnTo>
                    <a:pt x="1035" y="345"/>
                  </a:lnTo>
                  <a:lnTo>
                    <a:pt x="862" y="604"/>
                  </a:lnTo>
                  <a:lnTo>
                    <a:pt x="661" y="862"/>
                  </a:lnTo>
                  <a:lnTo>
                    <a:pt x="431" y="1121"/>
                  </a:lnTo>
                  <a:lnTo>
                    <a:pt x="259" y="1380"/>
                  </a:lnTo>
                  <a:lnTo>
                    <a:pt x="115" y="1667"/>
                  </a:lnTo>
                  <a:lnTo>
                    <a:pt x="58" y="1782"/>
                  </a:lnTo>
                  <a:lnTo>
                    <a:pt x="0" y="1926"/>
                  </a:lnTo>
                  <a:lnTo>
                    <a:pt x="0" y="2098"/>
                  </a:lnTo>
                  <a:lnTo>
                    <a:pt x="0" y="2242"/>
                  </a:lnTo>
                  <a:lnTo>
                    <a:pt x="58" y="2386"/>
                  </a:lnTo>
                  <a:lnTo>
                    <a:pt x="144" y="2501"/>
                  </a:lnTo>
                  <a:lnTo>
                    <a:pt x="259" y="2558"/>
                  </a:lnTo>
                  <a:lnTo>
                    <a:pt x="403" y="2587"/>
                  </a:lnTo>
                  <a:lnTo>
                    <a:pt x="518" y="2558"/>
                  </a:lnTo>
                  <a:lnTo>
                    <a:pt x="633" y="2501"/>
                  </a:lnTo>
                  <a:lnTo>
                    <a:pt x="1006" y="2184"/>
                  </a:lnTo>
                  <a:lnTo>
                    <a:pt x="1207" y="2041"/>
                  </a:lnTo>
                  <a:lnTo>
                    <a:pt x="1380" y="1868"/>
                  </a:lnTo>
                  <a:lnTo>
                    <a:pt x="1725" y="1495"/>
                  </a:lnTo>
                  <a:lnTo>
                    <a:pt x="1897" y="1294"/>
                  </a:lnTo>
                  <a:lnTo>
                    <a:pt x="2070" y="1150"/>
                  </a:lnTo>
                  <a:lnTo>
                    <a:pt x="2156" y="1064"/>
                  </a:lnTo>
                  <a:lnTo>
                    <a:pt x="2242" y="977"/>
                  </a:lnTo>
                  <a:lnTo>
                    <a:pt x="2299" y="891"/>
                  </a:lnTo>
                  <a:lnTo>
                    <a:pt x="2328" y="805"/>
                  </a:lnTo>
                  <a:lnTo>
                    <a:pt x="2328" y="719"/>
                  </a:lnTo>
                  <a:lnTo>
                    <a:pt x="2328" y="604"/>
                  </a:lnTo>
                  <a:lnTo>
                    <a:pt x="2271" y="431"/>
                  </a:lnTo>
                  <a:lnTo>
                    <a:pt x="2156" y="259"/>
                  </a:lnTo>
                  <a:lnTo>
                    <a:pt x="2012" y="115"/>
                  </a:lnTo>
                  <a:lnTo>
                    <a:pt x="1840" y="29"/>
                  </a:lnTo>
                  <a:lnTo>
                    <a:pt x="1725" y="0"/>
                  </a:lnTo>
                  <a:close/>
                </a:path>
              </a:pathLst>
            </a:custGeom>
            <a:solidFill>
              <a:srgbClr val="A49178">
                <a:alpha val="29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2"/>
            <p:cNvSpPr/>
            <p:nvPr/>
          </p:nvSpPr>
          <p:spPr>
            <a:xfrm>
              <a:off x="1073150" y="3920550"/>
              <a:ext cx="58225" cy="64675"/>
            </a:xfrm>
            <a:custGeom>
              <a:avLst/>
              <a:gdLst/>
              <a:ahLst/>
              <a:cxnLst/>
              <a:rect l="l" t="t" r="r" b="b"/>
              <a:pathLst>
                <a:path w="2329" h="2587" fill="none" extrusionOk="0">
                  <a:moveTo>
                    <a:pt x="1638" y="0"/>
                  </a:moveTo>
                  <a:lnTo>
                    <a:pt x="1638" y="0"/>
                  </a:lnTo>
                  <a:lnTo>
                    <a:pt x="1523" y="0"/>
                  </a:lnTo>
                  <a:lnTo>
                    <a:pt x="1437" y="29"/>
                  </a:lnTo>
                  <a:lnTo>
                    <a:pt x="1351" y="58"/>
                  </a:lnTo>
                  <a:lnTo>
                    <a:pt x="1236" y="144"/>
                  </a:lnTo>
                  <a:lnTo>
                    <a:pt x="1236" y="144"/>
                  </a:lnTo>
                  <a:lnTo>
                    <a:pt x="1121" y="230"/>
                  </a:lnTo>
                  <a:lnTo>
                    <a:pt x="1035" y="345"/>
                  </a:lnTo>
                  <a:lnTo>
                    <a:pt x="862" y="604"/>
                  </a:lnTo>
                  <a:lnTo>
                    <a:pt x="862" y="604"/>
                  </a:lnTo>
                  <a:lnTo>
                    <a:pt x="661" y="862"/>
                  </a:lnTo>
                  <a:lnTo>
                    <a:pt x="431" y="1121"/>
                  </a:lnTo>
                  <a:lnTo>
                    <a:pt x="431" y="1121"/>
                  </a:lnTo>
                  <a:lnTo>
                    <a:pt x="259" y="1380"/>
                  </a:lnTo>
                  <a:lnTo>
                    <a:pt x="115" y="1667"/>
                  </a:lnTo>
                  <a:lnTo>
                    <a:pt x="58" y="1782"/>
                  </a:lnTo>
                  <a:lnTo>
                    <a:pt x="0" y="1926"/>
                  </a:lnTo>
                  <a:lnTo>
                    <a:pt x="0" y="2098"/>
                  </a:lnTo>
                  <a:lnTo>
                    <a:pt x="0" y="2242"/>
                  </a:lnTo>
                  <a:lnTo>
                    <a:pt x="0" y="2242"/>
                  </a:lnTo>
                  <a:lnTo>
                    <a:pt x="58" y="2386"/>
                  </a:lnTo>
                  <a:lnTo>
                    <a:pt x="144" y="2501"/>
                  </a:lnTo>
                  <a:lnTo>
                    <a:pt x="259" y="2558"/>
                  </a:lnTo>
                  <a:lnTo>
                    <a:pt x="403" y="2587"/>
                  </a:lnTo>
                  <a:lnTo>
                    <a:pt x="403" y="2587"/>
                  </a:lnTo>
                  <a:lnTo>
                    <a:pt x="518" y="2558"/>
                  </a:lnTo>
                  <a:lnTo>
                    <a:pt x="633" y="2501"/>
                  </a:lnTo>
                  <a:lnTo>
                    <a:pt x="633" y="2501"/>
                  </a:lnTo>
                  <a:lnTo>
                    <a:pt x="1006" y="2184"/>
                  </a:lnTo>
                  <a:lnTo>
                    <a:pt x="1207" y="2041"/>
                  </a:lnTo>
                  <a:lnTo>
                    <a:pt x="1380" y="1868"/>
                  </a:lnTo>
                  <a:lnTo>
                    <a:pt x="1380" y="1868"/>
                  </a:lnTo>
                  <a:lnTo>
                    <a:pt x="1725" y="1495"/>
                  </a:lnTo>
                  <a:lnTo>
                    <a:pt x="1897" y="1294"/>
                  </a:lnTo>
                  <a:lnTo>
                    <a:pt x="2070" y="1150"/>
                  </a:lnTo>
                  <a:lnTo>
                    <a:pt x="2070" y="1150"/>
                  </a:lnTo>
                  <a:lnTo>
                    <a:pt x="2156" y="1064"/>
                  </a:lnTo>
                  <a:lnTo>
                    <a:pt x="2242" y="977"/>
                  </a:lnTo>
                  <a:lnTo>
                    <a:pt x="2299" y="891"/>
                  </a:lnTo>
                  <a:lnTo>
                    <a:pt x="2328" y="805"/>
                  </a:lnTo>
                  <a:lnTo>
                    <a:pt x="2328" y="719"/>
                  </a:lnTo>
                  <a:lnTo>
                    <a:pt x="2328" y="604"/>
                  </a:lnTo>
                  <a:lnTo>
                    <a:pt x="2271" y="431"/>
                  </a:lnTo>
                  <a:lnTo>
                    <a:pt x="2156" y="259"/>
                  </a:lnTo>
                  <a:lnTo>
                    <a:pt x="2012" y="115"/>
                  </a:lnTo>
                  <a:lnTo>
                    <a:pt x="1840" y="29"/>
                  </a:lnTo>
                  <a:lnTo>
                    <a:pt x="1725" y="0"/>
                  </a:lnTo>
                  <a:lnTo>
                    <a:pt x="1638" y="0"/>
                  </a:lnTo>
                </a:path>
              </a:pathLst>
            </a:custGeom>
            <a:solidFill>
              <a:srgbClr val="A49178">
                <a:alpha val="29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2"/>
            <p:cNvSpPr/>
            <p:nvPr/>
          </p:nvSpPr>
          <p:spPr>
            <a:xfrm>
              <a:off x="1365575" y="4011800"/>
              <a:ext cx="80500" cy="54625"/>
            </a:xfrm>
            <a:custGeom>
              <a:avLst/>
              <a:gdLst/>
              <a:ahLst/>
              <a:cxnLst/>
              <a:rect l="l" t="t" r="r" b="b"/>
              <a:pathLst>
                <a:path w="3220" h="2185" extrusionOk="0">
                  <a:moveTo>
                    <a:pt x="2559" y="0"/>
                  </a:moveTo>
                  <a:lnTo>
                    <a:pt x="2444" y="29"/>
                  </a:lnTo>
                  <a:lnTo>
                    <a:pt x="2357" y="87"/>
                  </a:lnTo>
                  <a:lnTo>
                    <a:pt x="2271" y="201"/>
                  </a:lnTo>
                  <a:lnTo>
                    <a:pt x="2185" y="230"/>
                  </a:lnTo>
                  <a:lnTo>
                    <a:pt x="2099" y="288"/>
                  </a:lnTo>
                  <a:lnTo>
                    <a:pt x="1926" y="374"/>
                  </a:lnTo>
                  <a:lnTo>
                    <a:pt x="1179" y="863"/>
                  </a:lnTo>
                  <a:lnTo>
                    <a:pt x="892" y="1035"/>
                  </a:lnTo>
                  <a:lnTo>
                    <a:pt x="576" y="1179"/>
                  </a:lnTo>
                  <a:lnTo>
                    <a:pt x="288" y="1351"/>
                  </a:lnTo>
                  <a:lnTo>
                    <a:pt x="173" y="1466"/>
                  </a:lnTo>
                  <a:lnTo>
                    <a:pt x="58" y="1581"/>
                  </a:lnTo>
                  <a:lnTo>
                    <a:pt x="29" y="1696"/>
                  </a:lnTo>
                  <a:lnTo>
                    <a:pt x="1" y="1782"/>
                  </a:lnTo>
                  <a:lnTo>
                    <a:pt x="29" y="1897"/>
                  </a:lnTo>
                  <a:lnTo>
                    <a:pt x="58" y="1983"/>
                  </a:lnTo>
                  <a:lnTo>
                    <a:pt x="116" y="2070"/>
                  </a:lnTo>
                  <a:lnTo>
                    <a:pt x="173" y="2127"/>
                  </a:lnTo>
                  <a:lnTo>
                    <a:pt x="259" y="2156"/>
                  </a:lnTo>
                  <a:lnTo>
                    <a:pt x="374" y="2185"/>
                  </a:lnTo>
                  <a:lnTo>
                    <a:pt x="432" y="2185"/>
                  </a:lnTo>
                  <a:lnTo>
                    <a:pt x="834" y="2098"/>
                  </a:lnTo>
                  <a:lnTo>
                    <a:pt x="1208" y="1955"/>
                  </a:lnTo>
                  <a:lnTo>
                    <a:pt x="1581" y="1782"/>
                  </a:lnTo>
                  <a:lnTo>
                    <a:pt x="1898" y="1610"/>
                  </a:lnTo>
                  <a:lnTo>
                    <a:pt x="2530" y="1236"/>
                  </a:lnTo>
                  <a:lnTo>
                    <a:pt x="2846" y="1035"/>
                  </a:lnTo>
                  <a:lnTo>
                    <a:pt x="2990" y="920"/>
                  </a:lnTo>
                  <a:lnTo>
                    <a:pt x="3105" y="776"/>
                  </a:lnTo>
                  <a:lnTo>
                    <a:pt x="3191" y="633"/>
                  </a:lnTo>
                  <a:lnTo>
                    <a:pt x="3220" y="518"/>
                  </a:lnTo>
                  <a:lnTo>
                    <a:pt x="3191" y="374"/>
                  </a:lnTo>
                  <a:lnTo>
                    <a:pt x="3133" y="259"/>
                  </a:lnTo>
                  <a:lnTo>
                    <a:pt x="3047" y="144"/>
                  </a:lnTo>
                  <a:lnTo>
                    <a:pt x="2932" y="58"/>
                  </a:lnTo>
                  <a:lnTo>
                    <a:pt x="2789" y="0"/>
                  </a:lnTo>
                  <a:close/>
                </a:path>
              </a:pathLst>
            </a:custGeom>
            <a:solidFill>
              <a:srgbClr val="A49178">
                <a:alpha val="29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2"/>
            <p:cNvSpPr/>
            <p:nvPr/>
          </p:nvSpPr>
          <p:spPr>
            <a:xfrm>
              <a:off x="1365575" y="4011800"/>
              <a:ext cx="80500" cy="54625"/>
            </a:xfrm>
            <a:custGeom>
              <a:avLst/>
              <a:gdLst/>
              <a:ahLst/>
              <a:cxnLst/>
              <a:rect l="l" t="t" r="r" b="b"/>
              <a:pathLst>
                <a:path w="3220" h="2185" fill="none" extrusionOk="0">
                  <a:moveTo>
                    <a:pt x="2645" y="0"/>
                  </a:moveTo>
                  <a:lnTo>
                    <a:pt x="2645" y="0"/>
                  </a:lnTo>
                  <a:lnTo>
                    <a:pt x="2559" y="0"/>
                  </a:lnTo>
                  <a:lnTo>
                    <a:pt x="2444" y="29"/>
                  </a:lnTo>
                  <a:lnTo>
                    <a:pt x="2357" y="87"/>
                  </a:lnTo>
                  <a:lnTo>
                    <a:pt x="2271" y="201"/>
                  </a:lnTo>
                  <a:lnTo>
                    <a:pt x="2271" y="201"/>
                  </a:lnTo>
                  <a:lnTo>
                    <a:pt x="2185" y="230"/>
                  </a:lnTo>
                  <a:lnTo>
                    <a:pt x="2099" y="288"/>
                  </a:lnTo>
                  <a:lnTo>
                    <a:pt x="1926" y="374"/>
                  </a:lnTo>
                  <a:lnTo>
                    <a:pt x="1926" y="374"/>
                  </a:lnTo>
                  <a:lnTo>
                    <a:pt x="1179" y="863"/>
                  </a:lnTo>
                  <a:lnTo>
                    <a:pt x="1179" y="863"/>
                  </a:lnTo>
                  <a:lnTo>
                    <a:pt x="892" y="1035"/>
                  </a:lnTo>
                  <a:lnTo>
                    <a:pt x="576" y="1179"/>
                  </a:lnTo>
                  <a:lnTo>
                    <a:pt x="288" y="1351"/>
                  </a:lnTo>
                  <a:lnTo>
                    <a:pt x="173" y="1466"/>
                  </a:lnTo>
                  <a:lnTo>
                    <a:pt x="58" y="1581"/>
                  </a:lnTo>
                  <a:lnTo>
                    <a:pt x="58" y="1581"/>
                  </a:lnTo>
                  <a:lnTo>
                    <a:pt x="29" y="1696"/>
                  </a:lnTo>
                  <a:lnTo>
                    <a:pt x="1" y="1782"/>
                  </a:lnTo>
                  <a:lnTo>
                    <a:pt x="29" y="1897"/>
                  </a:lnTo>
                  <a:lnTo>
                    <a:pt x="58" y="1983"/>
                  </a:lnTo>
                  <a:lnTo>
                    <a:pt x="116" y="2070"/>
                  </a:lnTo>
                  <a:lnTo>
                    <a:pt x="173" y="2127"/>
                  </a:lnTo>
                  <a:lnTo>
                    <a:pt x="259" y="2156"/>
                  </a:lnTo>
                  <a:lnTo>
                    <a:pt x="374" y="2185"/>
                  </a:lnTo>
                  <a:lnTo>
                    <a:pt x="374" y="2185"/>
                  </a:lnTo>
                  <a:lnTo>
                    <a:pt x="432" y="2185"/>
                  </a:lnTo>
                  <a:lnTo>
                    <a:pt x="432" y="2185"/>
                  </a:lnTo>
                  <a:lnTo>
                    <a:pt x="834" y="2098"/>
                  </a:lnTo>
                  <a:lnTo>
                    <a:pt x="1208" y="1955"/>
                  </a:lnTo>
                  <a:lnTo>
                    <a:pt x="1581" y="1782"/>
                  </a:lnTo>
                  <a:lnTo>
                    <a:pt x="1898" y="1610"/>
                  </a:lnTo>
                  <a:lnTo>
                    <a:pt x="1898" y="1610"/>
                  </a:lnTo>
                  <a:lnTo>
                    <a:pt x="2530" y="1236"/>
                  </a:lnTo>
                  <a:lnTo>
                    <a:pt x="2846" y="1035"/>
                  </a:lnTo>
                  <a:lnTo>
                    <a:pt x="2990" y="920"/>
                  </a:lnTo>
                  <a:lnTo>
                    <a:pt x="3105" y="776"/>
                  </a:lnTo>
                  <a:lnTo>
                    <a:pt x="3105" y="776"/>
                  </a:lnTo>
                  <a:lnTo>
                    <a:pt x="3191" y="633"/>
                  </a:lnTo>
                  <a:lnTo>
                    <a:pt x="3220" y="518"/>
                  </a:lnTo>
                  <a:lnTo>
                    <a:pt x="3191" y="374"/>
                  </a:lnTo>
                  <a:lnTo>
                    <a:pt x="3133" y="259"/>
                  </a:lnTo>
                  <a:lnTo>
                    <a:pt x="3047" y="144"/>
                  </a:lnTo>
                  <a:lnTo>
                    <a:pt x="2932" y="58"/>
                  </a:lnTo>
                  <a:lnTo>
                    <a:pt x="2789" y="0"/>
                  </a:lnTo>
                  <a:lnTo>
                    <a:pt x="2645" y="0"/>
                  </a:lnTo>
                </a:path>
              </a:pathLst>
            </a:custGeom>
            <a:solidFill>
              <a:srgbClr val="A49178">
                <a:alpha val="29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2"/>
            <p:cNvSpPr/>
            <p:nvPr/>
          </p:nvSpPr>
          <p:spPr>
            <a:xfrm>
              <a:off x="1208950" y="3965100"/>
              <a:ext cx="59650" cy="62525"/>
            </a:xfrm>
            <a:custGeom>
              <a:avLst/>
              <a:gdLst/>
              <a:ahLst/>
              <a:cxnLst/>
              <a:rect l="l" t="t" r="r" b="b"/>
              <a:pathLst>
                <a:path w="2386" h="2501" extrusionOk="0">
                  <a:moveTo>
                    <a:pt x="1897" y="0"/>
                  </a:moveTo>
                  <a:lnTo>
                    <a:pt x="1725" y="29"/>
                  </a:lnTo>
                  <a:lnTo>
                    <a:pt x="1552" y="115"/>
                  </a:lnTo>
                  <a:lnTo>
                    <a:pt x="1265" y="345"/>
                  </a:lnTo>
                  <a:lnTo>
                    <a:pt x="977" y="632"/>
                  </a:lnTo>
                  <a:lnTo>
                    <a:pt x="719" y="949"/>
                  </a:lnTo>
                  <a:lnTo>
                    <a:pt x="489" y="1265"/>
                  </a:lnTo>
                  <a:lnTo>
                    <a:pt x="316" y="1523"/>
                  </a:lnTo>
                  <a:lnTo>
                    <a:pt x="115" y="1782"/>
                  </a:lnTo>
                  <a:lnTo>
                    <a:pt x="58" y="1926"/>
                  </a:lnTo>
                  <a:lnTo>
                    <a:pt x="0" y="2069"/>
                  </a:lnTo>
                  <a:lnTo>
                    <a:pt x="0" y="2213"/>
                  </a:lnTo>
                  <a:lnTo>
                    <a:pt x="29" y="2357"/>
                  </a:lnTo>
                  <a:lnTo>
                    <a:pt x="58" y="2414"/>
                  </a:lnTo>
                  <a:lnTo>
                    <a:pt x="115" y="2472"/>
                  </a:lnTo>
                  <a:lnTo>
                    <a:pt x="173" y="2501"/>
                  </a:lnTo>
                  <a:lnTo>
                    <a:pt x="230" y="2501"/>
                  </a:lnTo>
                  <a:lnTo>
                    <a:pt x="345" y="2472"/>
                  </a:lnTo>
                  <a:lnTo>
                    <a:pt x="431" y="2386"/>
                  </a:lnTo>
                  <a:lnTo>
                    <a:pt x="518" y="2299"/>
                  </a:lnTo>
                  <a:lnTo>
                    <a:pt x="633" y="2242"/>
                  </a:lnTo>
                  <a:lnTo>
                    <a:pt x="862" y="2098"/>
                  </a:lnTo>
                  <a:lnTo>
                    <a:pt x="1064" y="1897"/>
                  </a:lnTo>
                  <a:lnTo>
                    <a:pt x="1265" y="1696"/>
                  </a:lnTo>
                  <a:lnTo>
                    <a:pt x="1495" y="1466"/>
                  </a:lnTo>
                  <a:lnTo>
                    <a:pt x="1753" y="1293"/>
                  </a:lnTo>
                  <a:lnTo>
                    <a:pt x="1983" y="1092"/>
                  </a:lnTo>
                  <a:lnTo>
                    <a:pt x="2213" y="891"/>
                  </a:lnTo>
                  <a:lnTo>
                    <a:pt x="2328" y="747"/>
                  </a:lnTo>
                  <a:lnTo>
                    <a:pt x="2386" y="604"/>
                  </a:lnTo>
                  <a:lnTo>
                    <a:pt x="2386" y="460"/>
                  </a:lnTo>
                  <a:lnTo>
                    <a:pt x="2357" y="316"/>
                  </a:lnTo>
                  <a:lnTo>
                    <a:pt x="2271" y="201"/>
                  </a:lnTo>
                  <a:lnTo>
                    <a:pt x="2156" y="86"/>
                  </a:lnTo>
                  <a:lnTo>
                    <a:pt x="2041" y="29"/>
                  </a:lnTo>
                  <a:lnTo>
                    <a:pt x="1897" y="0"/>
                  </a:lnTo>
                  <a:close/>
                </a:path>
              </a:pathLst>
            </a:custGeom>
            <a:solidFill>
              <a:srgbClr val="A49178">
                <a:alpha val="29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2"/>
            <p:cNvSpPr/>
            <p:nvPr/>
          </p:nvSpPr>
          <p:spPr>
            <a:xfrm>
              <a:off x="1208950" y="3965100"/>
              <a:ext cx="59650" cy="62525"/>
            </a:xfrm>
            <a:custGeom>
              <a:avLst/>
              <a:gdLst/>
              <a:ahLst/>
              <a:cxnLst/>
              <a:rect l="l" t="t" r="r" b="b"/>
              <a:pathLst>
                <a:path w="2386" h="2501" fill="none" extrusionOk="0">
                  <a:moveTo>
                    <a:pt x="1897" y="0"/>
                  </a:moveTo>
                  <a:lnTo>
                    <a:pt x="1897" y="0"/>
                  </a:lnTo>
                  <a:lnTo>
                    <a:pt x="1725" y="29"/>
                  </a:lnTo>
                  <a:lnTo>
                    <a:pt x="1552" y="115"/>
                  </a:lnTo>
                  <a:lnTo>
                    <a:pt x="1552" y="115"/>
                  </a:lnTo>
                  <a:lnTo>
                    <a:pt x="1265" y="345"/>
                  </a:lnTo>
                  <a:lnTo>
                    <a:pt x="977" y="632"/>
                  </a:lnTo>
                  <a:lnTo>
                    <a:pt x="719" y="949"/>
                  </a:lnTo>
                  <a:lnTo>
                    <a:pt x="489" y="1265"/>
                  </a:lnTo>
                  <a:lnTo>
                    <a:pt x="489" y="1265"/>
                  </a:lnTo>
                  <a:lnTo>
                    <a:pt x="316" y="1523"/>
                  </a:lnTo>
                  <a:lnTo>
                    <a:pt x="115" y="1782"/>
                  </a:lnTo>
                  <a:lnTo>
                    <a:pt x="58" y="1926"/>
                  </a:lnTo>
                  <a:lnTo>
                    <a:pt x="0" y="2069"/>
                  </a:lnTo>
                  <a:lnTo>
                    <a:pt x="0" y="2213"/>
                  </a:lnTo>
                  <a:lnTo>
                    <a:pt x="29" y="2357"/>
                  </a:lnTo>
                  <a:lnTo>
                    <a:pt x="29" y="2357"/>
                  </a:lnTo>
                  <a:lnTo>
                    <a:pt x="58" y="2414"/>
                  </a:lnTo>
                  <a:lnTo>
                    <a:pt x="115" y="2472"/>
                  </a:lnTo>
                  <a:lnTo>
                    <a:pt x="173" y="2501"/>
                  </a:lnTo>
                  <a:lnTo>
                    <a:pt x="230" y="2501"/>
                  </a:lnTo>
                  <a:lnTo>
                    <a:pt x="230" y="2501"/>
                  </a:lnTo>
                  <a:lnTo>
                    <a:pt x="345" y="2472"/>
                  </a:lnTo>
                  <a:lnTo>
                    <a:pt x="431" y="2386"/>
                  </a:lnTo>
                  <a:lnTo>
                    <a:pt x="431" y="2386"/>
                  </a:lnTo>
                  <a:lnTo>
                    <a:pt x="518" y="2299"/>
                  </a:lnTo>
                  <a:lnTo>
                    <a:pt x="633" y="2242"/>
                  </a:lnTo>
                  <a:lnTo>
                    <a:pt x="862" y="2098"/>
                  </a:lnTo>
                  <a:lnTo>
                    <a:pt x="862" y="2098"/>
                  </a:lnTo>
                  <a:lnTo>
                    <a:pt x="1064" y="1897"/>
                  </a:lnTo>
                  <a:lnTo>
                    <a:pt x="1265" y="1696"/>
                  </a:lnTo>
                  <a:lnTo>
                    <a:pt x="1265" y="1696"/>
                  </a:lnTo>
                  <a:lnTo>
                    <a:pt x="1495" y="1466"/>
                  </a:lnTo>
                  <a:lnTo>
                    <a:pt x="1753" y="1293"/>
                  </a:lnTo>
                  <a:lnTo>
                    <a:pt x="1983" y="1092"/>
                  </a:lnTo>
                  <a:lnTo>
                    <a:pt x="2213" y="891"/>
                  </a:lnTo>
                  <a:lnTo>
                    <a:pt x="2213" y="891"/>
                  </a:lnTo>
                  <a:lnTo>
                    <a:pt x="2328" y="747"/>
                  </a:lnTo>
                  <a:lnTo>
                    <a:pt x="2386" y="604"/>
                  </a:lnTo>
                  <a:lnTo>
                    <a:pt x="2386" y="460"/>
                  </a:lnTo>
                  <a:lnTo>
                    <a:pt x="2357" y="316"/>
                  </a:lnTo>
                  <a:lnTo>
                    <a:pt x="2271" y="201"/>
                  </a:lnTo>
                  <a:lnTo>
                    <a:pt x="2156" y="86"/>
                  </a:lnTo>
                  <a:lnTo>
                    <a:pt x="2041" y="29"/>
                  </a:lnTo>
                  <a:lnTo>
                    <a:pt x="1897" y="0"/>
                  </a:lnTo>
                </a:path>
              </a:pathLst>
            </a:custGeom>
            <a:solidFill>
              <a:srgbClr val="A49178">
                <a:alpha val="29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2"/>
            <p:cNvSpPr/>
            <p:nvPr/>
          </p:nvSpPr>
          <p:spPr>
            <a:xfrm>
              <a:off x="1642925" y="4056350"/>
              <a:ext cx="62550" cy="26600"/>
            </a:xfrm>
            <a:custGeom>
              <a:avLst/>
              <a:gdLst/>
              <a:ahLst/>
              <a:cxnLst/>
              <a:rect l="l" t="t" r="r" b="b"/>
              <a:pathLst>
                <a:path w="2502" h="1064" extrusionOk="0">
                  <a:moveTo>
                    <a:pt x="1926" y="0"/>
                  </a:moveTo>
                  <a:lnTo>
                    <a:pt x="1524" y="86"/>
                  </a:lnTo>
                  <a:lnTo>
                    <a:pt x="1122" y="144"/>
                  </a:lnTo>
                  <a:lnTo>
                    <a:pt x="748" y="288"/>
                  </a:lnTo>
                  <a:lnTo>
                    <a:pt x="547" y="374"/>
                  </a:lnTo>
                  <a:lnTo>
                    <a:pt x="346" y="403"/>
                  </a:lnTo>
                  <a:lnTo>
                    <a:pt x="231" y="403"/>
                  </a:lnTo>
                  <a:lnTo>
                    <a:pt x="144" y="460"/>
                  </a:lnTo>
                  <a:lnTo>
                    <a:pt x="58" y="546"/>
                  </a:lnTo>
                  <a:lnTo>
                    <a:pt x="29" y="661"/>
                  </a:lnTo>
                  <a:lnTo>
                    <a:pt x="1" y="747"/>
                  </a:lnTo>
                  <a:lnTo>
                    <a:pt x="29" y="862"/>
                  </a:lnTo>
                  <a:lnTo>
                    <a:pt x="87" y="920"/>
                  </a:lnTo>
                  <a:lnTo>
                    <a:pt x="202" y="977"/>
                  </a:lnTo>
                  <a:lnTo>
                    <a:pt x="461" y="1035"/>
                  </a:lnTo>
                  <a:lnTo>
                    <a:pt x="690" y="1064"/>
                  </a:lnTo>
                  <a:lnTo>
                    <a:pt x="1122" y="1006"/>
                  </a:lnTo>
                  <a:lnTo>
                    <a:pt x="1668" y="1006"/>
                  </a:lnTo>
                  <a:lnTo>
                    <a:pt x="2099" y="977"/>
                  </a:lnTo>
                  <a:lnTo>
                    <a:pt x="2214" y="949"/>
                  </a:lnTo>
                  <a:lnTo>
                    <a:pt x="2300" y="920"/>
                  </a:lnTo>
                  <a:lnTo>
                    <a:pt x="2357" y="862"/>
                  </a:lnTo>
                  <a:lnTo>
                    <a:pt x="2415" y="805"/>
                  </a:lnTo>
                  <a:lnTo>
                    <a:pt x="2472" y="661"/>
                  </a:lnTo>
                  <a:lnTo>
                    <a:pt x="2501" y="460"/>
                  </a:lnTo>
                  <a:lnTo>
                    <a:pt x="2444" y="288"/>
                  </a:lnTo>
                  <a:lnTo>
                    <a:pt x="2357" y="144"/>
                  </a:lnTo>
                  <a:lnTo>
                    <a:pt x="2300" y="86"/>
                  </a:lnTo>
                  <a:lnTo>
                    <a:pt x="2214" y="29"/>
                  </a:lnTo>
                  <a:lnTo>
                    <a:pt x="2156" y="0"/>
                  </a:lnTo>
                  <a:close/>
                </a:path>
              </a:pathLst>
            </a:custGeom>
            <a:solidFill>
              <a:srgbClr val="A49178">
                <a:alpha val="29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2"/>
            <p:cNvSpPr/>
            <p:nvPr/>
          </p:nvSpPr>
          <p:spPr>
            <a:xfrm>
              <a:off x="1642925" y="4056350"/>
              <a:ext cx="62550" cy="26600"/>
            </a:xfrm>
            <a:custGeom>
              <a:avLst/>
              <a:gdLst/>
              <a:ahLst/>
              <a:cxnLst/>
              <a:rect l="l" t="t" r="r" b="b"/>
              <a:pathLst>
                <a:path w="2502" h="1064" fill="none" extrusionOk="0">
                  <a:moveTo>
                    <a:pt x="2041" y="0"/>
                  </a:moveTo>
                  <a:lnTo>
                    <a:pt x="2041" y="0"/>
                  </a:lnTo>
                  <a:lnTo>
                    <a:pt x="1926" y="0"/>
                  </a:lnTo>
                  <a:lnTo>
                    <a:pt x="1926" y="0"/>
                  </a:lnTo>
                  <a:lnTo>
                    <a:pt x="1524" y="86"/>
                  </a:lnTo>
                  <a:lnTo>
                    <a:pt x="1122" y="144"/>
                  </a:lnTo>
                  <a:lnTo>
                    <a:pt x="1122" y="144"/>
                  </a:lnTo>
                  <a:lnTo>
                    <a:pt x="748" y="288"/>
                  </a:lnTo>
                  <a:lnTo>
                    <a:pt x="547" y="374"/>
                  </a:lnTo>
                  <a:lnTo>
                    <a:pt x="346" y="403"/>
                  </a:lnTo>
                  <a:lnTo>
                    <a:pt x="346" y="403"/>
                  </a:lnTo>
                  <a:lnTo>
                    <a:pt x="231" y="403"/>
                  </a:lnTo>
                  <a:lnTo>
                    <a:pt x="144" y="460"/>
                  </a:lnTo>
                  <a:lnTo>
                    <a:pt x="58" y="546"/>
                  </a:lnTo>
                  <a:lnTo>
                    <a:pt x="29" y="661"/>
                  </a:lnTo>
                  <a:lnTo>
                    <a:pt x="1" y="747"/>
                  </a:lnTo>
                  <a:lnTo>
                    <a:pt x="29" y="862"/>
                  </a:lnTo>
                  <a:lnTo>
                    <a:pt x="87" y="920"/>
                  </a:lnTo>
                  <a:lnTo>
                    <a:pt x="202" y="977"/>
                  </a:lnTo>
                  <a:lnTo>
                    <a:pt x="202" y="977"/>
                  </a:lnTo>
                  <a:lnTo>
                    <a:pt x="461" y="1035"/>
                  </a:lnTo>
                  <a:lnTo>
                    <a:pt x="690" y="1064"/>
                  </a:lnTo>
                  <a:lnTo>
                    <a:pt x="690" y="1064"/>
                  </a:lnTo>
                  <a:lnTo>
                    <a:pt x="1122" y="1006"/>
                  </a:lnTo>
                  <a:lnTo>
                    <a:pt x="1122" y="1006"/>
                  </a:lnTo>
                  <a:lnTo>
                    <a:pt x="1409" y="1006"/>
                  </a:lnTo>
                  <a:lnTo>
                    <a:pt x="1668" y="1006"/>
                  </a:lnTo>
                  <a:lnTo>
                    <a:pt x="1668" y="1006"/>
                  </a:lnTo>
                  <a:lnTo>
                    <a:pt x="2099" y="977"/>
                  </a:lnTo>
                  <a:lnTo>
                    <a:pt x="2099" y="977"/>
                  </a:lnTo>
                  <a:lnTo>
                    <a:pt x="2214" y="949"/>
                  </a:lnTo>
                  <a:lnTo>
                    <a:pt x="2300" y="920"/>
                  </a:lnTo>
                  <a:lnTo>
                    <a:pt x="2357" y="862"/>
                  </a:lnTo>
                  <a:lnTo>
                    <a:pt x="2415" y="805"/>
                  </a:lnTo>
                  <a:lnTo>
                    <a:pt x="2472" y="661"/>
                  </a:lnTo>
                  <a:lnTo>
                    <a:pt x="2501" y="460"/>
                  </a:lnTo>
                  <a:lnTo>
                    <a:pt x="2444" y="288"/>
                  </a:lnTo>
                  <a:lnTo>
                    <a:pt x="2357" y="144"/>
                  </a:lnTo>
                  <a:lnTo>
                    <a:pt x="2300" y="86"/>
                  </a:lnTo>
                  <a:lnTo>
                    <a:pt x="2214" y="29"/>
                  </a:lnTo>
                  <a:lnTo>
                    <a:pt x="2156" y="0"/>
                  </a:lnTo>
                  <a:lnTo>
                    <a:pt x="2041" y="0"/>
                  </a:lnTo>
                </a:path>
              </a:pathLst>
            </a:custGeom>
            <a:solidFill>
              <a:srgbClr val="A49178">
                <a:alpha val="29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2"/>
            <p:cNvSpPr/>
            <p:nvPr/>
          </p:nvSpPr>
          <p:spPr>
            <a:xfrm>
              <a:off x="1913800" y="3977300"/>
              <a:ext cx="72600" cy="53925"/>
            </a:xfrm>
            <a:custGeom>
              <a:avLst/>
              <a:gdLst/>
              <a:ahLst/>
              <a:cxnLst/>
              <a:rect l="l" t="t" r="r" b="b"/>
              <a:pathLst>
                <a:path w="2904" h="2157" extrusionOk="0">
                  <a:moveTo>
                    <a:pt x="346" y="1"/>
                  </a:moveTo>
                  <a:lnTo>
                    <a:pt x="231" y="29"/>
                  </a:lnTo>
                  <a:lnTo>
                    <a:pt x="116" y="87"/>
                  </a:lnTo>
                  <a:lnTo>
                    <a:pt x="30" y="202"/>
                  </a:lnTo>
                  <a:lnTo>
                    <a:pt x="1" y="317"/>
                  </a:lnTo>
                  <a:lnTo>
                    <a:pt x="30" y="518"/>
                  </a:lnTo>
                  <a:lnTo>
                    <a:pt x="116" y="691"/>
                  </a:lnTo>
                  <a:lnTo>
                    <a:pt x="231" y="834"/>
                  </a:lnTo>
                  <a:lnTo>
                    <a:pt x="375" y="978"/>
                  </a:lnTo>
                  <a:lnTo>
                    <a:pt x="518" y="1093"/>
                  </a:lnTo>
                  <a:lnTo>
                    <a:pt x="691" y="1208"/>
                  </a:lnTo>
                  <a:lnTo>
                    <a:pt x="1036" y="1409"/>
                  </a:lnTo>
                  <a:lnTo>
                    <a:pt x="1496" y="1696"/>
                  </a:lnTo>
                  <a:lnTo>
                    <a:pt x="1553" y="1754"/>
                  </a:lnTo>
                  <a:lnTo>
                    <a:pt x="1610" y="1783"/>
                  </a:lnTo>
                  <a:lnTo>
                    <a:pt x="1869" y="2041"/>
                  </a:lnTo>
                  <a:lnTo>
                    <a:pt x="2042" y="2128"/>
                  </a:lnTo>
                  <a:lnTo>
                    <a:pt x="2243" y="2156"/>
                  </a:lnTo>
                  <a:lnTo>
                    <a:pt x="2415" y="2128"/>
                  </a:lnTo>
                  <a:lnTo>
                    <a:pt x="2588" y="2041"/>
                  </a:lnTo>
                  <a:lnTo>
                    <a:pt x="2731" y="1926"/>
                  </a:lnTo>
                  <a:lnTo>
                    <a:pt x="2846" y="1725"/>
                  </a:lnTo>
                  <a:lnTo>
                    <a:pt x="2846" y="1696"/>
                  </a:lnTo>
                  <a:lnTo>
                    <a:pt x="2904" y="1524"/>
                  </a:lnTo>
                  <a:lnTo>
                    <a:pt x="2904" y="1352"/>
                  </a:lnTo>
                  <a:lnTo>
                    <a:pt x="2846" y="1179"/>
                  </a:lnTo>
                  <a:lnTo>
                    <a:pt x="2731" y="1035"/>
                  </a:lnTo>
                  <a:lnTo>
                    <a:pt x="2530" y="863"/>
                  </a:lnTo>
                  <a:lnTo>
                    <a:pt x="2300" y="719"/>
                  </a:lnTo>
                  <a:lnTo>
                    <a:pt x="2042" y="633"/>
                  </a:lnTo>
                  <a:lnTo>
                    <a:pt x="1783" y="576"/>
                  </a:lnTo>
                  <a:lnTo>
                    <a:pt x="1438" y="461"/>
                  </a:lnTo>
                  <a:lnTo>
                    <a:pt x="1122" y="317"/>
                  </a:lnTo>
                  <a:lnTo>
                    <a:pt x="461" y="29"/>
                  </a:lnTo>
                  <a:lnTo>
                    <a:pt x="346" y="1"/>
                  </a:lnTo>
                  <a:close/>
                </a:path>
              </a:pathLst>
            </a:custGeom>
            <a:solidFill>
              <a:srgbClr val="A49178">
                <a:alpha val="29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2"/>
            <p:cNvSpPr/>
            <p:nvPr/>
          </p:nvSpPr>
          <p:spPr>
            <a:xfrm>
              <a:off x="1913800" y="3977300"/>
              <a:ext cx="72600" cy="53925"/>
            </a:xfrm>
            <a:custGeom>
              <a:avLst/>
              <a:gdLst/>
              <a:ahLst/>
              <a:cxnLst/>
              <a:rect l="l" t="t" r="r" b="b"/>
              <a:pathLst>
                <a:path w="2904" h="2157" fill="none" extrusionOk="0">
                  <a:moveTo>
                    <a:pt x="346" y="1"/>
                  </a:moveTo>
                  <a:lnTo>
                    <a:pt x="346" y="1"/>
                  </a:lnTo>
                  <a:lnTo>
                    <a:pt x="231" y="29"/>
                  </a:lnTo>
                  <a:lnTo>
                    <a:pt x="116" y="87"/>
                  </a:lnTo>
                  <a:lnTo>
                    <a:pt x="30" y="202"/>
                  </a:lnTo>
                  <a:lnTo>
                    <a:pt x="1" y="317"/>
                  </a:lnTo>
                  <a:lnTo>
                    <a:pt x="1" y="317"/>
                  </a:lnTo>
                  <a:lnTo>
                    <a:pt x="30" y="518"/>
                  </a:lnTo>
                  <a:lnTo>
                    <a:pt x="116" y="691"/>
                  </a:lnTo>
                  <a:lnTo>
                    <a:pt x="231" y="834"/>
                  </a:lnTo>
                  <a:lnTo>
                    <a:pt x="375" y="978"/>
                  </a:lnTo>
                  <a:lnTo>
                    <a:pt x="518" y="1093"/>
                  </a:lnTo>
                  <a:lnTo>
                    <a:pt x="691" y="1208"/>
                  </a:lnTo>
                  <a:lnTo>
                    <a:pt x="1036" y="1409"/>
                  </a:lnTo>
                  <a:lnTo>
                    <a:pt x="1036" y="1409"/>
                  </a:lnTo>
                  <a:lnTo>
                    <a:pt x="1496" y="1696"/>
                  </a:lnTo>
                  <a:lnTo>
                    <a:pt x="1496" y="1696"/>
                  </a:lnTo>
                  <a:lnTo>
                    <a:pt x="1496" y="1696"/>
                  </a:lnTo>
                  <a:lnTo>
                    <a:pt x="1496" y="1696"/>
                  </a:lnTo>
                  <a:lnTo>
                    <a:pt x="1553" y="1754"/>
                  </a:lnTo>
                  <a:lnTo>
                    <a:pt x="1553" y="1754"/>
                  </a:lnTo>
                  <a:lnTo>
                    <a:pt x="1610" y="1783"/>
                  </a:lnTo>
                  <a:lnTo>
                    <a:pt x="1610" y="1783"/>
                  </a:lnTo>
                  <a:lnTo>
                    <a:pt x="1869" y="2041"/>
                  </a:lnTo>
                  <a:lnTo>
                    <a:pt x="1869" y="2041"/>
                  </a:lnTo>
                  <a:lnTo>
                    <a:pt x="2042" y="2128"/>
                  </a:lnTo>
                  <a:lnTo>
                    <a:pt x="2243" y="2156"/>
                  </a:lnTo>
                  <a:lnTo>
                    <a:pt x="2243" y="2156"/>
                  </a:lnTo>
                  <a:lnTo>
                    <a:pt x="2415" y="2128"/>
                  </a:lnTo>
                  <a:lnTo>
                    <a:pt x="2588" y="2041"/>
                  </a:lnTo>
                  <a:lnTo>
                    <a:pt x="2731" y="1926"/>
                  </a:lnTo>
                  <a:lnTo>
                    <a:pt x="2846" y="1725"/>
                  </a:lnTo>
                  <a:lnTo>
                    <a:pt x="2846" y="1725"/>
                  </a:lnTo>
                  <a:lnTo>
                    <a:pt x="2846" y="1696"/>
                  </a:lnTo>
                  <a:lnTo>
                    <a:pt x="2846" y="1696"/>
                  </a:lnTo>
                  <a:lnTo>
                    <a:pt x="2904" y="1524"/>
                  </a:lnTo>
                  <a:lnTo>
                    <a:pt x="2904" y="1352"/>
                  </a:lnTo>
                  <a:lnTo>
                    <a:pt x="2846" y="1179"/>
                  </a:lnTo>
                  <a:lnTo>
                    <a:pt x="2731" y="1035"/>
                  </a:lnTo>
                  <a:lnTo>
                    <a:pt x="2731" y="1035"/>
                  </a:lnTo>
                  <a:lnTo>
                    <a:pt x="2530" y="863"/>
                  </a:lnTo>
                  <a:lnTo>
                    <a:pt x="2300" y="719"/>
                  </a:lnTo>
                  <a:lnTo>
                    <a:pt x="2042" y="633"/>
                  </a:lnTo>
                  <a:lnTo>
                    <a:pt x="1783" y="576"/>
                  </a:lnTo>
                  <a:lnTo>
                    <a:pt x="1783" y="576"/>
                  </a:lnTo>
                  <a:lnTo>
                    <a:pt x="1438" y="461"/>
                  </a:lnTo>
                  <a:lnTo>
                    <a:pt x="1122" y="317"/>
                  </a:lnTo>
                  <a:lnTo>
                    <a:pt x="461" y="29"/>
                  </a:lnTo>
                  <a:lnTo>
                    <a:pt x="461" y="29"/>
                  </a:lnTo>
                  <a:lnTo>
                    <a:pt x="346" y="1"/>
                  </a:lnTo>
                </a:path>
              </a:pathLst>
            </a:custGeom>
            <a:solidFill>
              <a:srgbClr val="A49178">
                <a:alpha val="29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2"/>
            <p:cNvSpPr/>
            <p:nvPr/>
          </p:nvSpPr>
          <p:spPr>
            <a:xfrm>
              <a:off x="1012075" y="4265425"/>
              <a:ext cx="39550" cy="67575"/>
            </a:xfrm>
            <a:custGeom>
              <a:avLst/>
              <a:gdLst/>
              <a:ahLst/>
              <a:cxnLst/>
              <a:rect l="l" t="t" r="r" b="b"/>
              <a:pathLst>
                <a:path w="1582" h="2703" extrusionOk="0">
                  <a:moveTo>
                    <a:pt x="316" y="1"/>
                  </a:moveTo>
                  <a:lnTo>
                    <a:pt x="230" y="30"/>
                  </a:lnTo>
                  <a:lnTo>
                    <a:pt x="144" y="87"/>
                  </a:lnTo>
                  <a:lnTo>
                    <a:pt x="58" y="173"/>
                  </a:lnTo>
                  <a:lnTo>
                    <a:pt x="29" y="288"/>
                  </a:lnTo>
                  <a:lnTo>
                    <a:pt x="0" y="461"/>
                  </a:lnTo>
                  <a:lnTo>
                    <a:pt x="0" y="633"/>
                  </a:lnTo>
                  <a:lnTo>
                    <a:pt x="58" y="1036"/>
                  </a:lnTo>
                  <a:lnTo>
                    <a:pt x="115" y="1409"/>
                  </a:lnTo>
                  <a:lnTo>
                    <a:pt x="201" y="1754"/>
                  </a:lnTo>
                  <a:lnTo>
                    <a:pt x="316" y="2099"/>
                  </a:lnTo>
                  <a:lnTo>
                    <a:pt x="403" y="2243"/>
                  </a:lnTo>
                  <a:lnTo>
                    <a:pt x="518" y="2386"/>
                  </a:lnTo>
                  <a:lnTo>
                    <a:pt x="633" y="2530"/>
                  </a:lnTo>
                  <a:lnTo>
                    <a:pt x="748" y="2616"/>
                  </a:lnTo>
                  <a:lnTo>
                    <a:pt x="920" y="2674"/>
                  </a:lnTo>
                  <a:lnTo>
                    <a:pt x="1092" y="2702"/>
                  </a:lnTo>
                  <a:lnTo>
                    <a:pt x="1179" y="2702"/>
                  </a:lnTo>
                  <a:lnTo>
                    <a:pt x="1294" y="2674"/>
                  </a:lnTo>
                  <a:lnTo>
                    <a:pt x="1380" y="2616"/>
                  </a:lnTo>
                  <a:lnTo>
                    <a:pt x="1437" y="2559"/>
                  </a:lnTo>
                  <a:lnTo>
                    <a:pt x="1495" y="2501"/>
                  </a:lnTo>
                  <a:lnTo>
                    <a:pt x="1581" y="2300"/>
                  </a:lnTo>
                  <a:lnTo>
                    <a:pt x="1581" y="2128"/>
                  </a:lnTo>
                  <a:lnTo>
                    <a:pt x="1552" y="1984"/>
                  </a:lnTo>
                  <a:lnTo>
                    <a:pt x="1495" y="1869"/>
                  </a:lnTo>
                  <a:lnTo>
                    <a:pt x="1322" y="1668"/>
                  </a:lnTo>
                  <a:lnTo>
                    <a:pt x="1236" y="1467"/>
                  </a:lnTo>
                  <a:lnTo>
                    <a:pt x="1150" y="1265"/>
                  </a:lnTo>
                  <a:lnTo>
                    <a:pt x="949" y="748"/>
                  </a:lnTo>
                  <a:lnTo>
                    <a:pt x="776" y="461"/>
                  </a:lnTo>
                  <a:lnTo>
                    <a:pt x="604" y="173"/>
                  </a:lnTo>
                  <a:lnTo>
                    <a:pt x="546" y="116"/>
                  </a:lnTo>
                  <a:lnTo>
                    <a:pt x="489" y="58"/>
                  </a:lnTo>
                  <a:lnTo>
                    <a:pt x="403" y="30"/>
                  </a:lnTo>
                  <a:lnTo>
                    <a:pt x="316" y="1"/>
                  </a:lnTo>
                  <a:close/>
                </a:path>
              </a:pathLst>
            </a:custGeom>
            <a:solidFill>
              <a:srgbClr val="A49178">
                <a:alpha val="29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2"/>
            <p:cNvSpPr/>
            <p:nvPr/>
          </p:nvSpPr>
          <p:spPr>
            <a:xfrm>
              <a:off x="1012075" y="4265425"/>
              <a:ext cx="39550" cy="67575"/>
            </a:xfrm>
            <a:custGeom>
              <a:avLst/>
              <a:gdLst/>
              <a:ahLst/>
              <a:cxnLst/>
              <a:rect l="l" t="t" r="r" b="b"/>
              <a:pathLst>
                <a:path w="1582" h="2703" fill="none" extrusionOk="0">
                  <a:moveTo>
                    <a:pt x="316" y="1"/>
                  </a:moveTo>
                  <a:lnTo>
                    <a:pt x="316" y="1"/>
                  </a:lnTo>
                  <a:lnTo>
                    <a:pt x="230" y="30"/>
                  </a:lnTo>
                  <a:lnTo>
                    <a:pt x="144" y="87"/>
                  </a:lnTo>
                  <a:lnTo>
                    <a:pt x="58" y="173"/>
                  </a:lnTo>
                  <a:lnTo>
                    <a:pt x="29" y="288"/>
                  </a:lnTo>
                  <a:lnTo>
                    <a:pt x="29" y="288"/>
                  </a:lnTo>
                  <a:lnTo>
                    <a:pt x="0" y="461"/>
                  </a:lnTo>
                  <a:lnTo>
                    <a:pt x="0" y="633"/>
                  </a:lnTo>
                  <a:lnTo>
                    <a:pt x="58" y="1036"/>
                  </a:lnTo>
                  <a:lnTo>
                    <a:pt x="115" y="1409"/>
                  </a:lnTo>
                  <a:lnTo>
                    <a:pt x="201" y="1754"/>
                  </a:lnTo>
                  <a:lnTo>
                    <a:pt x="201" y="1754"/>
                  </a:lnTo>
                  <a:lnTo>
                    <a:pt x="316" y="2099"/>
                  </a:lnTo>
                  <a:lnTo>
                    <a:pt x="403" y="2243"/>
                  </a:lnTo>
                  <a:lnTo>
                    <a:pt x="518" y="2386"/>
                  </a:lnTo>
                  <a:lnTo>
                    <a:pt x="633" y="2530"/>
                  </a:lnTo>
                  <a:lnTo>
                    <a:pt x="748" y="2616"/>
                  </a:lnTo>
                  <a:lnTo>
                    <a:pt x="920" y="2674"/>
                  </a:lnTo>
                  <a:lnTo>
                    <a:pt x="1092" y="2702"/>
                  </a:lnTo>
                  <a:lnTo>
                    <a:pt x="1092" y="2702"/>
                  </a:lnTo>
                  <a:lnTo>
                    <a:pt x="1179" y="2702"/>
                  </a:lnTo>
                  <a:lnTo>
                    <a:pt x="1179" y="2702"/>
                  </a:lnTo>
                  <a:lnTo>
                    <a:pt x="1294" y="2674"/>
                  </a:lnTo>
                  <a:lnTo>
                    <a:pt x="1380" y="2616"/>
                  </a:lnTo>
                  <a:lnTo>
                    <a:pt x="1437" y="2559"/>
                  </a:lnTo>
                  <a:lnTo>
                    <a:pt x="1495" y="2501"/>
                  </a:lnTo>
                  <a:lnTo>
                    <a:pt x="1581" y="2300"/>
                  </a:lnTo>
                  <a:lnTo>
                    <a:pt x="1581" y="2128"/>
                  </a:lnTo>
                  <a:lnTo>
                    <a:pt x="1581" y="2128"/>
                  </a:lnTo>
                  <a:lnTo>
                    <a:pt x="1552" y="1984"/>
                  </a:lnTo>
                  <a:lnTo>
                    <a:pt x="1495" y="1869"/>
                  </a:lnTo>
                  <a:lnTo>
                    <a:pt x="1322" y="1668"/>
                  </a:lnTo>
                  <a:lnTo>
                    <a:pt x="1322" y="1668"/>
                  </a:lnTo>
                  <a:lnTo>
                    <a:pt x="1236" y="1467"/>
                  </a:lnTo>
                  <a:lnTo>
                    <a:pt x="1150" y="1265"/>
                  </a:lnTo>
                  <a:lnTo>
                    <a:pt x="1150" y="1265"/>
                  </a:lnTo>
                  <a:lnTo>
                    <a:pt x="949" y="748"/>
                  </a:lnTo>
                  <a:lnTo>
                    <a:pt x="949" y="748"/>
                  </a:lnTo>
                  <a:lnTo>
                    <a:pt x="776" y="461"/>
                  </a:lnTo>
                  <a:lnTo>
                    <a:pt x="604" y="173"/>
                  </a:lnTo>
                  <a:lnTo>
                    <a:pt x="604" y="173"/>
                  </a:lnTo>
                  <a:lnTo>
                    <a:pt x="546" y="116"/>
                  </a:lnTo>
                  <a:lnTo>
                    <a:pt x="489" y="58"/>
                  </a:lnTo>
                  <a:lnTo>
                    <a:pt x="403" y="30"/>
                  </a:lnTo>
                  <a:lnTo>
                    <a:pt x="316" y="1"/>
                  </a:lnTo>
                </a:path>
              </a:pathLst>
            </a:custGeom>
            <a:solidFill>
              <a:srgbClr val="A49178">
                <a:alpha val="29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3" name="Google Shape;63;p2"/>
          <p:cNvSpPr/>
          <p:nvPr/>
        </p:nvSpPr>
        <p:spPr>
          <a:xfrm>
            <a:off x="6246531" y="3563069"/>
            <a:ext cx="2897338" cy="801779"/>
          </a:xfrm>
          <a:custGeom>
            <a:avLst/>
            <a:gdLst/>
            <a:ahLst/>
            <a:cxnLst/>
            <a:rect l="l" t="t" r="r" b="b"/>
            <a:pathLst>
              <a:path w="150746" h="19430" extrusionOk="0">
                <a:moveTo>
                  <a:pt x="0" y="1"/>
                </a:moveTo>
                <a:lnTo>
                  <a:pt x="0" y="19429"/>
                </a:lnTo>
                <a:lnTo>
                  <a:pt x="150746" y="19429"/>
                </a:lnTo>
                <a:lnTo>
                  <a:pt x="15074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2"/>
          <p:cNvSpPr/>
          <p:nvPr/>
        </p:nvSpPr>
        <p:spPr>
          <a:xfrm>
            <a:off x="0" y="3563066"/>
            <a:ext cx="6246537" cy="801779"/>
          </a:xfrm>
          <a:custGeom>
            <a:avLst/>
            <a:gdLst/>
            <a:ahLst/>
            <a:cxnLst/>
            <a:rect l="l" t="t" r="r" b="b"/>
            <a:pathLst>
              <a:path w="150746" h="19430" extrusionOk="0">
                <a:moveTo>
                  <a:pt x="0" y="1"/>
                </a:moveTo>
                <a:lnTo>
                  <a:pt x="0" y="19429"/>
                </a:lnTo>
                <a:lnTo>
                  <a:pt x="150746" y="19429"/>
                </a:lnTo>
                <a:lnTo>
                  <a:pt x="15074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5" name="Google Shape;65;p2"/>
          <p:cNvGrpSpPr/>
          <p:nvPr/>
        </p:nvGrpSpPr>
        <p:grpSpPr>
          <a:xfrm>
            <a:off x="4878761" y="3797396"/>
            <a:ext cx="1126553" cy="825606"/>
            <a:chOff x="2900350" y="4441475"/>
            <a:chExt cx="680450" cy="498675"/>
          </a:xfrm>
        </p:grpSpPr>
        <p:sp>
          <p:nvSpPr>
            <p:cNvPr id="66" name="Google Shape;66;p2"/>
            <p:cNvSpPr/>
            <p:nvPr/>
          </p:nvSpPr>
          <p:spPr>
            <a:xfrm>
              <a:off x="2924775" y="4713075"/>
              <a:ext cx="177500" cy="130075"/>
            </a:xfrm>
            <a:custGeom>
              <a:avLst/>
              <a:gdLst/>
              <a:ahLst/>
              <a:cxnLst/>
              <a:rect l="l" t="t" r="r" b="b"/>
              <a:pathLst>
                <a:path w="7100" h="5203" extrusionOk="0">
                  <a:moveTo>
                    <a:pt x="3708" y="0"/>
                  </a:moveTo>
                  <a:lnTo>
                    <a:pt x="3392" y="58"/>
                  </a:lnTo>
                  <a:lnTo>
                    <a:pt x="3076" y="144"/>
                  </a:lnTo>
                  <a:lnTo>
                    <a:pt x="2788" y="230"/>
                  </a:lnTo>
                  <a:lnTo>
                    <a:pt x="2501" y="374"/>
                  </a:lnTo>
                  <a:lnTo>
                    <a:pt x="2213" y="518"/>
                  </a:lnTo>
                  <a:lnTo>
                    <a:pt x="1955" y="690"/>
                  </a:lnTo>
                  <a:lnTo>
                    <a:pt x="1696" y="891"/>
                  </a:lnTo>
                  <a:lnTo>
                    <a:pt x="1466" y="1121"/>
                  </a:lnTo>
                  <a:lnTo>
                    <a:pt x="1092" y="1552"/>
                  </a:lnTo>
                  <a:lnTo>
                    <a:pt x="748" y="1984"/>
                  </a:lnTo>
                  <a:lnTo>
                    <a:pt x="460" y="2415"/>
                  </a:lnTo>
                  <a:lnTo>
                    <a:pt x="202" y="2875"/>
                  </a:lnTo>
                  <a:lnTo>
                    <a:pt x="87" y="3047"/>
                  </a:lnTo>
                  <a:lnTo>
                    <a:pt x="29" y="3248"/>
                  </a:lnTo>
                  <a:lnTo>
                    <a:pt x="0" y="3449"/>
                  </a:lnTo>
                  <a:lnTo>
                    <a:pt x="29" y="3651"/>
                  </a:lnTo>
                  <a:lnTo>
                    <a:pt x="87" y="3852"/>
                  </a:lnTo>
                  <a:lnTo>
                    <a:pt x="173" y="4024"/>
                  </a:lnTo>
                  <a:lnTo>
                    <a:pt x="288" y="4168"/>
                  </a:lnTo>
                  <a:lnTo>
                    <a:pt x="460" y="4283"/>
                  </a:lnTo>
                  <a:lnTo>
                    <a:pt x="575" y="4369"/>
                  </a:lnTo>
                  <a:lnTo>
                    <a:pt x="719" y="4427"/>
                  </a:lnTo>
                  <a:lnTo>
                    <a:pt x="891" y="4455"/>
                  </a:lnTo>
                  <a:lnTo>
                    <a:pt x="1035" y="4484"/>
                  </a:lnTo>
                  <a:lnTo>
                    <a:pt x="1294" y="4455"/>
                  </a:lnTo>
                  <a:lnTo>
                    <a:pt x="1524" y="4369"/>
                  </a:lnTo>
                  <a:lnTo>
                    <a:pt x="1725" y="4225"/>
                  </a:lnTo>
                  <a:lnTo>
                    <a:pt x="1811" y="4139"/>
                  </a:lnTo>
                  <a:lnTo>
                    <a:pt x="1868" y="4024"/>
                  </a:lnTo>
                  <a:lnTo>
                    <a:pt x="2328" y="3334"/>
                  </a:lnTo>
                  <a:lnTo>
                    <a:pt x="2558" y="2989"/>
                  </a:lnTo>
                  <a:lnTo>
                    <a:pt x="2817" y="2673"/>
                  </a:lnTo>
                  <a:lnTo>
                    <a:pt x="3018" y="2472"/>
                  </a:lnTo>
                  <a:lnTo>
                    <a:pt x="3219" y="2300"/>
                  </a:lnTo>
                  <a:lnTo>
                    <a:pt x="3593" y="2127"/>
                  </a:lnTo>
                  <a:lnTo>
                    <a:pt x="3938" y="2070"/>
                  </a:lnTo>
                  <a:lnTo>
                    <a:pt x="4311" y="2099"/>
                  </a:lnTo>
                  <a:lnTo>
                    <a:pt x="4398" y="2127"/>
                  </a:lnTo>
                  <a:lnTo>
                    <a:pt x="4743" y="2242"/>
                  </a:lnTo>
                  <a:lnTo>
                    <a:pt x="4771" y="2271"/>
                  </a:lnTo>
                  <a:lnTo>
                    <a:pt x="4829" y="2386"/>
                  </a:lnTo>
                  <a:lnTo>
                    <a:pt x="4886" y="2702"/>
                  </a:lnTo>
                  <a:lnTo>
                    <a:pt x="4944" y="2989"/>
                  </a:lnTo>
                  <a:lnTo>
                    <a:pt x="4915" y="3536"/>
                  </a:lnTo>
                  <a:lnTo>
                    <a:pt x="4886" y="4053"/>
                  </a:lnTo>
                  <a:lnTo>
                    <a:pt x="4915" y="4254"/>
                  </a:lnTo>
                  <a:lnTo>
                    <a:pt x="4972" y="4484"/>
                  </a:lnTo>
                  <a:lnTo>
                    <a:pt x="5059" y="4656"/>
                  </a:lnTo>
                  <a:lnTo>
                    <a:pt x="5174" y="4829"/>
                  </a:lnTo>
                  <a:lnTo>
                    <a:pt x="5317" y="4973"/>
                  </a:lnTo>
                  <a:lnTo>
                    <a:pt x="5490" y="5088"/>
                  </a:lnTo>
                  <a:lnTo>
                    <a:pt x="5691" y="5174"/>
                  </a:lnTo>
                  <a:lnTo>
                    <a:pt x="5921" y="5203"/>
                  </a:lnTo>
                  <a:lnTo>
                    <a:pt x="6180" y="5203"/>
                  </a:lnTo>
                  <a:lnTo>
                    <a:pt x="6352" y="5145"/>
                  </a:lnTo>
                  <a:lnTo>
                    <a:pt x="6553" y="5059"/>
                  </a:lnTo>
                  <a:lnTo>
                    <a:pt x="6697" y="4944"/>
                  </a:lnTo>
                  <a:lnTo>
                    <a:pt x="6841" y="4800"/>
                  </a:lnTo>
                  <a:lnTo>
                    <a:pt x="6956" y="4599"/>
                  </a:lnTo>
                  <a:lnTo>
                    <a:pt x="7042" y="4398"/>
                  </a:lnTo>
                  <a:lnTo>
                    <a:pt x="7071" y="4197"/>
                  </a:lnTo>
                  <a:lnTo>
                    <a:pt x="7099" y="3909"/>
                  </a:lnTo>
                  <a:lnTo>
                    <a:pt x="7099" y="3622"/>
                  </a:lnTo>
                  <a:lnTo>
                    <a:pt x="7071" y="3047"/>
                  </a:lnTo>
                  <a:lnTo>
                    <a:pt x="7042" y="2587"/>
                  </a:lnTo>
                  <a:lnTo>
                    <a:pt x="6956" y="2127"/>
                  </a:lnTo>
                  <a:lnTo>
                    <a:pt x="6841" y="1725"/>
                  </a:lnTo>
                  <a:lnTo>
                    <a:pt x="6668" y="1351"/>
                  </a:lnTo>
                  <a:lnTo>
                    <a:pt x="6496" y="1064"/>
                  </a:lnTo>
                  <a:lnTo>
                    <a:pt x="6266" y="805"/>
                  </a:lnTo>
                  <a:lnTo>
                    <a:pt x="5978" y="546"/>
                  </a:lnTo>
                  <a:lnTo>
                    <a:pt x="5863" y="460"/>
                  </a:lnTo>
                  <a:lnTo>
                    <a:pt x="5720" y="403"/>
                  </a:lnTo>
                  <a:lnTo>
                    <a:pt x="5490" y="288"/>
                  </a:lnTo>
                  <a:lnTo>
                    <a:pt x="5231" y="173"/>
                  </a:lnTo>
                  <a:lnTo>
                    <a:pt x="4944" y="87"/>
                  </a:lnTo>
                  <a:lnTo>
                    <a:pt x="4656" y="29"/>
                  </a:lnTo>
                  <a:lnTo>
                    <a:pt x="4369" y="0"/>
                  </a:lnTo>
                  <a:close/>
                </a:path>
              </a:pathLst>
            </a:custGeom>
            <a:solidFill>
              <a:srgbClr val="FFFFFF">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2"/>
            <p:cNvSpPr/>
            <p:nvPr/>
          </p:nvSpPr>
          <p:spPr>
            <a:xfrm>
              <a:off x="3046200" y="4771275"/>
              <a:ext cx="750" cy="750"/>
            </a:xfrm>
            <a:custGeom>
              <a:avLst/>
              <a:gdLst/>
              <a:ahLst/>
              <a:cxnLst/>
              <a:rect l="l" t="t" r="r" b="b"/>
              <a:pathLst>
                <a:path w="30" h="30" fill="none" extrusionOk="0">
                  <a:moveTo>
                    <a:pt x="29" y="29"/>
                  </a:moveTo>
                  <a:lnTo>
                    <a:pt x="1" y="0"/>
                  </a:lnTo>
                  <a:lnTo>
                    <a:pt x="29" y="29"/>
                  </a:lnTo>
                </a:path>
              </a:pathLst>
            </a:custGeom>
            <a:solidFill>
              <a:srgbClr val="FFFFFF">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2"/>
            <p:cNvSpPr/>
            <p:nvPr/>
          </p:nvSpPr>
          <p:spPr>
            <a:xfrm>
              <a:off x="3041900" y="4766950"/>
              <a:ext cx="725" cy="750"/>
            </a:xfrm>
            <a:custGeom>
              <a:avLst/>
              <a:gdLst/>
              <a:ahLst/>
              <a:cxnLst/>
              <a:rect l="l" t="t" r="r" b="b"/>
              <a:pathLst>
                <a:path w="29" h="30" fill="none" extrusionOk="0">
                  <a:moveTo>
                    <a:pt x="29" y="30"/>
                  </a:moveTo>
                  <a:lnTo>
                    <a:pt x="0" y="1"/>
                  </a:lnTo>
                  <a:lnTo>
                    <a:pt x="29" y="30"/>
                  </a:lnTo>
                </a:path>
              </a:pathLst>
            </a:custGeom>
            <a:solidFill>
              <a:srgbClr val="FFFFFF">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2"/>
            <p:cNvSpPr/>
            <p:nvPr/>
          </p:nvSpPr>
          <p:spPr>
            <a:xfrm>
              <a:off x="2924775" y="4713075"/>
              <a:ext cx="177500" cy="130075"/>
            </a:xfrm>
            <a:custGeom>
              <a:avLst/>
              <a:gdLst/>
              <a:ahLst/>
              <a:cxnLst/>
              <a:rect l="l" t="t" r="r" b="b"/>
              <a:pathLst>
                <a:path w="7100" h="5203" fill="none" extrusionOk="0">
                  <a:moveTo>
                    <a:pt x="4082" y="0"/>
                  </a:moveTo>
                  <a:lnTo>
                    <a:pt x="4082" y="0"/>
                  </a:lnTo>
                  <a:lnTo>
                    <a:pt x="3708" y="0"/>
                  </a:lnTo>
                  <a:lnTo>
                    <a:pt x="3708" y="0"/>
                  </a:lnTo>
                  <a:lnTo>
                    <a:pt x="3392" y="58"/>
                  </a:lnTo>
                  <a:lnTo>
                    <a:pt x="3076" y="144"/>
                  </a:lnTo>
                  <a:lnTo>
                    <a:pt x="2788" y="230"/>
                  </a:lnTo>
                  <a:lnTo>
                    <a:pt x="2501" y="374"/>
                  </a:lnTo>
                  <a:lnTo>
                    <a:pt x="2213" y="518"/>
                  </a:lnTo>
                  <a:lnTo>
                    <a:pt x="1955" y="690"/>
                  </a:lnTo>
                  <a:lnTo>
                    <a:pt x="1696" y="891"/>
                  </a:lnTo>
                  <a:lnTo>
                    <a:pt x="1466" y="1121"/>
                  </a:lnTo>
                  <a:lnTo>
                    <a:pt x="1466" y="1121"/>
                  </a:lnTo>
                  <a:lnTo>
                    <a:pt x="1092" y="1552"/>
                  </a:lnTo>
                  <a:lnTo>
                    <a:pt x="748" y="1984"/>
                  </a:lnTo>
                  <a:lnTo>
                    <a:pt x="748" y="1984"/>
                  </a:lnTo>
                  <a:lnTo>
                    <a:pt x="460" y="2415"/>
                  </a:lnTo>
                  <a:lnTo>
                    <a:pt x="202" y="2875"/>
                  </a:lnTo>
                  <a:lnTo>
                    <a:pt x="202" y="2875"/>
                  </a:lnTo>
                  <a:lnTo>
                    <a:pt x="87" y="3047"/>
                  </a:lnTo>
                  <a:lnTo>
                    <a:pt x="29" y="3248"/>
                  </a:lnTo>
                  <a:lnTo>
                    <a:pt x="0" y="3449"/>
                  </a:lnTo>
                  <a:lnTo>
                    <a:pt x="29" y="3651"/>
                  </a:lnTo>
                  <a:lnTo>
                    <a:pt x="29" y="3651"/>
                  </a:lnTo>
                  <a:lnTo>
                    <a:pt x="87" y="3852"/>
                  </a:lnTo>
                  <a:lnTo>
                    <a:pt x="173" y="4024"/>
                  </a:lnTo>
                  <a:lnTo>
                    <a:pt x="288" y="4168"/>
                  </a:lnTo>
                  <a:lnTo>
                    <a:pt x="460" y="4283"/>
                  </a:lnTo>
                  <a:lnTo>
                    <a:pt x="460" y="4283"/>
                  </a:lnTo>
                  <a:lnTo>
                    <a:pt x="575" y="4369"/>
                  </a:lnTo>
                  <a:lnTo>
                    <a:pt x="719" y="4427"/>
                  </a:lnTo>
                  <a:lnTo>
                    <a:pt x="891" y="4455"/>
                  </a:lnTo>
                  <a:lnTo>
                    <a:pt x="1035" y="4484"/>
                  </a:lnTo>
                  <a:lnTo>
                    <a:pt x="1035" y="4484"/>
                  </a:lnTo>
                  <a:lnTo>
                    <a:pt x="1294" y="4455"/>
                  </a:lnTo>
                  <a:lnTo>
                    <a:pt x="1524" y="4369"/>
                  </a:lnTo>
                  <a:lnTo>
                    <a:pt x="1725" y="4225"/>
                  </a:lnTo>
                  <a:lnTo>
                    <a:pt x="1811" y="4139"/>
                  </a:lnTo>
                  <a:lnTo>
                    <a:pt x="1868" y="4024"/>
                  </a:lnTo>
                  <a:lnTo>
                    <a:pt x="1868" y="4024"/>
                  </a:lnTo>
                  <a:lnTo>
                    <a:pt x="2328" y="3334"/>
                  </a:lnTo>
                  <a:lnTo>
                    <a:pt x="2558" y="2989"/>
                  </a:lnTo>
                  <a:lnTo>
                    <a:pt x="2817" y="2673"/>
                  </a:lnTo>
                  <a:lnTo>
                    <a:pt x="2817" y="2673"/>
                  </a:lnTo>
                  <a:lnTo>
                    <a:pt x="3018" y="2472"/>
                  </a:lnTo>
                  <a:lnTo>
                    <a:pt x="3219" y="2300"/>
                  </a:lnTo>
                  <a:lnTo>
                    <a:pt x="3219" y="2300"/>
                  </a:lnTo>
                  <a:lnTo>
                    <a:pt x="3593" y="2127"/>
                  </a:lnTo>
                  <a:lnTo>
                    <a:pt x="3593" y="2127"/>
                  </a:lnTo>
                  <a:lnTo>
                    <a:pt x="3938" y="2070"/>
                  </a:lnTo>
                  <a:lnTo>
                    <a:pt x="3938" y="2070"/>
                  </a:lnTo>
                  <a:lnTo>
                    <a:pt x="4311" y="2099"/>
                  </a:lnTo>
                  <a:lnTo>
                    <a:pt x="4398" y="2127"/>
                  </a:lnTo>
                  <a:lnTo>
                    <a:pt x="4398" y="2127"/>
                  </a:lnTo>
                  <a:lnTo>
                    <a:pt x="4743" y="2242"/>
                  </a:lnTo>
                  <a:lnTo>
                    <a:pt x="4771" y="2271"/>
                  </a:lnTo>
                  <a:lnTo>
                    <a:pt x="4771" y="2271"/>
                  </a:lnTo>
                  <a:lnTo>
                    <a:pt x="4829" y="2386"/>
                  </a:lnTo>
                  <a:lnTo>
                    <a:pt x="4829" y="2386"/>
                  </a:lnTo>
                  <a:lnTo>
                    <a:pt x="4886" y="2702"/>
                  </a:lnTo>
                  <a:lnTo>
                    <a:pt x="4944" y="2989"/>
                  </a:lnTo>
                  <a:lnTo>
                    <a:pt x="4944" y="2989"/>
                  </a:lnTo>
                  <a:lnTo>
                    <a:pt x="4915" y="3536"/>
                  </a:lnTo>
                  <a:lnTo>
                    <a:pt x="4886" y="4053"/>
                  </a:lnTo>
                  <a:lnTo>
                    <a:pt x="4886" y="4053"/>
                  </a:lnTo>
                  <a:lnTo>
                    <a:pt x="4915" y="4254"/>
                  </a:lnTo>
                  <a:lnTo>
                    <a:pt x="4972" y="4484"/>
                  </a:lnTo>
                  <a:lnTo>
                    <a:pt x="5059" y="4656"/>
                  </a:lnTo>
                  <a:lnTo>
                    <a:pt x="5174" y="4829"/>
                  </a:lnTo>
                  <a:lnTo>
                    <a:pt x="5317" y="4973"/>
                  </a:lnTo>
                  <a:lnTo>
                    <a:pt x="5490" y="5088"/>
                  </a:lnTo>
                  <a:lnTo>
                    <a:pt x="5691" y="5174"/>
                  </a:lnTo>
                  <a:lnTo>
                    <a:pt x="5921" y="5203"/>
                  </a:lnTo>
                  <a:lnTo>
                    <a:pt x="5921" y="5203"/>
                  </a:lnTo>
                  <a:lnTo>
                    <a:pt x="5978" y="5203"/>
                  </a:lnTo>
                  <a:lnTo>
                    <a:pt x="5978" y="5203"/>
                  </a:lnTo>
                  <a:lnTo>
                    <a:pt x="6180" y="5203"/>
                  </a:lnTo>
                  <a:lnTo>
                    <a:pt x="6352" y="5145"/>
                  </a:lnTo>
                  <a:lnTo>
                    <a:pt x="6553" y="5059"/>
                  </a:lnTo>
                  <a:lnTo>
                    <a:pt x="6697" y="4944"/>
                  </a:lnTo>
                  <a:lnTo>
                    <a:pt x="6697" y="4944"/>
                  </a:lnTo>
                  <a:lnTo>
                    <a:pt x="6841" y="4800"/>
                  </a:lnTo>
                  <a:lnTo>
                    <a:pt x="6956" y="4599"/>
                  </a:lnTo>
                  <a:lnTo>
                    <a:pt x="7042" y="4398"/>
                  </a:lnTo>
                  <a:lnTo>
                    <a:pt x="7071" y="4197"/>
                  </a:lnTo>
                  <a:lnTo>
                    <a:pt x="7071" y="4197"/>
                  </a:lnTo>
                  <a:lnTo>
                    <a:pt x="7099" y="3909"/>
                  </a:lnTo>
                  <a:lnTo>
                    <a:pt x="7099" y="3622"/>
                  </a:lnTo>
                  <a:lnTo>
                    <a:pt x="7071" y="3047"/>
                  </a:lnTo>
                  <a:lnTo>
                    <a:pt x="7071" y="3047"/>
                  </a:lnTo>
                  <a:lnTo>
                    <a:pt x="7042" y="2587"/>
                  </a:lnTo>
                  <a:lnTo>
                    <a:pt x="6956" y="2127"/>
                  </a:lnTo>
                  <a:lnTo>
                    <a:pt x="6956" y="2127"/>
                  </a:lnTo>
                  <a:lnTo>
                    <a:pt x="6841" y="1725"/>
                  </a:lnTo>
                  <a:lnTo>
                    <a:pt x="6668" y="1351"/>
                  </a:lnTo>
                  <a:lnTo>
                    <a:pt x="6668" y="1351"/>
                  </a:lnTo>
                  <a:lnTo>
                    <a:pt x="6496" y="1064"/>
                  </a:lnTo>
                  <a:lnTo>
                    <a:pt x="6266" y="805"/>
                  </a:lnTo>
                  <a:lnTo>
                    <a:pt x="6266" y="805"/>
                  </a:lnTo>
                  <a:lnTo>
                    <a:pt x="5978" y="546"/>
                  </a:lnTo>
                  <a:lnTo>
                    <a:pt x="5978" y="546"/>
                  </a:lnTo>
                  <a:lnTo>
                    <a:pt x="5863" y="460"/>
                  </a:lnTo>
                  <a:lnTo>
                    <a:pt x="5720" y="403"/>
                  </a:lnTo>
                  <a:lnTo>
                    <a:pt x="5490" y="288"/>
                  </a:lnTo>
                  <a:lnTo>
                    <a:pt x="5490" y="288"/>
                  </a:lnTo>
                  <a:lnTo>
                    <a:pt x="5231" y="173"/>
                  </a:lnTo>
                  <a:lnTo>
                    <a:pt x="5231" y="173"/>
                  </a:lnTo>
                  <a:lnTo>
                    <a:pt x="4944" y="87"/>
                  </a:lnTo>
                  <a:lnTo>
                    <a:pt x="4656" y="29"/>
                  </a:lnTo>
                  <a:lnTo>
                    <a:pt x="4369" y="0"/>
                  </a:lnTo>
                  <a:lnTo>
                    <a:pt x="4082" y="0"/>
                  </a:lnTo>
                </a:path>
              </a:pathLst>
            </a:custGeom>
            <a:solidFill>
              <a:srgbClr val="FFFFFF">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2"/>
            <p:cNvSpPr/>
            <p:nvPr/>
          </p:nvSpPr>
          <p:spPr>
            <a:xfrm>
              <a:off x="3226550" y="4834500"/>
              <a:ext cx="149475" cy="105650"/>
            </a:xfrm>
            <a:custGeom>
              <a:avLst/>
              <a:gdLst/>
              <a:ahLst/>
              <a:cxnLst/>
              <a:rect l="l" t="t" r="r" b="b"/>
              <a:pathLst>
                <a:path w="5979" h="4226" extrusionOk="0">
                  <a:moveTo>
                    <a:pt x="2990" y="1"/>
                  </a:moveTo>
                  <a:lnTo>
                    <a:pt x="2645" y="58"/>
                  </a:lnTo>
                  <a:lnTo>
                    <a:pt x="2328" y="144"/>
                  </a:lnTo>
                  <a:lnTo>
                    <a:pt x="2041" y="259"/>
                  </a:lnTo>
                  <a:lnTo>
                    <a:pt x="1725" y="460"/>
                  </a:lnTo>
                  <a:lnTo>
                    <a:pt x="1466" y="690"/>
                  </a:lnTo>
                  <a:lnTo>
                    <a:pt x="1236" y="920"/>
                  </a:lnTo>
                  <a:lnTo>
                    <a:pt x="1006" y="1208"/>
                  </a:lnTo>
                  <a:lnTo>
                    <a:pt x="776" y="1524"/>
                  </a:lnTo>
                  <a:lnTo>
                    <a:pt x="575" y="1840"/>
                  </a:lnTo>
                  <a:lnTo>
                    <a:pt x="173" y="2501"/>
                  </a:lnTo>
                  <a:lnTo>
                    <a:pt x="58" y="2674"/>
                  </a:lnTo>
                  <a:lnTo>
                    <a:pt x="0" y="2846"/>
                  </a:lnTo>
                  <a:lnTo>
                    <a:pt x="0" y="3047"/>
                  </a:lnTo>
                  <a:lnTo>
                    <a:pt x="0" y="3248"/>
                  </a:lnTo>
                  <a:lnTo>
                    <a:pt x="58" y="3421"/>
                  </a:lnTo>
                  <a:lnTo>
                    <a:pt x="144" y="3593"/>
                  </a:lnTo>
                  <a:lnTo>
                    <a:pt x="259" y="3737"/>
                  </a:lnTo>
                  <a:lnTo>
                    <a:pt x="403" y="3881"/>
                  </a:lnTo>
                  <a:lnTo>
                    <a:pt x="547" y="3938"/>
                  </a:lnTo>
                  <a:lnTo>
                    <a:pt x="690" y="3996"/>
                  </a:lnTo>
                  <a:lnTo>
                    <a:pt x="834" y="4024"/>
                  </a:lnTo>
                  <a:lnTo>
                    <a:pt x="978" y="4053"/>
                  </a:lnTo>
                  <a:lnTo>
                    <a:pt x="1208" y="4024"/>
                  </a:lnTo>
                  <a:lnTo>
                    <a:pt x="1438" y="3938"/>
                  </a:lnTo>
                  <a:lnTo>
                    <a:pt x="1639" y="3794"/>
                  </a:lnTo>
                  <a:lnTo>
                    <a:pt x="1725" y="3708"/>
                  </a:lnTo>
                  <a:lnTo>
                    <a:pt x="1782" y="3622"/>
                  </a:lnTo>
                  <a:lnTo>
                    <a:pt x="2271" y="2875"/>
                  </a:lnTo>
                  <a:lnTo>
                    <a:pt x="2530" y="2501"/>
                  </a:lnTo>
                  <a:lnTo>
                    <a:pt x="2788" y="2127"/>
                  </a:lnTo>
                  <a:lnTo>
                    <a:pt x="2932" y="2012"/>
                  </a:lnTo>
                  <a:lnTo>
                    <a:pt x="2961" y="1984"/>
                  </a:lnTo>
                  <a:lnTo>
                    <a:pt x="3334" y="1984"/>
                  </a:lnTo>
                  <a:lnTo>
                    <a:pt x="3593" y="2012"/>
                  </a:lnTo>
                  <a:lnTo>
                    <a:pt x="3880" y="2099"/>
                  </a:lnTo>
                  <a:lnTo>
                    <a:pt x="3909" y="2156"/>
                  </a:lnTo>
                  <a:lnTo>
                    <a:pt x="3852" y="2587"/>
                  </a:lnTo>
                  <a:lnTo>
                    <a:pt x="3794" y="2846"/>
                  </a:lnTo>
                  <a:lnTo>
                    <a:pt x="3766" y="2990"/>
                  </a:lnTo>
                  <a:lnTo>
                    <a:pt x="3766" y="3133"/>
                  </a:lnTo>
                  <a:lnTo>
                    <a:pt x="3794" y="3421"/>
                  </a:lnTo>
                  <a:lnTo>
                    <a:pt x="3880" y="3679"/>
                  </a:lnTo>
                  <a:lnTo>
                    <a:pt x="4024" y="3881"/>
                  </a:lnTo>
                  <a:lnTo>
                    <a:pt x="4139" y="4024"/>
                  </a:lnTo>
                  <a:lnTo>
                    <a:pt x="4312" y="4111"/>
                  </a:lnTo>
                  <a:lnTo>
                    <a:pt x="4484" y="4197"/>
                  </a:lnTo>
                  <a:lnTo>
                    <a:pt x="4685" y="4226"/>
                  </a:lnTo>
                  <a:lnTo>
                    <a:pt x="4743" y="4226"/>
                  </a:lnTo>
                  <a:lnTo>
                    <a:pt x="4973" y="4197"/>
                  </a:lnTo>
                  <a:lnTo>
                    <a:pt x="5174" y="4139"/>
                  </a:lnTo>
                  <a:lnTo>
                    <a:pt x="5375" y="3996"/>
                  </a:lnTo>
                  <a:lnTo>
                    <a:pt x="5547" y="3794"/>
                  </a:lnTo>
                  <a:lnTo>
                    <a:pt x="5662" y="3565"/>
                  </a:lnTo>
                  <a:lnTo>
                    <a:pt x="5777" y="3363"/>
                  </a:lnTo>
                  <a:lnTo>
                    <a:pt x="5835" y="3133"/>
                  </a:lnTo>
                  <a:lnTo>
                    <a:pt x="5921" y="2702"/>
                  </a:lnTo>
                  <a:lnTo>
                    <a:pt x="5979" y="2357"/>
                  </a:lnTo>
                  <a:lnTo>
                    <a:pt x="5979" y="2012"/>
                  </a:lnTo>
                  <a:lnTo>
                    <a:pt x="5950" y="1668"/>
                  </a:lnTo>
                  <a:lnTo>
                    <a:pt x="5892" y="1524"/>
                  </a:lnTo>
                  <a:lnTo>
                    <a:pt x="5835" y="1351"/>
                  </a:lnTo>
                  <a:lnTo>
                    <a:pt x="5720" y="1150"/>
                  </a:lnTo>
                  <a:lnTo>
                    <a:pt x="5576" y="949"/>
                  </a:lnTo>
                  <a:lnTo>
                    <a:pt x="5432" y="748"/>
                  </a:lnTo>
                  <a:lnTo>
                    <a:pt x="5231" y="604"/>
                  </a:lnTo>
                  <a:lnTo>
                    <a:pt x="5059" y="489"/>
                  </a:lnTo>
                  <a:lnTo>
                    <a:pt x="4886" y="374"/>
                  </a:lnTo>
                  <a:lnTo>
                    <a:pt x="4513" y="202"/>
                  </a:lnTo>
                  <a:lnTo>
                    <a:pt x="4427" y="173"/>
                  </a:lnTo>
                  <a:lnTo>
                    <a:pt x="4110" y="87"/>
                  </a:lnTo>
                  <a:lnTo>
                    <a:pt x="3794" y="29"/>
                  </a:lnTo>
                  <a:lnTo>
                    <a:pt x="3449" y="1"/>
                  </a:lnTo>
                  <a:close/>
                </a:path>
              </a:pathLst>
            </a:custGeom>
            <a:solidFill>
              <a:srgbClr val="FFFFFF">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2"/>
            <p:cNvSpPr/>
            <p:nvPr/>
          </p:nvSpPr>
          <p:spPr>
            <a:xfrm>
              <a:off x="3326425" y="4889825"/>
              <a:ext cx="25" cy="750"/>
            </a:xfrm>
            <a:custGeom>
              <a:avLst/>
              <a:gdLst/>
              <a:ahLst/>
              <a:cxnLst/>
              <a:rect l="l" t="t" r="r" b="b"/>
              <a:pathLst>
                <a:path w="1" h="30" fill="none" extrusionOk="0">
                  <a:moveTo>
                    <a:pt x="0" y="29"/>
                  </a:moveTo>
                  <a:lnTo>
                    <a:pt x="0" y="1"/>
                  </a:lnTo>
                  <a:lnTo>
                    <a:pt x="0" y="29"/>
                  </a:lnTo>
                </a:path>
              </a:pathLst>
            </a:custGeom>
            <a:solidFill>
              <a:srgbClr val="FFFFFF">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2"/>
            <p:cNvSpPr/>
            <p:nvPr/>
          </p:nvSpPr>
          <p:spPr>
            <a:xfrm>
              <a:off x="3324975" y="4888400"/>
              <a:ext cx="750" cy="1450"/>
            </a:xfrm>
            <a:custGeom>
              <a:avLst/>
              <a:gdLst/>
              <a:ahLst/>
              <a:cxnLst/>
              <a:rect l="l" t="t" r="r" b="b"/>
              <a:pathLst>
                <a:path w="30" h="58" fill="none" extrusionOk="0">
                  <a:moveTo>
                    <a:pt x="30" y="58"/>
                  </a:moveTo>
                  <a:lnTo>
                    <a:pt x="1" y="0"/>
                  </a:lnTo>
                  <a:lnTo>
                    <a:pt x="1" y="0"/>
                  </a:lnTo>
                  <a:lnTo>
                    <a:pt x="30" y="58"/>
                  </a:lnTo>
                </a:path>
              </a:pathLst>
            </a:custGeom>
            <a:solidFill>
              <a:srgbClr val="FFFFFF">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2"/>
            <p:cNvSpPr/>
            <p:nvPr/>
          </p:nvSpPr>
          <p:spPr>
            <a:xfrm>
              <a:off x="3324275" y="4885525"/>
              <a:ext cx="725" cy="725"/>
            </a:xfrm>
            <a:custGeom>
              <a:avLst/>
              <a:gdLst/>
              <a:ahLst/>
              <a:cxnLst/>
              <a:rect l="l" t="t" r="r" b="b"/>
              <a:pathLst>
                <a:path w="29" h="29" fill="none" extrusionOk="0">
                  <a:moveTo>
                    <a:pt x="29" y="29"/>
                  </a:moveTo>
                  <a:lnTo>
                    <a:pt x="0" y="0"/>
                  </a:lnTo>
                  <a:lnTo>
                    <a:pt x="29" y="29"/>
                  </a:lnTo>
                </a:path>
              </a:pathLst>
            </a:custGeom>
            <a:solidFill>
              <a:srgbClr val="FFFFFF">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2"/>
            <p:cNvSpPr/>
            <p:nvPr/>
          </p:nvSpPr>
          <p:spPr>
            <a:xfrm>
              <a:off x="3226550" y="4834500"/>
              <a:ext cx="149475" cy="105650"/>
            </a:xfrm>
            <a:custGeom>
              <a:avLst/>
              <a:gdLst/>
              <a:ahLst/>
              <a:cxnLst/>
              <a:rect l="l" t="t" r="r" b="b"/>
              <a:pathLst>
                <a:path w="5979" h="4226" fill="none" extrusionOk="0">
                  <a:moveTo>
                    <a:pt x="3306" y="1"/>
                  </a:moveTo>
                  <a:lnTo>
                    <a:pt x="3306" y="1"/>
                  </a:lnTo>
                  <a:lnTo>
                    <a:pt x="2990" y="1"/>
                  </a:lnTo>
                  <a:lnTo>
                    <a:pt x="2645" y="58"/>
                  </a:lnTo>
                  <a:lnTo>
                    <a:pt x="2328" y="144"/>
                  </a:lnTo>
                  <a:lnTo>
                    <a:pt x="2041" y="259"/>
                  </a:lnTo>
                  <a:lnTo>
                    <a:pt x="2041" y="259"/>
                  </a:lnTo>
                  <a:lnTo>
                    <a:pt x="1725" y="460"/>
                  </a:lnTo>
                  <a:lnTo>
                    <a:pt x="1466" y="690"/>
                  </a:lnTo>
                  <a:lnTo>
                    <a:pt x="1236" y="920"/>
                  </a:lnTo>
                  <a:lnTo>
                    <a:pt x="1006" y="1208"/>
                  </a:lnTo>
                  <a:lnTo>
                    <a:pt x="1006" y="1208"/>
                  </a:lnTo>
                  <a:lnTo>
                    <a:pt x="776" y="1524"/>
                  </a:lnTo>
                  <a:lnTo>
                    <a:pt x="575" y="1840"/>
                  </a:lnTo>
                  <a:lnTo>
                    <a:pt x="173" y="2501"/>
                  </a:lnTo>
                  <a:lnTo>
                    <a:pt x="173" y="2501"/>
                  </a:lnTo>
                  <a:lnTo>
                    <a:pt x="58" y="2674"/>
                  </a:lnTo>
                  <a:lnTo>
                    <a:pt x="0" y="2846"/>
                  </a:lnTo>
                  <a:lnTo>
                    <a:pt x="0" y="3047"/>
                  </a:lnTo>
                  <a:lnTo>
                    <a:pt x="0" y="3248"/>
                  </a:lnTo>
                  <a:lnTo>
                    <a:pt x="0" y="3248"/>
                  </a:lnTo>
                  <a:lnTo>
                    <a:pt x="58" y="3421"/>
                  </a:lnTo>
                  <a:lnTo>
                    <a:pt x="144" y="3593"/>
                  </a:lnTo>
                  <a:lnTo>
                    <a:pt x="259" y="3737"/>
                  </a:lnTo>
                  <a:lnTo>
                    <a:pt x="403" y="3881"/>
                  </a:lnTo>
                  <a:lnTo>
                    <a:pt x="403" y="3881"/>
                  </a:lnTo>
                  <a:lnTo>
                    <a:pt x="547" y="3938"/>
                  </a:lnTo>
                  <a:lnTo>
                    <a:pt x="690" y="3996"/>
                  </a:lnTo>
                  <a:lnTo>
                    <a:pt x="834" y="4024"/>
                  </a:lnTo>
                  <a:lnTo>
                    <a:pt x="978" y="4053"/>
                  </a:lnTo>
                  <a:lnTo>
                    <a:pt x="978" y="4053"/>
                  </a:lnTo>
                  <a:lnTo>
                    <a:pt x="1208" y="4024"/>
                  </a:lnTo>
                  <a:lnTo>
                    <a:pt x="1438" y="3938"/>
                  </a:lnTo>
                  <a:lnTo>
                    <a:pt x="1639" y="3794"/>
                  </a:lnTo>
                  <a:lnTo>
                    <a:pt x="1725" y="3708"/>
                  </a:lnTo>
                  <a:lnTo>
                    <a:pt x="1782" y="3622"/>
                  </a:lnTo>
                  <a:lnTo>
                    <a:pt x="1782" y="3622"/>
                  </a:lnTo>
                  <a:lnTo>
                    <a:pt x="2271" y="2875"/>
                  </a:lnTo>
                  <a:lnTo>
                    <a:pt x="2530" y="2501"/>
                  </a:lnTo>
                  <a:lnTo>
                    <a:pt x="2788" y="2127"/>
                  </a:lnTo>
                  <a:lnTo>
                    <a:pt x="2932" y="2012"/>
                  </a:lnTo>
                  <a:lnTo>
                    <a:pt x="2961" y="1984"/>
                  </a:lnTo>
                  <a:lnTo>
                    <a:pt x="3076" y="1984"/>
                  </a:lnTo>
                  <a:lnTo>
                    <a:pt x="3076" y="1984"/>
                  </a:lnTo>
                  <a:lnTo>
                    <a:pt x="3334" y="1984"/>
                  </a:lnTo>
                  <a:lnTo>
                    <a:pt x="3593" y="2012"/>
                  </a:lnTo>
                  <a:lnTo>
                    <a:pt x="3593" y="2012"/>
                  </a:lnTo>
                  <a:lnTo>
                    <a:pt x="3880" y="2099"/>
                  </a:lnTo>
                  <a:lnTo>
                    <a:pt x="3909" y="2156"/>
                  </a:lnTo>
                  <a:lnTo>
                    <a:pt x="3909" y="2156"/>
                  </a:lnTo>
                  <a:lnTo>
                    <a:pt x="3852" y="2587"/>
                  </a:lnTo>
                  <a:lnTo>
                    <a:pt x="3852" y="2587"/>
                  </a:lnTo>
                  <a:lnTo>
                    <a:pt x="3794" y="2846"/>
                  </a:lnTo>
                  <a:lnTo>
                    <a:pt x="3794" y="2846"/>
                  </a:lnTo>
                  <a:lnTo>
                    <a:pt x="3766" y="2990"/>
                  </a:lnTo>
                  <a:lnTo>
                    <a:pt x="3766" y="3133"/>
                  </a:lnTo>
                  <a:lnTo>
                    <a:pt x="3794" y="3421"/>
                  </a:lnTo>
                  <a:lnTo>
                    <a:pt x="3794" y="3421"/>
                  </a:lnTo>
                  <a:lnTo>
                    <a:pt x="3880" y="3679"/>
                  </a:lnTo>
                  <a:lnTo>
                    <a:pt x="4024" y="3881"/>
                  </a:lnTo>
                  <a:lnTo>
                    <a:pt x="4024" y="3881"/>
                  </a:lnTo>
                  <a:lnTo>
                    <a:pt x="4139" y="4024"/>
                  </a:lnTo>
                  <a:lnTo>
                    <a:pt x="4312" y="4111"/>
                  </a:lnTo>
                  <a:lnTo>
                    <a:pt x="4484" y="4197"/>
                  </a:lnTo>
                  <a:lnTo>
                    <a:pt x="4685" y="4226"/>
                  </a:lnTo>
                  <a:lnTo>
                    <a:pt x="4685" y="4226"/>
                  </a:lnTo>
                  <a:lnTo>
                    <a:pt x="4743" y="4226"/>
                  </a:lnTo>
                  <a:lnTo>
                    <a:pt x="4743" y="4226"/>
                  </a:lnTo>
                  <a:lnTo>
                    <a:pt x="4973" y="4197"/>
                  </a:lnTo>
                  <a:lnTo>
                    <a:pt x="5174" y="4139"/>
                  </a:lnTo>
                  <a:lnTo>
                    <a:pt x="5174" y="4139"/>
                  </a:lnTo>
                  <a:lnTo>
                    <a:pt x="5375" y="3996"/>
                  </a:lnTo>
                  <a:lnTo>
                    <a:pt x="5375" y="3996"/>
                  </a:lnTo>
                  <a:lnTo>
                    <a:pt x="5547" y="3794"/>
                  </a:lnTo>
                  <a:lnTo>
                    <a:pt x="5662" y="3565"/>
                  </a:lnTo>
                  <a:lnTo>
                    <a:pt x="5662" y="3565"/>
                  </a:lnTo>
                  <a:lnTo>
                    <a:pt x="5777" y="3363"/>
                  </a:lnTo>
                  <a:lnTo>
                    <a:pt x="5835" y="3133"/>
                  </a:lnTo>
                  <a:lnTo>
                    <a:pt x="5921" y="2702"/>
                  </a:lnTo>
                  <a:lnTo>
                    <a:pt x="5921" y="2702"/>
                  </a:lnTo>
                  <a:lnTo>
                    <a:pt x="5979" y="2357"/>
                  </a:lnTo>
                  <a:lnTo>
                    <a:pt x="5979" y="2012"/>
                  </a:lnTo>
                  <a:lnTo>
                    <a:pt x="5950" y="1668"/>
                  </a:lnTo>
                  <a:lnTo>
                    <a:pt x="5892" y="1524"/>
                  </a:lnTo>
                  <a:lnTo>
                    <a:pt x="5835" y="1351"/>
                  </a:lnTo>
                  <a:lnTo>
                    <a:pt x="5835" y="1351"/>
                  </a:lnTo>
                  <a:lnTo>
                    <a:pt x="5720" y="1150"/>
                  </a:lnTo>
                  <a:lnTo>
                    <a:pt x="5576" y="949"/>
                  </a:lnTo>
                  <a:lnTo>
                    <a:pt x="5432" y="748"/>
                  </a:lnTo>
                  <a:lnTo>
                    <a:pt x="5231" y="604"/>
                  </a:lnTo>
                  <a:lnTo>
                    <a:pt x="5231" y="604"/>
                  </a:lnTo>
                  <a:lnTo>
                    <a:pt x="5059" y="489"/>
                  </a:lnTo>
                  <a:lnTo>
                    <a:pt x="4886" y="374"/>
                  </a:lnTo>
                  <a:lnTo>
                    <a:pt x="4513" y="202"/>
                  </a:lnTo>
                  <a:lnTo>
                    <a:pt x="4427" y="173"/>
                  </a:lnTo>
                  <a:lnTo>
                    <a:pt x="4427" y="173"/>
                  </a:lnTo>
                  <a:lnTo>
                    <a:pt x="4110" y="87"/>
                  </a:lnTo>
                  <a:lnTo>
                    <a:pt x="3794" y="29"/>
                  </a:lnTo>
                  <a:lnTo>
                    <a:pt x="3794" y="29"/>
                  </a:lnTo>
                  <a:lnTo>
                    <a:pt x="3449" y="1"/>
                  </a:lnTo>
                  <a:lnTo>
                    <a:pt x="3449" y="1"/>
                  </a:lnTo>
                  <a:lnTo>
                    <a:pt x="3306" y="1"/>
                  </a:lnTo>
                </a:path>
              </a:pathLst>
            </a:custGeom>
            <a:solidFill>
              <a:srgbClr val="FFFFFF">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2"/>
            <p:cNvSpPr/>
            <p:nvPr/>
          </p:nvSpPr>
          <p:spPr>
            <a:xfrm>
              <a:off x="3144650" y="4626850"/>
              <a:ext cx="150900" cy="117875"/>
            </a:xfrm>
            <a:custGeom>
              <a:avLst/>
              <a:gdLst/>
              <a:ahLst/>
              <a:cxnLst/>
              <a:rect l="l" t="t" r="r" b="b"/>
              <a:pathLst>
                <a:path w="6036" h="4715" extrusionOk="0">
                  <a:moveTo>
                    <a:pt x="2903" y="1"/>
                  </a:moveTo>
                  <a:lnTo>
                    <a:pt x="2500" y="29"/>
                  </a:lnTo>
                  <a:lnTo>
                    <a:pt x="2357" y="58"/>
                  </a:lnTo>
                  <a:lnTo>
                    <a:pt x="2242" y="87"/>
                  </a:lnTo>
                  <a:lnTo>
                    <a:pt x="1983" y="173"/>
                  </a:lnTo>
                  <a:lnTo>
                    <a:pt x="1753" y="288"/>
                  </a:lnTo>
                  <a:lnTo>
                    <a:pt x="1552" y="403"/>
                  </a:lnTo>
                  <a:lnTo>
                    <a:pt x="1351" y="575"/>
                  </a:lnTo>
                  <a:lnTo>
                    <a:pt x="1150" y="748"/>
                  </a:lnTo>
                  <a:lnTo>
                    <a:pt x="977" y="949"/>
                  </a:lnTo>
                  <a:lnTo>
                    <a:pt x="690" y="1351"/>
                  </a:lnTo>
                  <a:lnTo>
                    <a:pt x="460" y="1754"/>
                  </a:lnTo>
                  <a:lnTo>
                    <a:pt x="259" y="2214"/>
                  </a:lnTo>
                  <a:lnTo>
                    <a:pt x="57" y="2645"/>
                  </a:lnTo>
                  <a:lnTo>
                    <a:pt x="0" y="2846"/>
                  </a:lnTo>
                  <a:lnTo>
                    <a:pt x="0" y="3047"/>
                  </a:lnTo>
                  <a:lnTo>
                    <a:pt x="29" y="3248"/>
                  </a:lnTo>
                  <a:lnTo>
                    <a:pt x="115" y="3449"/>
                  </a:lnTo>
                  <a:lnTo>
                    <a:pt x="230" y="3622"/>
                  </a:lnTo>
                  <a:lnTo>
                    <a:pt x="345" y="3794"/>
                  </a:lnTo>
                  <a:lnTo>
                    <a:pt x="517" y="3909"/>
                  </a:lnTo>
                  <a:lnTo>
                    <a:pt x="719" y="3995"/>
                  </a:lnTo>
                  <a:lnTo>
                    <a:pt x="891" y="4053"/>
                  </a:lnTo>
                  <a:lnTo>
                    <a:pt x="1063" y="4053"/>
                  </a:lnTo>
                  <a:lnTo>
                    <a:pt x="1293" y="4024"/>
                  </a:lnTo>
                  <a:lnTo>
                    <a:pt x="1523" y="3967"/>
                  </a:lnTo>
                  <a:lnTo>
                    <a:pt x="1696" y="3852"/>
                  </a:lnTo>
                  <a:lnTo>
                    <a:pt x="1839" y="3708"/>
                  </a:lnTo>
                  <a:lnTo>
                    <a:pt x="1954" y="3536"/>
                  </a:lnTo>
                  <a:lnTo>
                    <a:pt x="2069" y="3363"/>
                  </a:lnTo>
                  <a:lnTo>
                    <a:pt x="2328" y="2760"/>
                  </a:lnTo>
                  <a:lnTo>
                    <a:pt x="2472" y="2501"/>
                  </a:lnTo>
                  <a:lnTo>
                    <a:pt x="2644" y="2242"/>
                  </a:lnTo>
                  <a:lnTo>
                    <a:pt x="2730" y="2156"/>
                  </a:lnTo>
                  <a:lnTo>
                    <a:pt x="2845" y="2127"/>
                  </a:lnTo>
                  <a:lnTo>
                    <a:pt x="2874" y="2127"/>
                  </a:lnTo>
                  <a:lnTo>
                    <a:pt x="3334" y="2156"/>
                  </a:lnTo>
                  <a:lnTo>
                    <a:pt x="3593" y="2242"/>
                  </a:lnTo>
                  <a:lnTo>
                    <a:pt x="3621" y="2271"/>
                  </a:lnTo>
                  <a:lnTo>
                    <a:pt x="3794" y="2472"/>
                  </a:lnTo>
                  <a:lnTo>
                    <a:pt x="3937" y="2731"/>
                  </a:lnTo>
                  <a:lnTo>
                    <a:pt x="4081" y="3018"/>
                  </a:lnTo>
                  <a:lnTo>
                    <a:pt x="4167" y="3392"/>
                  </a:lnTo>
                  <a:lnTo>
                    <a:pt x="4254" y="3967"/>
                  </a:lnTo>
                  <a:lnTo>
                    <a:pt x="4282" y="4110"/>
                  </a:lnTo>
                  <a:lnTo>
                    <a:pt x="4340" y="4254"/>
                  </a:lnTo>
                  <a:lnTo>
                    <a:pt x="4426" y="4369"/>
                  </a:lnTo>
                  <a:lnTo>
                    <a:pt x="4541" y="4484"/>
                  </a:lnTo>
                  <a:lnTo>
                    <a:pt x="4656" y="4570"/>
                  </a:lnTo>
                  <a:lnTo>
                    <a:pt x="4771" y="4628"/>
                  </a:lnTo>
                  <a:lnTo>
                    <a:pt x="4915" y="4685"/>
                  </a:lnTo>
                  <a:lnTo>
                    <a:pt x="5058" y="4685"/>
                  </a:lnTo>
                  <a:lnTo>
                    <a:pt x="5116" y="4714"/>
                  </a:lnTo>
                  <a:lnTo>
                    <a:pt x="5288" y="4685"/>
                  </a:lnTo>
                  <a:lnTo>
                    <a:pt x="5432" y="4657"/>
                  </a:lnTo>
                  <a:lnTo>
                    <a:pt x="5576" y="4570"/>
                  </a:lnTo>
                  <a:lnTo>
                    <a:pt x="5691" y="4484"/>
                  </a:lnTo>
                  <a:lnTo>
                    <a:pt x="5834" y="4369"/>
                  </a:lnTo>
                  <a:lnTo>
                    <a:pt x="5921" y="4197"/>
                  </a:lnTo>
                  <a:lnTo>
                    <a:pt x="5978" y="4053"/>
                  </a:lnTo>
                  <a:lnTo>
                    <a:pt x="6007" y="3881"/>
                  </a:lnTo>
                  <a:lnTo>
                    <a:pt x="6036" y="3651"/>
                  </a:lnTo>
                  <a:lnTo>
                    <a:pt x="6036" y="3421"/>
                  </a:lnTo>
                  <a:lnTo>
                    <a:pt x="5978" y="2961"/>
                  </a:lnTo>
                  <a:lnTo>
                    <a:pt x="5892" y="2501"/>
                  </a:lnTo>
                  <a:lnTo>
                    <a:pt x="5748" y="2070"/>
                  </a:lnTo>
                  <a:lnTo>
                    <a:pt x="5547" y="1639"/>
                  </a:lnTo>
                  <a:lnTo>
                    <a:pt x="5288" y="1208"/>
                  </a:lnTo>
                  <a:lnTo>
                    <a:pt x="5173" y="1035"/>
                  </a:lnTo>
                  <a:lnTo>
                    <a:pt x="5030" y="891"/>
                  </a:lnTo>
                  <a:lnTo>
                    <a:pt x="4742" y="604"/>
                  </a:lnTo>
                  <a:lnTo>
                    <a:pt x="4397" y="374"/>
                  </a:lnTo>
                  <a:lnTo>
                    <a:pt x="3995" y="230"/>
                  </a:lnTo>
                  <a:lnTo>
                    <a:pt x="3765" y="144"/>
                  </a:lnTo>
                  <a:lnTo>
                    <a:pt x="3219" y="29"/>
                  </a:lnTo>
                  <a:lnTo>
                    <a:pt x="2903" y="1"/>
                  </a:lnTo>
                  <a:close/>
                </a:path>
              </a:pathLst>
            </a:custGeom>
            <a:solidFill>
              <a:srgbClr val="FFFFFF">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2"/>
            <p:cNvSpPr/>
            <p:nvPr/>
          </p:nvSpPr>
          <p:spPr>
            <a:xfrm>
              <a:off x="3144650" y="4626850"/>
              <a:ext cx="150900" cy="117875"/>
            </a:xfrm>
            <a:custGeom>
              <a:avLst/>
              <a:gdLst/>
              <a:ahLst/>
              <a:cxnLst/>
              <a:rect l="l" t="t" r="r" b="b"/>
              <a:pathLst>
                <a:path w="6036" h="4715" fill="none" extrusionOk="0">
                  <a:moveTo>
                    <a:pt x="2903" y="1"/>
                  </a:moveTo>
                  <a:lnTo>
                    <a:pt x="2903" y="1"/>
                  </a:lnTo>
                  <a:lnTo>
                    <a:pt x="2500" y="29"/>
                  </a:lnTo>
                  <a:lnTo>
                    <a:pt x="2500" y="29"/>
                  </a:lnTo>
                  <a:lnTo>
                    <a:pt x="2357" y="58"/>
                  </a:lnTo>
                  <a:lnTo>
                    <a:pt x="2242" y="87"/>
                  </a:lnTo>
                  <a:lnTo>
                    <a:pt x="1983" y="173"/>
                  </a:lnTo>
                  <a:lnTo>
                    <a:pt x="1983" y="173"/>
                  </a:lnTo>
                  <a:lnTo>
                    <a:pt x="1753" y="288"/>
                  </a:lnTo>
                  <a:lnTo>
                    <a:pt x="1753" y="288"/>
                  </a:lnTo>
                  <a:lnTo>
                    <a:pt x="1552" y="403"/>
                  </a:lnTo>
                  <a:lnTo>
                    <a:pt x="1351" y="575"/>
                  </a:lnTo>
                  <a:lnTo>
                    <a:pt x="1150" y="748"/>
                  </a:lnTo>
                  <a:lnTo>
                    <a:pt x="977" y="949"/>
                  </a:lnTo>
                  <a:lnTo>
                    <a:pt x="977" y="949"/>
                  </a:lnTo>
                  <a:lnTo>
                    <a:pt x="690" y="1351"/>
                  </a:lnTo>
                  <a:lnTo>
                    <a:pt x="460" y="1754"/>
                  </a:lnTo>
                  <a:lnTo>
                    <a:pt x="259" y="2214"/>
                  </a:lnTo>
                  <a:lnTo>
                    <a:pt x="57" y="2645"/>
                  </a:lnTo>
                  <a:lnTo>
                    <a:pt x="57" y="2645"/>
                  </a:lnTo>
                  <a:lnTo>
                    <a:pt x="0" y="2846"/>
                  </a:lnTo>
                  <a:lnTo>
                    <a:pt x="0" y="3047"/>
                  </a:lnTo>
                  <a:lnTo>
                    <a:pt x="29" y="3248"/>
                  </a:lnTo>
                  <a:lnTo>
                    <a:pt x="115" y="3449"/>
                  </a:lnTo>
                  <a:lnTo>
                    <a:pt x="230" y="3622"/>
                  </a:lnTo>
                  <a:lnTo>
                    <a:pt x="345" y="3794"/>
                  </a:lnTo>
                  <a:lnTo>
                    <a:pt x="517" y="3909"/>
                  </a:lnTo>
                  <a:lnTo>
                    <a:pt x="719" y="3995"/>
                  </a:lnTo>
                  <a:lnTo>
                    <a:pt x="719" y="3995"/>
                  </a:lnTo>
                  <a:lnTo>
                    <a:pt x="891" y="4053"/>
                  </a:lnTo>
                  <a:lnTo>
                    <a:pt x="1063" y="4053"/>
                  </a:lnTo>
                  <a:lnTo>
                    <a:pt x="1063" y="4053"/>
                  </a:lnTo>
                  <a:lnTo>
                    <a:pt x="1293" y="4024"/>
                  </a:lnTo>
                  <a:lnTo>
                    <a:pt x="1523" y="3967"/>
                  </a:lnTo>
                  <a:lnTo>
                    <a:pt x="1523" y="3967"/>
                  </a:lnTo>
                  <a:lnTo>
                    <a:pt x="1696" y="3852"/>
                  </a:lnTo>
                  <a:lnTo>
                    <a:pt x="1839" y="3708"/>
                  </a:lnTo>
                  <a:lnTo>
                    <a:pt x="1954" y="3536"/>
                  </a:lnTo>
                  <a:lnTo>
                    <a:pt x="2069" y="3363"/>
                  </a:lnTo>
                  <a:lnTo>
                    <a:pt x="2069" y="3363"/>
                  </a:lnTo>
                  <a:lnTo>
                    <a:pt x="2328" y="2760"/>
                  </a:lnTo>
                  <a:lnTo>
                    <a:pt x="2328" y="2760"/>
                  </a:lnTo>
                  <a:lnTo>
                    <a:pt x="2472" y="2501"/>
                  </a:lnTo>
                  <a:lnTo>
                    <a:pt x="2644" y="2242"/>
                  </a:lnTo>
                  <a:lnTo>
                    <a:pt x="2730" y="2156"/>
                  </a:lnTo>
                  <a:lnTo>
                    <a:pt x="2845" y="2127"/>
                  </a:lnTo>
                  <a:lnTo>
                    <a:pt x="2874" y="2127"/>
                  </a:lnTo>
                  <a:lnTo>
                    <a:pt x="2874" y="2127"/>
                  </a:lnTo>
                  <a:lnTo>
                    <a:pt x="3334" y="2156"/>
                  </a:lnTo>
                  <a:lnTo>
                    <a:pt x="3334" y="2156"/>
                  </a:lnTo>
                  <a:lnTo>
                    <a:pt x="3593" y="2242"/>
                  </a:lnTo>
                  <a:lnTo>
                    <a:pt x="3621" y="2271"/>
                  </a:lnTo>
                  <a:lnTo>
                    <a:pt x="3621" y="2271"/>
                  </a:lnTo>
                  <a:lnTo>
                    <a:pt x="3794" y="2472"/>
                  </a:lnTo>
                  <a:lnTo>
                    <a:pt x="3794" y="2472"/>
                  </a:lnTo>
                  <a:lnTo>
                    <a:pt x="3937" y="2731"/>
                  </a:lnTo>
                  <a:lnTo>
                    <a:pt x="4081" y="3018"/>
                  </a:lnTo>
                  <a:lnTo>
                    <a:pt x="4081" y="3018"/>
                  </a:lnTo>
                  <a:lnTo>
                    <a:pt x="4167" y="3392"/>
                  </a:lnTo>
                  <a:lnTo>
                    <a:pt x="4167" y="3392"/>
                  </a:lnTo>
                  <a:lnTo>
                    <a:pt x="4254" y="3967"/>
                  </a:lnTo>
                  <a:lnTo>
                    <a:pt x="4254" y="3967"/>
                  </a:lnTo>
                  <a:lnTo>
                    <a:pt x="4282" y="4110"/>
                  </a:lnTo>
                  <a:lnTo>
                    <a:pt x="4340" y="4254"/>
                  </a:lnTo>
                  <a:lnTo>
                    <a:pt x="4426" y="4369"/>
                  </a:lnTo>
                  <a:lnTo>
                    <a:pt x="4541" y="4484"/>
                  </a:lnTo>
                  <a:lnTo>
                    <a:pt x="4656" y="4570"/>
                  </a:lnTo>
                  <a:lnTo>
                    <a:pt x="4771" y="4628"/>
                  </a:lnTo>
                  <a:lnTo>
                    <a:pt x="4915" y="4685"/>
                  </a:lnTo>
                  <a:lnTo>
                    <a:pt x="5058" y="4685"/>
                  </a:lnTo>
                  <a:lnTo>
                    <a:pt x="5058" y="4685"/>
                  </a:lnTo>
                  <a:lnTo>
                    <a:pt x="5116" y="4714"/>
                  </a:lnTo>
                  <a:lnTo>
                    <a:pt x="5116" y="4714"/>
                  </a:lnTo>
                  <a:lnTo>
                    <a:pt x="5288" y="4685"/>
                  </a:lnTo>
                  <a:lnTo>
                    <a:pt x="5432" y="4657"/>
                  </a:lnTo>
                  <a:lnTo>
                    <a:pt x="5576" y="4570"/>
                  </a:lnTo>
                  <a:lnTo>
                    <a:pt x="5691" y="4484"/>
                  </a:lnTo>
                  <a:lnTo>
                    <a:pt x="5691" y="4484"/>
                  </a:lnTo>
                  <a:lnTo>
                    <a:pt x="5834" y="4369"/>
                  </a:lnTo>
                  <a:lnTo>
                    <a:pt x="5921" y="4197"/>
                  </a:lnTo>
                  <a:lnTo>
                    <a:pt x="5978" y="4053"/>
                  </a:lnTo>
                  <a:lnTo>
                    <a:pt x="6007" y="3881"/>
                  </a:lnTo>
                  <a:lnTo>
                    <a:pt x="6007" y="3881"/>
                  </a:lnTo>
                  <a:lnTo>
                    <a:pt x="6036" y="3651"/>
                  </a:lnTo>
                  <a:lnTo>
                    <a:pt x="6036" y="3421"/>
                  </a:lnTo>
                  <a:lnTo>
                    <a:pt x="5978" y="2961"/>
                  </a:lnTo>
                  <a:lnTo>
                    <a:pt x="5978" y="2961"/>
                  </a:lnTo>
                  <a:lnTo>
                    <a:pt x="5892" y="2501"/>
                  </a:lnTo>
                  <a:lnTo>
                    <a:pt x="5748" y="2070"/>
                  </a:lnTo>
                  <a:lnTo>
                    <a:pt x="5748" y="2070"/>
                  </a:lnTo>
                  <a:lnTo>
                    <a:pt x="5547" y="1639"/>
                  </a:lnTo>
                  <a:lnTo>
                    <a:pt x="5288" y="1208"/>
                  </a:lnTo>
                  <a:lnTo>
                    <a:pt x="5288" y="1208"/>
                  </a:lnTo>
                  <a:lnTo>
                    <a:pt x="5173" y="1035"/>
                  </a:lnTo>
                  <a:lnTo>
                    <a:pt x="5030" y="891"/>
                  </a:lnTo>
                  <a:lnTo>
                    <a:pt x="4742" y="604"/>
                  </a:lnTo>
                  <a:lnTo>
                    <a:pt x="4397" y="374"/>
                  </a:lnTo>
                  <a:lnTo>
                    <a:pt x="3995" y="230"/>
                  </a:lnTo>
                  <a:lnTo>
                    <a:pt x="3995" y="230"/>
                  </a:lnTo>
                  <a:lnTo>
                    <a:pt x="3765" y="144"/>
                  </a:lnTo>
                  <a:lnTo>
                    <a:pt x="3765" y="144"/>
                  </a:lnTo>
                  <a:lnTo>
                    <a:pt x="3219" y="29"/>
                  </a:lnTo>
                  <a:lnTo>
                    <a:pt x="3219" y="29"/>
                  </a:lnTo>
                  <a:lnTo>
                    <a:pt x="2903" y="1"/>
                  </a:lnTo>
                </a:path>
              </a:pathLst>
            </a:custGeom>
            <a:solidFill>
              <a:srgbClr val="FFFFFF">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2"/>
            <p:cNvSpPr/>
            <p:nvPr/>
          </p:nvSpPr>
          <p:spPr>
            <a:xfrm>
              <a:off x="3433475" y="4703025"/>
              <a:ext cx="147325" cy="129350"/>
            </a:xfrm>
            <a:custGeom>
              <a:avLst/>
              <a:gdLst/>
              <a:ahLst/>
              <a:cxnLst/>
              <a:rect l="l" t="t" r="r" b="b"/>
              <a:pathLst>
                <a:path w="5893" h="5174" extrusionOk="0">
                  <a:moveTo>
                    <a:pt x="2329" y="0"/>
                  </a:moveTo>
                  <a:lnTo>
                    <a:pt x="2041" y="58"/>
                  </a:lnTo>
                  <a:lnTo>
                    <a:pt x="1725" y="115"/>
                  </a:lnTo>
                  <a:lnTo>
                    <a:pt x="1438" y="201"/>
                  </a:lnTo>
                  <a:lnTo>
                    <a:pt x="1007" y="402"/>
                  </a:lnTo>
                  <a:lnTo>
                    <a:pt x="576" y="632"/>
                  </a:lnTo>
                  <a:lnTo>
                    <a:pt x="403" y="719"/>
                  </a:lnTo>
                  <a:lnTo>
                    <a:pt x="259" y="862"/>
                  </a:lnTo>
                  <a:lnTo>
                    <a:pt x="145" y="1006"/>
                  </a:lnTo>
                  <a:lnTo>
                    <a:pt x="58" y="1178"/>
                  </a:lnTo>
                  <a:lnTo>
                    <a:pt x="30" y="1380"/>
                  </a:lnTo>
                  <a:lnTo>
                    <a:pt x="1" y="1552"/>
                  </a:lnTo>
                  <a:lnTo>
                    <a:pt x="30" y="1753"/>
                  </a:lnTo>
                  <a:lnTo>
                    <a:pt x="116" y="1926"/>
                  </a:lnTo>
                  <a:lnTo>
                    <a:pt x="173" y="2069"/>
                  </a:lnTo>
                  <a:lnTo>
                    <a:pt x="259" y="2156"/>
                  </a:lnTo>
                  <a:lnTo>
                    <a:pt x="374" y="2271"/>
                  </a:lnTo>
                  <a:lnTo>
                    <a:pt x="489" y="2357"/>
                  </a:lnTo>
                  <a:lnTo>
                    <a:pt x="604" y="2414"/>
                  </a:lnTo>
                  <a:lnTo>
                    <a:pt x="748" y="2472"/>
                  </a:lnTo>
                  <a:lnTo>
                    <a:pt x="863" y="2501"/>
                  </a:lnTo>
                  <a:lnTo>
                    <a:pt x="1007" y="2501"/>
                  </a:lnTo>
                  <a:lnTo>
                    <a:pt x="1208" y="2472"/>
                  </a:lnTo>
                  <a:lnTo>
                    <a:pt x="1409" y="2386"/>
                  </a:lnTo>
                  <a:lnTo>
                    <a:pt x="1783" y="2213"/>
                  </a:lnTo>
                  <a:lnTo>
                    <a:pt x="2156" y="2041"/>
                  </a:lnTo>
                  <a:lnTo>
                    <a:pt x="2530" y="1954"/>
                  </a:lnTo>
                  <a:lnTo>
                    <a:pt x="2559" y="1954"/>
                  </a:lnTo>
                  <a:lnTo>
                    <a:pt x="2961" y="1983"/>
                  </a:lnTo>
                  <a:lnTo>
                    <a:pt x="3162" y="2041"/>
                  </a:lnTo>
                  <a:lnTo>
                    <a:pt x="3363" y="2184"/>
                  </a:lnTo>
                  <a:lnTo>
                    <a:pt x="3536" y="2414"/>
                  </a:lnTo>
                  <a:lnTo>
                    <a:pt x="3680" y="2644"/>
                  </a:lnTo>
                  <a:lnTo>
                    <a:pt x="3795" y="2903"/>
                  </a:lnTo>
                  <a:lnTo>
                    <a:pt x="3852" y="3162"/>
                  </a:lnTo>
                  <a:lnTo>
                    <a:pt x="3910" y="3535"/>
                  </a:lnTo>
                  <a:lnTo>
                    <a:pt x="3910" y="4110"/>
                  </a:lnTo>
                  <a:lnTo>
                    <a:pt x="3910" y="4311"/>
                  </a:lnTo>
                  <a:lnTo>
                    <a:pt x="3967" y="4512"/>
                  </a:lnTo>
                  <a:lnTo>
                    <a:pt x="4025" y="4685"/>
                  </a:lnTo>
                  <a:lnTo>
                    <a:pt x="4139" y="4829"/>
                  </a:lnTo>
                  <a:lnTo>
                    <a:pt x="4283" y="4972"/>
                  </a:lnTo>
                  <a:lnTo>
                    <a:pt x="4427" y="5058"/>
                  </a:lnTo>
                  <a:lnTo>
                    <a:pt x="4628" y="5145"/>
                  </a:lnTo>
                  <a:lnTo>
                    <a:pt x="4801" y="5173"/>
                  </a:lnTo>
                  <a:lnTo>
                    <a:pt x="4887" y="5173"/>
                  </a:lnTo>
                  <a:lnTo>
                    <a:pt x="5059" y="5145"/>
                  </a:lnTo>
                  <a:lnTo>
                    <a:pt x="5232" y="5116"/>
                  </a:lnTo>
                  <a:lnTo>
                    <a:pt x="5404" y="5030"/>
                  </a:lnTo>
                  <a:lnTo>
                    <a:pt x="5548" y="4915"/>
                  </a:lnTo>
                  <a:lnTo>
                    <a:pt x="5663" y="4771"/>
                  </a:lnTo>
                  <a:lnTo>
                    <a:pt x="5778" y="4627"/>
                  </a:lnTo>
                  <a:lnTo>
                    <a:pt x="5835" y="4455"/>
                  </a:lnTo>
                  <a:lnTo>
                    <a:pt x="5864" y="4254"/>
                  </a:lnTo>
                  <a:lnTo>
                    <a:pt x="5893" y="3880"/>
                  </a:lnTo>
                  <a:lnTo>
                    <a:pt x="5864" y="3506"/>
                  </a:lnTo>
                  <a:lnTo>
                    <a:pt x="5864" y="3133"/>
                  </a:lnTo>
                  <a:lnTo>
                    <a:pt x="5806" y="2759"/>
                  </a:lnTo>
                  <a:lnTo>
                    <a:pt x="5692" y="2386"/>
                  </a:lnTo>
                  <a:lnTo>
                    <a:pt x="5548" y="2012"/>
                  </a:lnTo>
                  <a:lnTo>
                    <a:pt x="5433" y="1724"/>
                  </a:lnTo>
                  <a:lnTo>
                    <a:pt x="5260" y="1437"/>
                  </a:lnTo>
                  <a:lnTo>
                    <a:pt x="5059" y="1150"/>
                  </a:lnTo>
                  <a:lnTo>
                    <a:pt x="4829" y="891"/>
                  </a:lnTo>
                  <a:lnTo>
                    <a:pt x="4542" y="632"/>
                  </a:lnTo>
                  <a:lnTo>
                    <a:pt x="4226" y="402"/>
                  </a:lnTo>
                  <a:lnTo>
                    <a:pt x="3996" y="287"/>
                  </a:lnTo>
                  <a:lnTo>
                    <a:pt x="3737" y="172"/>
                  </a:lnTo>
                  <a:lnTo>
                    <a:pt x="3507" y="115"/>
                  </a:lnTo>
                  <a:lnTo>
                    <a:pt x="3277" y="58"/>
                  </a:lnTo>
                  <a:lnTo>
                    <a:pt x="3019" y="0"/>
                  </a:lnTo>
                  <a:close/>
                </a:path>
              </a:pathLst>
            </a:custGeom>
            <a:solidFill>
              <a:srgbClr val="FFFFFF">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2"/>
            <p:cNvSpPr/>
            <p:nvPr/>
          </p:nvSpPr>
          <p:spPr>
            <a:xfrm>
              <a:off x="3433475" y="4703025"/>
              <a:ext cx="147325" cy="129350"/>
            </a:xfrm>
            <a:custGeom>
              <a:avLst/>
              <a:gdLst/>
              <a:ahLst/>
              <a:cxnLst/>
              <a:rect l="l" t="t" r="r" b="b"/>
              <a:pathLst>
                <a:path w="5893" h="5174" fill="none" extrusionOk="0">
                  <a:moveTo>
                    <a:pt x="2645" y="0"/>
                  </a:moveTo>
                  <a:lnTo>
                    <a:pt x="2645" y="0"/>
                  </a:lnTo>
                  <a:lnTo>
                    <a:pt x="2329" y="0"/>
                  </a:lnTo>
                  <a:lnTo>
                    <a:pt x="2041" y="58"/>
                  </a:lnTo>
                  <a:lnTo>
                    <a:pt x="1725" y="115"/>
                  </a:lnTo>
                  <a:lnTo>
                    <a:pt x="1438" y="201"/>
                  </a:lnTo>
                  <a:lnTo>
                    <a:pt x="1438" y="201"/>
                  </a:lnTo>
                  <a:lnTo>
                    <a:pt x="1007" y="402"/>
                  </a:lnTo>
                  <a:lnTo>
                    <a:pt x="576" y="632"/>
                  </a:lnTo>
                  <a:lnTo>
                    <a:pt x="576" y="632"/>
                  </a:lnTo>
                  <a:lnTo>
                    <a:pt x="403" y="719"/>
                  </a:lnTo>
                  <a:lnTo>
                    <a:pt x="259" y="862"/>
                  </a:lnTo>
                  <a:lnTo>
                    <a:pt x="145" y="1006"/>
                  </a:lnTo>
                  <a:lnTo>
                    <a:pt x="58" y="1178"/>
                  </a:lnTo>
                  <a:lnTo>
                    <a:pt x="58" y="1178"/>
                  </a:lnTo>
                  <a:lnTo>
                    <a:pt x="30" y="1380"/>
                  </a:lnTo>
                  <a:lnTo>
                    <a:pt x="1" y="1552"/>
                  </a:lnTo>
                  <a:lnTo>
                    <a:pt x="30" y="1753"/>
                  </a:lnTo>
                  <a:lnTo>
                    <a:pt x="116" y="1926"/>
                  </a:lnTo>
                  <a:lnTo>
                    <a:pt x="116" y="1926"/>
                  </a:lnTo>
                  <a:lnTo>
                    <a:pt x="173" y="2069"/>
                  </a:lnTo>
                  <a:lnTo>
                    <a:pt x="259" y="2156"/>
                  </a:lnTo>
                  <a:lnTo>
                    <a:pt x="374" y="2271"/>
                  </a:lnTo>
                  <a:lnTo>
                    <a:pt x="489" y="2357"/>
                  </a:lnTo>
                  <a:lnTo>
                    <a:pt x="604" y="2414"/>
                  </a:lnTo>
                  <a:lnTo>
                    <a:pt x="748" y="2472"/>
                  </a:lnTo>
                  <a:lnTo>
                    <a:pt x="863" y="2501"/>
                  </a:lnTo>
                  <a:lnTo>
                    <a:pt x="1007" y="2501"/>
                  </a:lnTo>
                  <a:lnTo>
                    <a:pt x="1007" y="2501"/>
                  </a:lnTo>
                  <a:lnTo>
                    <a:pt x="1208" y="2472"/>
                  </a:lnTo>
                  <a:lnTo>
                    <a:pt x="1409" y="2386"/>
                  </a:lnTo>
                  <a:lnTo>
                    <a:pt x="1409" y="2386"/>
                  </a:lnTo>
                  <a:lnTo>
                    <a:pt x="1783" y="2213"/>
                  </a:lnTo>
                  <a:lnTo>
                    <a:pt x="2156" y="2041"/>
                  </a:lnTo>
                  <a:lnTo>
                    <a:pt x="2156" y="2041"/>
                  </a:lnTo>
                  <a:lnTo>
                    <a:pt x="2530" y="1954"/>
                  </a:lnTo>
                  <a:lnTo>
                    <a:pt x="2530" y="1954"/>
                  </a:lnTo>
                  <a:lnTo>
                    <a:pt x="2559" y="1954"/>
                  </a:lnTo>
                  <a:lnTo>
                    <a:pt x="2559" y="1954"/>
                  </a:lnTo>
                  <a:lnTo>
                    <a:pt x="2961" y="1983"/>
                  </a:lnTo>
                  <a:lnTo>
                    <a:pt x="2961" y="1983"/>
                  </a:lnTo>
                  <a:lnTo>
                    <a:pt x="3162" y="2041"/>
                  </a:lnTo>
                  <a:lnTo>
                    <a:pt x="3363" y="2184"/>
                  </a:lnTo>
                  <a:lnTo>
                    <a:pt x="3363" y="2184"/>
                  </a:lnTo>
                  <a:lnTo>
                    <a:pt x="3536" y="2414"/>
                  </a:lnTo>
                  <a:lnTo>
                    <a:pt x="3536" y="2414"/>
                  </a:lnTo>
                  <a:lnTo>
                    <a:pt x="3680" y="2644"/>
                  </a:lnTo>
                  <a:lnTo>
                    <a:pt x="3795" y="2903"/>
                  </a:lnTo>
                  <a:lnTo>
                    <a:pt x="3795" y="2903"/>
                  </a:lnTo>
                  <a:lnTo>
                    <a:pt x="3852" y="3162"/>
                  </a:lnTo>
                  <a:lnTo>
                    <a:pt x="3852" y="3162"/>
                  </a:lnTo>
                  <a:lnTo>
                    <a:pt x="3910" y="3535"/>
                  </a:lnTo>
                  <a:lnTo>
                    <a:pt x="3910" y="3535"/>
                  </a:lnTo>
                  <a:lnTo>
                    <a:pt x="3910" y="4110"/>
                  </a:lnTo>
                  <a:lnTo>
                    <a:pt x="3910" y="4110"/>
                  </a:lnTo>
                  <a:lnTo>
                    <a:pt x="3910" y="4311"/>
                  </a:lnTo>
                  <a:lnTo>
                    <a:pt x="3967" y="4512"/>
                  </a:lnTo>
                  <a:lnTo>
                    <a:pt x="4025" y="4685"/>
                  </a:lnTo>
                  <a:lnTo>
                    <a:pt x="4139" y="4829"/>
                  </a:lnTo>
                  <a:lnTo>
                    <a:pt x="4283" y="4972"/>
                  </a:lnTo>
                  <a:lnTo>
                    <a:pt x="4427" y="5058"/>
                  </a:lnTo>
                  <a:lnTo>
                    <a:pt x="4628" y="5145"/>
                  </a:lnTo>
                  <a:lnTo>
                    <a:pt x="4801" y="5173"/>
                  </a:lnTo>
                  <a:lnTo>
                    <a:pt x="4801" y="5173"/>
                  </a:lnTo>
                  <a:lnTo>
                    <a:pt x="4887" y="5173"/>
                  </a:lnTo>
                  <a:lnTo>
                    <a:pt x="4887" y="5173"/>
                  </a:lnTo>
                  <a:lnTo>
                    <a:pt x="5059" y="5145"/>
                  </a:lnTo>
                  <a:lnTo>
                    <a:pt x="5232" y="5116"/>
                  </a:lnTo>
                  <a:lnTo>
                    <a:pt x="5404" y="5030"/>
                  </a:lnTo>
                  <a:lnTo>
                    <a:pt x="5548" y="4915"/>
                  </a:lnTo>
                  <a:lnTo>
                    <a:pt x="5663" y="4771"/>
                  </a:lnTo>
                  <a:lnTo>
                    <a:pt x="5778" y="4627"/>
                  </a:lnTo>
                  <a:lnTo>
                    <a:pt x="5835" y="4455"/>
                  </a:lnTo>
                  <a:lnTo>
                    <a:pt x="5864" y="4254"/>
                  </a:lnTo>
                  <a:lnTo>
                    <a:pt x="5864" y="4254"/>
                  </a:lnTo>
                  <a:lnTo>
                    <a:pt x="5893" y="3880"/>
                  </a:lnTo>
                  <a:lnTo>
                    <a:pt x="5864" y="3506"/>
                  </a:lnTo>
                  <a:lnTo>
                    <a:pt x="5864" y="3133"/>
                  </a:lnTo>
                  <a:lnTo>
                    <a:pt x="5806" y="2759"/>
                  </a:lnTo>
                  <a:lnTo>
                    <a:pt x="5806" y="2759"/>
                  </a:lnTo>
                  <a:lnTo>
                    <a:pt x="5692" y="2386"/>
                  </a:lnTo>
                  <a:lnTo>
                    <a:pt x="5548" y="2012"/>
                  </a:lnTo>
                  <a:lnTo>
                    <a:pt x="5548" y="2012"/>
                  </a:lnTo>
                  <a:lnTo>
                    <a:pt x="5433" y="1724"/>
                  </a:lnTo>
                  <a:lnTo>
                    <a:pt x="5260" y="1437"/>
                  </a:lnTo>
                  <a:lnTo>
                    <a:pt x="5260" y="1437"/>
                  </a:lnTo>
                  <a:lnTo>
                    <a:pt x="5059" y="1150"/>
                  </a:lnTo>
                  <a:lnTo>
                    <a:pt x="4829" y="891"/>
                  </a:lnTo>
                  <a:lnTo>
                    <a:pt x="4829" y="891"/>
                  </a:lnTo>
                  <a:lnTo>
                    <a:pt x="4542" y="632"/>
                  </a:lnTo>
                  <a:lnTo>
                    <a:pt x="4226" y="402"/>
                  </a:lnTo>
                  <a:lnTo>
                    <a:pt x="4226" y="402"/>
                  </a:lnTo>
                  <a:lnTo>
                    <a:pt x="3996" y="287"/>
                  </a:lnTo>
                  <a:lnTo>
                    <a:pt x="3737" y="172"/>
                  </a:lnTo>
                  <a:lnTo>
                    <a:pt x="3737" y="172"/>
                  </a:lnTo>
                  <a:lnTo>
                    <a:pt x="3507" y="115"/>
                  </a:lnTo>
                  <a:lnTo>
                    <a:pt x="3277" y="58"/>
                  </a:lnTo>
                  <a:lnTo>
                    <a:pt x="3019" y="0"/>
                  </a:lnTo>
                  <a:lnTo>
                    <a:pt x="2789" y="0"/>
                  </a:lnTo>
                  <a:lnTo>
                    <a:pt x="2789" y="0"/>
                  </a:lnTo>
                  <a:lnTo>
                    <a:pt x="2645" y="0"/>
                  </a:lnTo>
                </a:path>
              </a:pathLst>
            </a:custGeom>
            <a:solidFill>
              <a:srgbClr val="FFFFFF">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2"/>
            <p:cNvSpPr/>
            <p:nvPr/>
          </p:nvSpPr>
          <p:spPr>
            <a:xfrm>
              <a:off x="2900350" y="4531275"/>
              <a:ext cx="145150" cy="92725"/>
            </a:xfrm>
            <a:custGeom>
              <a:avLst/>
              <a:gdLst/>
              <a:ahLst/>
              <a:cxnLst/>
              <a:rect l="l" t="t" r="r" b="b"/>
              <a:pathLst>
                <a:path w="5806" h="3709" extrusionOk="0">
                  <a:moveTo>
                    <a:pt x="2759" y="1"/>
                  </a:moveTo>
                  <a:lnTo>
                    <a:pt x="2299" y="30"/>
                  </a:lnTo>
                  <a:lnTo>
                    <a:pt x="2127" y="58"/>
                  </a:lnTo>
                  <a:lnTo>
                    <a:pt x="1955" y="116"/>
                  </a:lnTo>
                  <a:lnTo>
                    <a:pt x="1638" y="231"/>
                  </a:lnTo>
                  <a:lnTo>
                    <a:pt x="1322" y="346"/>
                  </a:lnTo>
                  <a:lnTo>
                    <a:pt x="1064" y="490"/>
                  </a:lnTo>
                  <a:lnTo>
                    <a:pt x="776" y="662"/>
                  </a:lnTo>
                  <a:lnTo>
                    <a:pt x="546" y="834"/>
                  </a:lnTo>
                  <a:lnTo>
                    <a:pt x="316" y="1064"/>
                  </a:lnTo>
                  <a:lnTo>
                    <a:pt x="144" y="1237"/>
                  </a:lnTo>
                  <a:lnTo>
                    <a:pt x="29" y="1438"/>
                  </a:lnTo>
                  <a:lnTo>
                    <a:pt x="0" y="1610"/>
                  </a:lnTo>
                  <a:lnTo>
                    <a:pt x="0" y="1783"/>
                  </a:lnTo>
                  <a:lnTo>
                    <a:pt x="0" y="1955"/>
                  </a:lnTo>
                  <a:lnTo>
                    <a:pt x="86" y="2128"/>
                  </a:lnTo>
                  <a:lnTo>
                    <a:pt x="173" y="2271"/>
                  </a:lnTo>
                  <a:lnTo>
                    <a:pt x="288" y="2415"/>
                  </a:lnTo>
                  <a:lnTo>
                    <a:pt x="431" y="2530"/>
                  </a:lnTo>
                  <a:lnTo>
                    <a:pt x="575" y="2588"/>
                  </a:lnTo>
                  <a:lnTo>
                    <a:pt x="747" y="2645"/>
                  </a:lnTo>
                  <a:lnTo>
                    <a:pt x="920" y="2645"/>
                  </a:lnTo>
                  <a:lnTo>
                    <a:pt x="1092" y="2616"/>
                  </a:lnTo>
                  <a:lnTo>
                    <a:pt x="1293" y="2559"/>
                  </a:lnTo>
                  <a:lnTo>
                    <a:pt x="1868" y="2214"/>
                  </a:lnTo>
                  <a:lnTo>
                    <a:pt x="2184" y="2042"/>
                  </a:lnTo>
                  <a:lnTo>
                    <a:pt x="2501" y="1898"/>
                  </a:lnTo>
                  <a:lnTo>
                    <a:pt x="2731" y="1869"/>
                  </a:lnTo>
                  <a:lnTo>
                    <a:pt x="2989" y="1869"/>
                  </a:lnTo>
                  <a:lnTo>
                    <a:pt x="3104" y="1927"/>
                  </a:lnTo>
                  <a:lnTo>
                    <a:pt x="3277" y="2042"/>
                  </a:lnTo>
                  <a:lnTo>
                    <a:pt x="3564" y="2358"/>
                  </a:lnTo>
                  <a:lnTo>
                    <a:pt x="3823" y="2731"/>
                  </a:lnTo>
                  <a:lnTo>
                    <a:pt x="4110" y="3191"/>
                  </a:lnTo>
                  <a:lnTo>
                    <a:pt x="4196" y="3364"/>
                  </a:lnTo>
                  <a:lnTo>
                    <a:pt x="4311" y="3479"/>
                  </a:lnTo>
                  <a:lnTo>
                    <a:pt x="4455" y="3594"/>
                  </a:lnTo>
                  <a:lnTo>
                    <a:pt x="4599" y="3651"/>
                  </a:lnTo>
                  <a:lnTo>
                    <a:pt x="4771" y="3709"/>
                  </a:lnTo>
                  <a:lnTo>
                    <a:pt x="4915" y="3709"/>
                  </a:lnTo>
                  <a:lnTo>
                    <a:pt x="5116" y="3680"/>
                  </a:lnTo>
                  <a:lnTo>
                    <a:pt x="5317" y="3622"/>
                  </a:lnTo>
                  <a:lnTo>
                    <a:pt x="5461" y="3536"/>
                  </a:lnTo>
                  <a:lnTo>
                    <a:pt x="5576" y="3421"/>
                  </a:lnTo>
                  <a:lnTo>
                    <a:pt x="5691" y="3277"/>
                  </a:lnTo>
                  <a:lnTo>
                    <a:pt x="5777" y="3105"/>
                  </a:lnTo>
                  <a:lnTo>
                    <a:pt x="5806" y="2933"/>
                  </a:lnTo>
                  <a:lnTo>
                    <a:pt x="5806" y="2760"/>
                  </a:lnTo>
                  <a:lnTo>
                    <a:pt x="5806" y="2588"/>
                  </a:lnTo>
                  <a:lnTo>
                    <a:pt x="5720" y="2415"/>
                  </a:lnTo>
                  <a:lnTo>
                    <a:pt x="5403" y="1869"/>
                  </a:lnTo>
                  <a:lnTo>
                    <a:pt x="5030" y="1323"/>
                  </a:lnTo>
                  <a:lnTo>
                    <a:pt x="4886" y="1093"/>
                  </a:lnTo>
                  <a:lnTo>
                    <a:pt x="4685" y="892"/>
                  </a:lnTo>
                  <a:lnTo>
                    <a:pt x="4311" y="518"/>
                  </a:lnTo>
                  <a:lnTo>
                    <a:pt x="4053" y="346"/>
                  </a:lnTo>
                  <a:lnTo>
                    <a:pt x="3765" y="202"/>
                  </a:lnTo>
                  <a:lnTo>
                    <a:pt x="3621" y="173"/>
                  </a:lnTo>
                  <a:lnTo>
                    <a:pt x="3277" y="58"/>
                  </a:lnTo>
                  <a:lnTo>
                    <a:pt x="2932" y="1"/>
                  </a:lnTo>
                  <a:close/>
                </a:path>
              </a:pathLst>
            </a:custGeom>
            <a:solidFill>
              <a:srgbClr val="FFFFFF">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2"/>
            <p:cNvSpPr/>
            <p:nvPr/>
          </p:nvSpPr>
          <p:spPr>
            <a:xfrm>
              <a:off x="2900350" y="4531275"/>
              <a:ext cx="145150" cy="92725"/>
            </a:xfrm>
            <a:custGeom>
              <a:avLst/>
              <a:gdLst/>
              <a:ahLst/>
              <a:cxnLst/>
              <a:rect l="l" t="t" r="r" b="b"/>
              <a:pathLst>
                <a:path w="5806" h="3709" fill="none" extrusionOk="0">
                  <a:moveTo>
                    <a:pt x="2759" y="1"/>
                  </a:moveTo>
                  <a:lnTo>
                    <a:pt x="2759" y="1"/>
                  </a:lnTo>
                  <a:lnTo>
                    <a:pt x="2299" y="30"/>
                  </a:lnTo>
                  <a:lnTo>
                    <a:pt x="2299" y="30"/>
                  </a:lnTo>
                  <a:lnTo>
                    <a:pt x="2127" y="58"/>
                  </a:lnTo>
                  <a:lnTo>
                    <a:pt x="1955" y="116"/>
                  </a:lnTo>
                  <a:lnTo>
                    <a:pt x="1955" y="116"/>
                  </a:lnTo>
                  <a:lnTo>
                    <a:pt x="1638" y="231"/>
                  </a:lnTo>
                  <a:lnTo>
                    <a:pt x="1322" y="346"/>
                  </a:lnTo>
                  <a:lnTo>
                    <a:pt x="1322" y="346"/>
                  </a:lnTo>
                  <a:lnTo>
                    <a:pt x="1064" y="490"/>
                  </a:lnTo>
                  <a:lnTo>
                    <a:pt x="776" y="662"/>
                  </a:lnTo>
                  <a:lnTo>
                    <a:pt x="546" y="834"/>
                  </a:lnTo>
                  <a:lnTo>
                    <a:pt x="316" y="1064"/>
                  </a:lnTo>
                  <a:lnTo>
                    <a:pt x="316" y="1064"/>
                  </a:lnTo>
                  <a:lnTo>
                    <a:pt x="144" y="1237"/>
                  </a:lnTo>
                  <a:lnTo>
                    <a:pt x="29" y="1438"/>
                  </a:lnTo>
                  <a:lnTo>
                    <a:pt x="29" y="1438"/>
                  </a:lnTo>
                  <a:lnTo>
                    <a:pt x="0" y="1610"/>
                  </a:lnTo>
                  <a:lnTo>
                    <a:pt x="0" y="1783"/>
                  </a:lnTo>
                  <a:lnTo>
                    <a:pt x="0" y="1955"/>
                  </a:lnTo>
                  <a:lnTo>
                    <a:pt x="86" y="2128"/>
                  </a:lnTo>
                  <a:lnTo>
                    <a:pt x="86" y="2128"/>
                  </a:lnTo>
                  <a:lnTo>
                    <a:pt x="173" y="2271"/>
                  </a:lnTo>
                  <a:lnTo>
                    <a:pt x="288" y="2415"/>
                  </a:lnTo>
                  <a:lnTo>
                    <a:pt x="431" y="2530"/>
                  </a:lnTo>
                  <a:lnTo>
                    <a:pt x="575" y="2588"/>
                  </a:lnTo>
                  <a:lnTo>
                    <a:pt x="575" y="2588"/>
                  </a:lnTo>
                  <a:lnTo>
                    <a:pt x="747" y="2645"/>
                  </a:lnTo>
                  <a:lnTo>
                    <a:pt x="920" y="2645"/>
                  </a:lnTo>
                  <a:lnTo>
                    <a:pt x="920" y="2645"/>
                  </a:lnTo>
                  <a:lnTo>
                    <a:pt x="1092" y="2616"/>
                  </a:lnTo>
                  <a:lnTo>
                    <a:pt x="1293" y="2559"/>
                  </a:lnTo>
                  <a:lnTo>
                    <a:pt x="1293" y="2559"/>
                  </a:lnTo>
                  <a:lnTo>
                    <a:pt x="1868" y="2214"/>
                  </a:lnTo>
                  <a:lnTo>
                    <a:pt x="2184" y="2042"/>
                  </a:lnTo>
                  <a:lnTo>
                    <a:pt x="2501" y="1898"/>
                  </a:lnTo>
                  <a:lnTo>
                    <a:pt x="2501" y="1898"/>
                  </a:lnTo>
                  <a:lnTo>
                    <a:pt x="2731" y="1869"/>
                  </a:lnTo>
                  <a:lnTo>
                    <a:pt x="2731" y="1869"/>
                  </a:lnTo>
                  <a:lnTo>
                    <a:pt x="2989" y="1869"/>
                  </a:lnTo>
                  <a:lnTo>
                    <a:pt x="3104" y="1927"/>
                  </a:lnTo>
                  <a:lnTo>
                    <a:pt x="3277" y="2042"/>
                  </a:lnTo>
                  <a:lnTo>
                    <a:pt x="3277" y="2042"/>
                  </a:lnTo>
                  <a:lnTo>
                    <a:pt x="3564" y="2358"/>
                  </a:lnTo>
                  <a:lnTo>
                    <a:pt x="3823" y="2731"/>
                  </a:lnTo>
                  <a:lnTo>
                    <a:pt x="3823" y="2731"/>
                  </a:lnTo>
                  <a:lnTo>
                    <a:pt x="4110" y="3191"/>
                  </a:lnTo>
                  <a:lnTo>
                    <a:pt x="4110" y="3191"/>
                  </a:lnTo>
                  <a:lnTo>
                    <a:pt x="4196" y="3364"/>
                  </a:lnTo>
                  <a:lnTo>
                    <a:pt x="4311" y="3479"/>
                  </a:lnTo>
                  <a:lnTo>
                    <a:pt x="4455" y="3594"/>
                  </a:lnTo>
                  <a:lnTo>
                    <a:pt x="4599" y="3651"/>
                  </a:lnTo>
                  <a:lnTo>
                    <a:pt x="4599" y="3651"/>
                  </a:lnTo>
                  <a:lnTo>
                    <a:pt x="4771" y="3709"/>
                  </a:lnTo>
                  <a:lnTo>
                    <a:pt x="4915" y="3709"/>
                  </a:lnTo>
                  <a:lnTo>
                    <a:pt x="4915" y="3709"/>
                  </a:lnTo>
                  <a:lnTo>
                    <a:pt x="5116" y="3680"/>
                  </a:lnTo>
                  <a:lnTo>
                    <a:pt x="5317" y="3622"/>
                  </a:lnTo>
                  <a:lnTo>
                    <a:pt x="5317" y="3622"/>
                  </a:lnTo>
                  <a:lnTo>
                    <a:pt x="5461" y="3536"/>
                  </a:lnTo>
                  <a:lnTo>
                    <a:pt x="5576" y="3421"/>
                  </a:lnTo>
                  <a:lnTo>
                    <a:pt x="5691" y="3277"/>
                  </a:lnTo>
                  <a:lnTo>
                    <a:pt x="5777" y="3105"/>
                  </a:lnTo>
                  <a:lnTo>
                    <a:pt x="5777" y="3105"/>
                  </a:lnTo>
                  <a:lnTo>
                    <a:pt x="5806" y="2933"/>
                  </a:lnTo>
                  <a:lnTo>
                    <a:pt x="5806" y="2760"/>
                  </a:lnTo>
                  <a:lnTo>
                    <a:pt x="5806" y="2588"/>
                  </a:lnTo>
                  <a:lnTo>
                    <a:pt x="5720" y="2415"/>
                  </a:lnTo>
                  <a:lnTo>
                    <a:pt x="5720" y="2415"/>
                  </a:lnTo>
                  <a:lnTo>
                    <a:pt x="5403" y="1869"/>
                  </a:lnTo>
                  <a:lnTo>
                    <a:pt x="5030" y="1323"/>
                  </a:lnTo>
                  <a:lnTo>
                    <a:pt x="5030" y="1323"/>
                  </a:lnTo>
                  <a:lnTo>
                    <a:pt x="4886" y="1093"/>
                  </a:lnTo>
                  <a:lnTo>
                    <a:pt x="4685" y="892"/>
                  </a:lnTo>
                  <a:lnTo>
                    <a:pt x="4311" y="518"/>
                  </a:lnTo>
                  <a:lnTo>
                    <a:pt x="4311" y="518"/>
                  </a:lnTo>
                  <a:lnTo>
                    <a:pt x="4053" y="346"/>
                  </a:lnTo>
                  <a:lnTo>
                    <a:pt x="3765" y="202"/>
                  </a:lnTo>
                  <a:lnTo>
                    <a:pt x="3621" y="173"/>
                  </a:lnTo>
                  <a:lnTo>
                    <a:pt x="3621" y="173"/>
                  </a:lnTo>
                  <a:lnTo>
                    <a:pt x="3277" y="58"/>
                  </a:lnTo>
                  <a:lnTo>
                    <a:pt x="2932" y="1"/>
                  </a:lnTo>
                  <a:lnTo>
                    <a:pt x="2932" y="1"/>
                  </a:lnTo>
                  <a:lnTo>
                    <a:pt x="2759" y="1"/>
                  </a:lnTo>
                </a:path>
              </a:pathLst>
            </a:custGeom>
            <a:solidFill>
              <a:srgbClr val="FFFFFF">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2"/>
            <p:cNvSpPr/>
            <p:nvPr/>
          </p:nvSpPr>
          <p:spPr>
            <a:xfrm>
              <a:off x="3068475" y="4441475"/>
              <a:ext cx="127200" cy="84100"/>
            </a:xfrm>
            <a:custGeom>
              <a:avLst/>
              <a:gdLst/>
              <a:ahLst/>
              <a:cxnLst/>
              <a:rect l="l" t="t" r="r" b="b"/>
              <a:pathLst>
                <a:path w="5088" h="3364" extrusionOk="0">
                  <a:moveTo>
                    <a:pt x="1782" y="0"/>
                  </a:moveTo>
                  <a:lnTo>
                    <a:pt x="1552" y="29"/>
                  </a:lnTo>
                  <a:lnTo>
                    <a:pt x="1208" y="144"/>
                  </a:lnTo>
                  <a:lnTo>
                    <a:pt x="920" y="345"/>
                  </a:lnTo>
                  <a:lnTo>
                    <a:pt x="776" y="489"/>
                  </a:lnTo>
                  <a:lnTo>
                    <a:pt x="633" y="633"/>
                  </a:lnTo>
                  <a:lnTo>
                    <a:pt x="518" y="805"/>
                  </a:lnTo>
                  <a:lnTo>
                    <a:pt x="403" y="1006"/>
                  </a:lnTo>
                  <a:lnTo>
                    <a:pt x="230" y="1437"/>
                  </a:lnTo>
                  <a:lnTo>
                    <a:pt x="58" y="1955"/>
                  </a:lnTo>
                  <a:lnTo>
                    <a:pt x="0" y="2127"/>
                  </a:lnTo>
                  <a:lnTo>
                    <a:pt x="0" y="2328"/>
                  </a:lnTo>
                  <a:lnTo>
                    <a:pt x="29" y="2501"/>
                  </a:lnTo>
                  <a:lnTo>
                    <a:pt x="87" y="2673"/>
                  </a:lnTo>
                  <a:lnTo>
                    <a:pt x="173" y="2846"/>
                  </a:lnTo>
                  <a:lnTo>
                    <a:pt x="317" y="2989"/>
                  </a:lnTo>
                  <a:lnTo>
                    <a:pt x="460" y="3104"/>
                  </a:lnTo>
                  <a:lnTo>
                    <a:pt x="633" y="3191"/>
                  </a:lnTo>
                  <a:lnTo>
                    <a:pt x="805" y="3219"/>
                  </a:lnTo>
                  <a:lnTo>
                    <a:pt x="1093" y="3219"/>
                  </a:lnTo>
                  <a:lnTo>
                    <a:pt x="1236" y="3191"/>
                  </a:lnTo>
                  <a:lnTo>
                    <a:pt x="1380" y="3133"/>
                  </a:lnTo>
                  <a:lnTo>
                    <a:pt x="1524" y="3047"/>
                  </a:lnTo>
                  <a:lnTo>
                    <a:pt x="1639" y="2961"/>
                  </a:lnTo>
                  <a:lnTo>
                    <a:pt x="1725" y="2846"/>
                  </a:lnTo>
                  <a:lnTo>
                    <a:pt x="1811" y="2731"/>
                  </a:lnTo>
                  <a:lnTo>
                    <a:pt x="1869" y="2587"/>
                  </a:lnTo>
                  <a:lnTo>
                    <a:pt x="1984" y="2242"/>
                  </a:lnTo>
                  <a:lnTo>
                    <a:pt x="2127" y="1869"/>
                  </a:lnTo>
                  <a:lnTo>
                    <a:pt x="2242" y="1869"/>
                  </a:lnTo>
                  <a:lnTo>
                    <a:pt x="2645" y="1897"/>
                  </a:lnTo>
                  <a:lnTo>
                    <a:pt x="2903" y="1983"/>
                  </a:lnTo>
                  <a:lnTo>
                    <a:pt x="3018" y="2070"/>
                  </a:lnTo>
                  <a:lnTo>
                    <a:pt x="3191" y="2271"/>
                  </a:lnTo>
                  <a:lnTo>
                    <a:pt x="3334" y="2558"/>
                  </a:lnTo>
                  <a:lnTo>
                    <a:pt x="3478" y="2874"/>
                  </a:lnTo>
                  <a:lnTo>
                    <a:pt x="3536" y="2989"/>
                  </a:lnTo>
                  <a:lnTo>
                    <a:pt x="3622" y="3076"/>
                  </a:lnTo>
                  <a:lnTo>
                    <a:pt x="3794" y="3219"/>
                  </a:lnTo>
                  <a:lnTo>
                    <a:pt x="4024" y="3334"/>
                  </a:lnTo>
                  <a:lnTo>
                    <a:pt x="4254" y="3363"/>
                  </a:lnTo>
                  <a:lnTo>
                    <a:pt x="4398" y="3334"/>
                  </a:lnTo>
                  <a:lnTo>
                    <a:pt x="4570" y="3306"/>
                  </a:lnTo>
                  <a:lnTo>
                    <a:pt x="4714" y="3219"/>
                  </a:lnTo>
                  <a:lnTo>
                    <a:pt x="4829" y="3133"/>
                  </a:lnTo>
                  <a:lnTo>
                    <a:pt x="4944" y="2989"/>
                  </a:lnTo>
                  <a:lnTo>
                    <a:pt x="5030" y="2846"/>
                  </a:lnTo>
                  <a:lnTo>
                    <a:pt x="5088" y="2702"/>
                  </a:lnTo>
                  <a:lnTo>
                    <a:pt x="5088" y="2530"/>
                  </a:lnTo>
                  <a:lnTo>
                    <a:pt x="5088" y="2357"/>
                  </a:lnTo>
                  <a:lnTo>
                    <a:pt x="4973" y="2041"/>
                  </a:lnTo>
                  <a:lnTo>
                    <a:pt x="4858" y="1725"/>
                  </a:lnTo>
                  <a:lnTo>
                    <a:pt x="4685" y="1437"/>
                  </a:lnTo>
                  <a:lnTo>
                    <a:pt x="4513" y="1150"/>
                  </a:lnTo>
                  <a:lnTo>
                    <a:pt x="4398" y="978"/>
                  </a:lnTo>
                  <a:lnTo>
                    <a:pt x="4254" y="834"/>
                  </a:lnTo>
                  <a:lnTo>
                    <a:pt x="3938" y="575"/>
                  </a:lnTo>
                  <a:lnTo>
                    <a:pt x="3593" y="345"/>
                  </a:lnTo>
                  <a:lnTo>
                    <a:pt x="3219" y="202"/>
                  </a:lnTo>
                  <a:lnTo>
                    <a:pt x="2961" y="115"/>
                  </a:lnTo>
                  <a:lnTo>
                    <a:pt x="2530" y="29"/>
                  </a:lnTo>
                  <a:lnTo>
                    <a:pt x="2070" y="0"/>
                  </a:lnTo>
                  <a:close/>
                </a:path>
              </a:pathLst>
            </a:custGeom>
            <a:solidFill>
              <a:srgbClr val="FFFFFF">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2"/>
            <p:cNvSpPr/>
            <p:nvPr/>
          </p:nvSpPr>
          <p:spPr>
            <a:xfrm>
              <a:off x="3118050" y="4488900"/>
              <a:ext cx="750" cy="725"/>
            </a:xfrm>
            <a:custGeom>
              <a:avLst/>
              <a:gdLst/>
              <a:ahLst/>
              <a:cxnLst/>
              <a:rect l="l" t="t" r="r" b="b"/>
              <a:pathLst>
                <a:path w="30" h="29" fill="none" extrusionOk="0">
                  <a:moveTo>
                    <a:pt x="1" y="29"/>
                  </a:moveTo>
                  <a:lnTo>
                    <a:pt x="29" y="0"/>
                  </a:lnTo>
                  <a:lnTo>
                    <a:pt x="29" y="0"/>
                  </a:lnTo>
                  <a:lnTo>
                    <a:pt x="1" y="29"/>
                  </a:lnTo>
                </a:path>
              </a:pathLst>
            </a:custGeom>
            <a:solidFill>
              <a:srgbClr val="FFFFFF">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2"/>
            <p:cNvSpPr/>
            <p:nvPr/>
          </p:nvSpPr>
          <p:spPr>
            <a:xfrm>
              <a:off x="3120200" y="4488900"/>
              <a:ext cx="25" cy="25"/>
            </a:xfrm>
            <a:custGeom>
              <a:avLst/>
              <a:gdLst/>
              <a:ahLst/>
              <a:cxnLst/>
              <a:rect l="l" t="t" r="r" b="b"/>
              <a:pathLst>
                <a:path w="1" h="1" fill="none" extrusionOk="0">
                  <a:moveTo>
                    <a:pt x="1" y="0"/>
                  </a:moveTo>
                  <a:lnTo>
                    <a:pt x="1" y="0"/>
                  </a:lnTo>
                  <a:lnTo>
                    <a:pt x="1" y="0"/>
                  </a:lnTo>
                  <a:lnTo>
                    <a:pt x="1" y="0"/>
                  </a:lnTo>
                </a:path>
              </a:pathLst>
            </a:custGeom>
            <a:solidFill>
              <a:srgbClr val="FFFFFF">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2"/>
            <p:cNvSpPr/>
            <p:nvPr/>
          </p:nvSpPr>
          <p:spPr>
            <a:xfrm>
              <a:off x="3068475" y="4441475"/>
              <a:ext cx="127200" cy="84100"/>
            </a:xfrm>
            <a:custGeom>
              <a:avLst/>
              <a:gdLst/>
              <a:ahLst/>
              <a:cxnLst/>
              <a:rect l="l" t="t" r="r" b="b"/>
              <a:pathLst>
                <a:path w="5088" h="3364" fill="none" extrusionOk="0">
                  <a:moveTo>
                    <a:pt x="2070" y="0"/>
                  </a:moveTo>
                  <a:lnTo>
                    <a:pt x="2070" y="0"/>
                  </a:lnTo>
                  <a:lnTo>
                    <a:pt x="1782" y="0"/>
                  </a:lnTo>
                  <a:lnTo>
                    <a:pt x="1782" y="0"/>
                  </a:lnTo>
                  <a:lnTo>
                    <a:pt x="1552" y="29"/>
                  </a:lnTo>
                  <a:lnTo>
                    <a:pt x="1552" y="29"/>
                  </a:lnTo>
                  <a:lnTo>
                    <a:pt x="1208" y="144"/>
                  </a:lnTo>
                  <a:lnTo>
                    <a:pt x="1208" y="144"/>
                  </a:lnTo>
                  <a:lnTo>
                    <a:pt x="920" y="345"/>
                  </a:lnTo>
                  <a:lnTo>
                    <a:pt x="776" y="489"/>
                  </a:lnTo>
                  <a:lnTo>
                    <a:pt x="633" y="633"/>
                  </a:lnTo>
                  <a:lnTo>
                    <a:pt x="633" y="633"/>
                  </a:lnTo>
                  <a:lnTo>
                    <a:pt x="518" y="805"/>
                  </a:lnTo>
                  <a:lnTo>
                    <a:pt x="403" y="1006"/>
                  </a:lnTo>
                  <a:lnTo>
                    <a:pt x="230" y="1437"/>
                  </a:lnTo>
                  <a:lnTo>
                    <a:pt x="230" y="1437"/>
                  </a:lnTo>
                  <a:lnTo>
                    <a:pt x="58" y="1955"/>
                  </a:lnTo>
                  <a:lnTo>
                    <a:pt x="58" y="1955"/>
                  </a:lnTo>
                  <a:lnTo>
                    <a:pt x="0" y="2127"/>
                  </a:lnTo>
                  <a:lnTo>
                    <a:pt x="0" y="2328"/>
                  </a:lnTo>
                  <a:lnTo>
                    <a:pt x="29" y="2501"/>
                  </a:lnTo>
                  <a:lnTo>
                    <a:pt x="87" y="2673"/>
                  </a:lnTo>
                  <a:lnTo>
                    <a:pt x="173" y="2846"/>
                  </a:lnTo>
                  <a:lnTo>
                    <a:pt x="317" y="2989"/>
                  </a:lnTo>
                  <a:lnTo>
                    <a:pt x="460" y="3104"/>
                  </a:lnTo>
                  <a:lnTo>
                    <a:pt x="633" y="3191"/>
                  </a:lnTo>
                  <a:lnTo>
                    <a:pt x="633" y="3191"/>
                  </a:lnTo>
                  <a:lnTo>
                    <a:pt x="805" y="3219"/>
                  </a:lnTo>
                  <a:lnTo>
                    <a:pt x="949" y="3219"/>
                  </a:lnTo>
                  <a:lnTo>
                    <a:pt x="949" y="3219"/>
                  </a:lnTo>
                  <a:lnTo>
                    <a:pt x="1093" y="3219"/>
                  </a:lnTo>
                  <a:lnTo>
                    <a:pt x="1236" y="3191"/>
                  </a:lnTo>
                  <a:lnTo>
                    <a:pt x="1380" y="3133"/>
                  </a:lnTo>
                  <a:lnTo>
                    <a:pt x="1524" y="3047"/>
                  </a:lnTo>
                  <a:lnTo>
                    <a:pt x="1639" y="2961"/>
                  </a:lnTo>
                  <a:lnTo>
                    <a:pt x="1725" y="2846"/>
                  </a:lnTo>
                  <a:lnTo>
                    <a:pt x="1811" y="2731"/>
                  </a:lnTo>
                  <a:lnTo>
                    <a:pt x="1869" y="2587"/>
                  </a:lnTo>
                  <a:lnTo>
                    <a:pt x="1869" y="2587"/>
                  </a:lnTo>
                  <a:lnTo>
                    <a:pt x="1984" y="2242"/>
                  </a:lnTo>
                  <a:lnTo>
                    <a:pt x="2127" y="1869"/>
                  </a:lnTo>
                  <a:lnTo>
                    <a:pt x="2214" y="1869"/>
                  </a:lnTo>
                  <a:lnTo>
                    <a:pt x="2214" y="1869"/>
                  </a:lnTo>
                  <a:lnTo>
                    <a:pt x="2242" y="1869"/>
                  </a:lnTo>
                  <a:lnTo>
                    <a:pt x="2242" y="1869"/>
                  </a:lnTo>
                  <a:lnTo>
                    <a:pt x="2645" y="1897"/>
                  </a:lnTo>
                  <a:lnTo>
                    <a:pt x="2645" y="1897"/>
                  </a:lnTo>
                  <a:lnTo>
                    <a:pt x="2903" y="1983"/>
                  </a:lnTo>
                  <a:lnTo>
                    <a:pt x="3018" y="2070"/>
                  </a:lnTo>
                  <a:lnTo>
                    <a:pt x="3018" y="2070"/>
                  </a:lnTo>
                  <a:lnTo>
                    <a:pt x="3191" y="2271"/>
                  </a:lnTo>
                  <a:lnTo>
                    <a:pt x="3191" y="2271"/>
                  </a:lnTo>
                  <a:lnTo>
                    <a:pt x="3334" y="2558"/>
                  </a:lnTo>
                  <a:lnTo>
                    <a:pt x="3478" y="2874"/>
                  </a:lnTo>
                  <a:lnTo>
                    <a:pt x="3478" y="2874"/>
                  </a:lnTo>
                  <a:lnTo>
                    <a:pt x="3536" y="2989"/>
                  </a:lnTo>
                  <a:lnTo>
                    <a:pt x="3622" y="3076"/>
                  </a:lnTo>
                  <a:lnTo>
                    <a:pt x="3794" y="3219"/>
                  </a:lnTo>
                  <a:lnTo>
                    <a:pt x="4024" y="3334"/>
                  </a:lnTo>
                  <a:lnTo>
                    <a:pt x="4254" y="3363"/>
                  </a:lnTo>
                  <a:lnTo>
                    <a:pt x="4254" y="3363"/>
                  </a:lnTo>
                  <a:lnTo>
                    <a:pt x="4398" y="3334"/>
                  </a:lnTo>
                  <a:lnTo>
                    <a:pt x="4398" y="3334"/>
                  </a:lnTo>
                  <a:lnTo>
                    <a:pt x="4570" y="3306"/>
                  </a:lnTo>
                  <a:lnTo>
                    <a:pt x="4714" y="3219"/>
                  </a:lnTo>
                  <a:lnTo>
                    <a:pt x="4829" y="3133"/>
                  </a:lnTo>
                  <a:lnTo>
                    <a:pt x="4944" y="2989"/>
                  </a:lnTo>
                  <a:lnTo>
                    <a:pt x="4944" y="2989"/>
                  </a:lnTo>
                  <a:lnTo>
                    <a:pt x="5030" y="2846"/>
                  </a:lnTo>
                  <a:lnTo>
                    <a:pt x="5088" y="2702"/>
                  </a:lnTo>
                  <a:lnTo>
                    <a:pt x="5088" y="2530"/>
                  </a:lnTo>
                  <a:lnTo>
                    <a:pt x="5088" y="2357"/>
                  </a:lnTo>
                  <a:lnTo>
                    <a:pt x="5088" y="2357"/>
                  </a:lnTo>
                  <a:lnTo>
                    <a:pt x="4973" y="2041"/>
                  </a:lnTo>
                  <a:lnTo>
                    <a:pt x="4858" y="1725"/>
                  </a:lnTo>
                  <a:lnTo>
                    <a:pt x="4858" y="1725"/>
                  </a:lnTo>
                  <a:lnTo>
                    <a:pt x="4685" y="1437"/>
                  </a:lnTo>
                  <a:lnTo>
                    <a:pt x="4513" y="1150"/>
                  </a:lnTo>
                  <a:lnTo>
                    <a:pt x="4513" y="1150"/>
                  </a:lnTo>
                  <a:lnTo>
                    <a:pt x="4398" y="978"/>
                  </a:lnTo>
                  <a:lnTo>
                    <a:pt x="4254" y="834"/>
                  </a:lnTo>
                  <a:lnTo>
                    <a:pt x="3938" y="575"/>
                  </a:lnTo>
                  <a:lnTo>
                    <a:pt x="3593" y="345"/>
                  </a:lnTo>
                  <a:lnTo>
                    <a:pt x="3219" y="202"/>
                  </a:lnTo>
                  <a:lnTo>
                    <a:pt x="3219" y="202"/>
                  </a:lnTo>
                  <a:lnTo>
                    <a:pt x="2961" y="115"/>
                  </a:lnTo>
                  <a:lnTo>
                    <a:pt x="2961" y="115"/>
                  </a:lnTo>
                  <a:lnTo>
                    <a:pt x="2530" y="29"/>
                  </a:lnTo>
                  <a:lnTo>
                    <a:pt x="2070" y="0"/>
                  </a:lnTo>
                </a:path>
              </a:pathLst>
            </a:custGeom>
            <a:solidFill>
              <a:srgbClr val="FFFFFF">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2"/>
            <p:cNvSpPr/>
            <p:nvPr/>
          </p:nvSpPr>
          <p:spPr>
            <a:xfrm>
              <a:off x="3278275" y="4517625"/>
              <a:ext cx="153075" cy="100625"/>
            </a:xfrm>
            <a:custGeom>
              <a:avLst/>
              <a:gdLst/>
              <a:ahLst/>
              <a:cxnLst/>
              <a:rect l="l" t="t" r="r" b="b"/>
              <a:pathLst>
                <a:path w="6123" h="4025" extrusionOk="0">
                  <a:moveTo>
                    <a:pt x="2875" y="1"/>
                  </a:moveTo>
                  <a:lnTo>
                    <a:pt x="2616" y="58"/>
                  </a:lnTo>
                  <a:lnTo>
                    <a:pt x="2358" y="145"/>
                  </a:lnTo>
                  <a:lnTo>
                    <a:pt x="2099" y="260"/>
                  </a:lnTo>
                  <a:lnTo>
                    <a:pt x="1926" y="346"/>
                  </a:lnTo>
                  <a:lnTo>
                    <a:pt x="1783" y="432"/>
                  </a:lnTo>
                  <a:lnTo>
                    <a:pt x="1495" y="662"/>
                  </a:lnTo>
                  <a:lnTo>
                    <a:pt x="1237" y="892"/>
                  </a:lnTo>
                  <a:lnTo>
                    <a:pt x="978" y="1122"/>
                  </a:lnTo>
                  <a:lnTo>
                    <a:pt x="288" y="1754"/>
                  </a:lnTo>
                  <a:lnTo>
                    <a:pt x="173" y="1869"/>
                  </a:lnTo>
                  <a:lnTo>
                    <a:pt x="87" y="2013"/>
                  </a:lnTo>
                  <a:lnTo>
                    <a:pt x="30" y="2156"/>
                  </a:lnTo>
                  <a:lnTo>
                    <a:pt x="1" y="2329"/>
                  </a:lnTo>
                  <a:lnTo>
                    <a:pt x="1" y="2501"/>
                  </a:lnTo>
                  <a:lnTo>
                    <a:pt x="58" y="2674"/>
                  </a:lnTo>
                  <a:lnTo>
                    <a:pt x="116" y="2817"/>
                  </a:lnTo>
                  <a:lnTo>
                    <a:pt x="202" y="2961"/>
                  </a:lnTo>
                  <a:lnTo>
                    <a:pt x="346" y="3076"/>
                  </a:lnTo>
                  <a:lnTo>
                    <a:pt x="518" y="3162"/>
                  </a:lnTo>
                  <a:lnTo>
                    <a:pt x="691" y="3220"/>
                  </a:lnTo>
                  <a:lnTo>
                    <a:pt x="863" y="3249"/>
                  </a:lnTo>
                  <a:lnTo>
                    <a:pt x="1007" y="3249"/>
                  </a:lnTo>
                  <a:lnTo>
                    <a:pt x="1150" y="3191"/>
                  </a:lnTo>
                  <a:lnTo>
                    <a:pt x="1294" y="3134"/>
                  </a:lnTo>
                  <a:lnTo>
                    <a:pt x="1409" y="3047"/>
                  </a:lnTo>
                  <a:lnTo>
                    <a:pt x="2185" y="2329"/>
                  </a:lnTo>
                  <a:lnTo>
                    <a:pt x="2473" y="2070"/>
                  </a:lnTo>
                  <a:lnTo>
                    <a:pt x="2760" y="1840"/>
                  </a:lnTo>
                  <a:lnTo>
                    <a:pt x="2961" y="1725"/>
                  </a:lnTo>
                  <a:lnTo>
                    <a:pt x="3191" y="1697"/>
                  </a:lnTo>
                  <a:lnTo>
                    <a:pt x="3421" y="1697"/>
                  </a:lnTo>
                  <a:lnTo>
                    <a:pt x="3680" y="1725"/>
                  </a:lnTo>
                  <a:lnTo>
                    <a:pt x="3881" y="1812"/>
                  </a:lnTo>
                  <a:lnTo>
                    <a:pt x="4025" y="1898"/>
                  </a:lnTo>
                  <a:lnTo>
                    <a:pt x="4168" y="2041"/>
                  </a:lnTo>
                  <a:lnTo>
                    <a:pt x="4254" y="2243"/>
                  </a:lnTo>
                  <a:lnTo>
                    <a:pt x="4312" y="2674"/>
                  </a:lnTo>
                  <a:lnTo>
                    <a:pt x="4341" y="2990"/>
                  </a:lnTo>
                  <a:lnTo>
                    <a:pt x="4369" y="3162"/>
                  </a:lnTo>
                  <a:lnTo>
                    <a:pt x="4398" y="3335"/>
                  </a:lnTo>
                  <a:lnTo>
                    <a:pt x="4456" y="3536"/>
                  </a:lnTo>
                  <a:lnTo>
                    <a:pt x="4599" y="3708"/>
                  </a:lnTo>
                  <a:lnTo>
                    <a:pt x="4714" y="3852"/>
                  </a:lnTo>
                  <a:lnTo>
                    <a:pt x="4858" y="3938"/>
                  </a:lnTo>
                  <a:lnTo>
                    <a:pt x="5030" y="3996"/>
                  </a:lnTo>
                  <a:lnTo>
                    <a:pt x="5203" y="4025"/>
                  </a:lnTo>
                  <a:lnTo>
                    <a:pt x="5404" y="4025"/>
                  </a:lnTo>
                  <a:lnTo>
                    <a:pt x="5577" y="3967"/>
                  </a:lnTo>
                  <a:lnTo>
                    <a:pt x="5720" y="3881"/>
                  </a:lnTo>
                  <a:lnTo>
                    <a:pt x="5864" y="3795"/>
                  </a:lnTo>
                  <a:lnTo>
                    <a:pt x="5979" y="3680"/>
                  </a:lnTo>
                  <a:lnTo>
                    <a:pt x="6065" y="3536"/>
                  </a:lnTo>
                  <a:lnTo>
                    <a:pt x="6123" y="3392"/>
                  </a:lnTo>
                  <a:lnTo>
                    <a:pt x="6123" y="3220"/>
                  </a:lnTo>
                  <a:lnTo>
                    <a:pt x="6094" y="2789"/>
                  </a:lnTo>
                  <a:lnTo>
                    <a:pt x="6065" y="2358"/>
                  </a:lnTo>
                  <a:lnTo>
                    <a:pt x="6008" y="2156"/>
                  </a:lnTo>
                  <a:lnTo>
                    <a:pt x="5979" y="1955"/>
                  </a:lnTo>
                  <a:lnTo>
                    <a:pt x="5835" y="1582"/>
                  </a:lnTo>
                  <a:lnTo>
                    <a:pt x="5634" y="1208"/>
                  </a:lnTo>
                  <a:lnTo>
                    <a:pt x="5519" y="1036"/>
                  </a:lnTo>
                  <a:lnTo>
                    <a:pt x="5375" y="863"/>
                  </a:lnTo>
                  <a:lnTo>
                    <a:pt x="5203" y="691"/>
                  </a:lnTo>
                  <a:lnTo>
                    <a:pt x="5030" y="547"/>
                  </a:lnTo>
                  <a:lnTo>
                    <a:pt x="4887" y="432"/>
                  </a:lnTo>
                  <a:lnTo>
                    <a:pt x="4743" y="346"/>
                  </a:lnTo>
                  <a:lnTo>
                    <a:pt x="4398" y="202"/>
                  </a:lnTo>
                  <a:lnTo>
                    <a:pt x="4312" y="173"/>
                  </a:lnTo>
                  <a:lnTo>
                    <a:pt x="4053" y="87"/>
                  </a:lnTo>
                  <a:lnTo>
                    <a:pt x="3766" y="30"/>
                  </a:lnTo>
                  <a:lnTo>
                    <a:pt x="3507" y="1"/>
                  </a:lnTo>
                  <a:close/>
                </a:path>
              </a:pathLst>
            </a:custGeom>
            <a:solidFill>
              <a:srgbClr val="FFFFFF">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2"/>
            <p:cNvSpPr/>
            <p:nvPr/>
          </p:nvSpPr>
          <p:spPr>
            <a:xfrm>
              <a:off x="3278275" y="4517625"/>
              <a:ext cx="153075" cy="100625"/>
            </a:xfrm>
            <a:custGeom>
              <a:avLst/>
              <a:gdLst/>
              <a:ahLst/>
              <a:cxnLst/>
              <a:rect l="l" t="t" r="r" b="b"/>
              <a:pathLst>
                <a:path w="6123" h="4025" fill="none" extrusionOk="0">
                  <a:moveTo>
                    <a:pt x="3220" y="1"/>
                  </a:moveTo>
                  <a:lnTo>
                    <a:pt x="3220" y="1"/>
                  </a:lnTo>
                  <a:lnTo>
                    <a:pt x="3162" y="1"/>
                  </a:lnTo>
                  <a:lnTo>
                    <a:pt x="3162" y="1"/>
                  </a:lnTo>
                  <a:lnTo>
                    <a:pt x="2875" y="1"/>
                  </a:lnTo>
                  <a:lnTo>
                    <a:pt x="2616" y="58"/>
                  </a:lnTo>
                  <a:lnTo>
                    <a:pt x="2358" y="145"/>
                  </a:lnTo>
                  <a:lnTo>
                    <a:pt x="2099" y="260"/>
                  </a:lnTo>
                  <a:lnTo>
                    <a:pt x="2099" y="260"/>
                  </a:lnTo>
                  <a:lnTo>
                    <a:pt x="1926" y="346"/>
                  </a:lnTo>
                  <a:lnTo>
                    <a:pt x="1783" y="432"/>
                  </a:lnTo>
                  <a:lnTo>
                    <a:pt x="1495" y="662"/>
                  </a:lnTo>
                  <a:lnTo>
                    <a:pt x="1495" y="662"/>
                  </a:lnTo>
                  <a:lnTo>
                    <a:pt x="1237" y="892"/>
                  </a:lnTo>
                  <a:lnTo>
                    <a:pt x="978" y="1122"/>
                  </a:lnTo>
                  <a:lnTo>
                    <a:pt x="978" y="1122"/>
                  </a:lnTo>
                  <a:lnTo>
                    <a:pt x="288" y="1754"/>
                  </a:lnTo>
                  <a:lnTo>
                    <a:pt x="288" y="1754"/>
                  </a:lnTo>
                  <a:lnTo>
                    <a:pt x="173" y="1869"/>
                  </a:lnTo>
                  <a:lnTo>
                    <a:pt x="87" y="2013"/>
                  </a:lnTo>
                  <a:lnTo>
                    <a:pt x="30" y="2156"/>
                  </a:lnTo>
                  <a:lnTo>
                    <a:pt x="1" y="2329"/>
                  </a:lnTo>
                  <a:lnTo>
                    <a:pt x="1" y="2329"/>
                  </a:lnTo>
                  <a:lnTo>
                    <a:pt x="1" y="2501"/>
                  </a:lnTo>
                  <a:lnTo>
                    <a:pt x="58" y="2674"/>
                  </a:lnTo>
                  <a:lnTo>
                    <a:pt x="116" y="2817"/>
                  </a:lnTo>
                  <a:lnTo>
                    <a:pt x="202" y="2961"/>
                  </a:lnTo>
                  <a:lnTo>
                    <a:pt x="202" y="2961"/>
                  </a:lnTo>
                  <a:lnTo>
                    <a:pt x="346" y="3076"/>
                  </a:lnTo>
                  <a:lnTo>
                    <a:pt x="518" y="3162"/>
                  </a:lnTo>
                  <a:lnTo>
                    <a:pt x="691" y="3220"/>
                  </a:lnTo>
                  <a:lnTo>
                    <a:pt x="863" y="3249"/>
                  </a:lnTo>
                  <a:lnTo>
                    <a:pt x="863" y="3249"/>
                  </a:lnTo>
                  <a:lnTo>
                    <a:pt x="1007" y="3249"/>
                  </a:lnTo>
                  <a:lnTo>
                    <a:pt x="1150" y="3191"/>
                  </a:lnTo>
                  <a:lnTo>
                    <a:pt x="1294" y="3134"/>
                  </a:lnTo>
                  <a:lnTo>
                    <a:pt x="1409" y="3047"/>
                  </a:lnTo>
                  <a:lnTo>
                    <a:pt x="1409" y="3047"/>
                  </a:lnTo>
                  <a:lnTo>
                    <a:pt x="2185" y="2329"/>
                  </a:lnTo>
                  <a:lnTo>
                    <a:pt x="2185" y="2329"/>
                  </a:lnTo>
                  <a:lnTo>
                    <a:pt x="2473" y="2070"/>
                  </a:lnTo>
                  <a:lnTo>
                    <a:pt x="2760" y="1840"/>
                  </a:lnTo>
                  <a:lnTo>
                    <a:pt x="2760" y="1840"/>
                  </a:lnTo>
                  <a:lnTo>
                    <a:pt x="2961" y="1725"/>
                  </a:lnTo>
                  <a:lnTo>
                    <a:pt x="2961" y="1725"/>
                  </a:lnTo>
                  <a:lnTo>
                    <a:pt x="3191" y="1697"/>
                  </a:lnTo>
                  <a:lnTo>
                    <a:pt x="3191" y="1697"/>
                  </a:lnTo>
                  <a:lnTo>
                    <a:pt x="3421" y="1697"/>
                  </a:lnTo>
                  <a:lnTo>
                    <a:pt x="3680" y="1725"/>
                  </a:lnTo>
                  <a:lnTo>
                    <a:pt x="3680" y="1725"/>
                  </a:lnTo>
                  <a:lnTo>
                    <a:pt x="3881" y="1812"/>
                  </a:lnTo>
                  <a:lnTo>
                    <a:pt x="4025" y="1898"/>
                  </a:lnTo>
                  <a:lnTo>
                    <a:pt x="4168" y="2041"/>
                  </a:lnTo>
                  <a:lnTo>
                    <a:pt x="4168" y="2041"/>
                  </a:lnTo>
                  <a:lnTo>
                    <a:pt x="4254" y="2243"/>
                  </a:lnTo>
                  <a:lnTo>
                    <a:pt x="4254" y="2243"/>
                  </a:lnTo>
                  <a:lnTo>
                    <a:pt x="4312" y="2674"/>
                  </a:lnTo>
                  <a:lnTo>
                    <a:pt x="4312" y="2674"/>
                  </a:lnTo>
                  <a:lnTo>
                    <a:pt x="4341" y="2990"/>
                  </a:lnTo>
                  <a:lnTo>
                    <a:pt x="4369" y="3162"/>
                  </a:lnTo>
                  <a:lnTo>
                    <a:pt x="4398" y="3335"/>
                  </a:lnTo>
                  <a:lnTo>
                    <a:pt x="4398" y="3335"/>
                  </a:lnTo>
                  <a:lnTo>
                    <a:pt x="4456" y="3536"/>
                  </a:lnTo>
                  <a:lnTo>
                    <a:pt x="4599" y="3708"/>
                  </a:lnTo>
                  <a:lnTo>
                    <a:pt x="4599" y="3708"/>
                  </a:lnTo>
                  <a:lnTo>
                    <a:pt x="4714" y="3852"/>
                  </a:lnTo>
                  <a:lnTo>
                    <a:pt x="4858" y="3938"/>
                  </a:lnTo>
                  <a:lnTo>
                    <a:pt x="5030" y="3996"/>
                  </a:lnTo>
                  <a:lnTo>
                    <a:pt x="5203" y="4025"/>
                  </a:lnTo>
                  <a:lnTo>
                    <a:pt x="5203" y="4025"/>
                  </a:lnTo>
                  <a:lnTo>
                    <a:pt x="5260" y="4025"/>
                  </a:lnTo>
                  <a:lnTo>
                    <a:pt x="5260" y="4025"/>
                  </a:lnTo>
                  <a:lnTo>
                    <a:pt x="5404" y="4025"/>
                  </a:lnTo>
                  <a:lnTo>
                    <a:pt x="5577" y="3967"/>
                  </a:lnTo>
                  <a:lnTo>
                    <a:pt x="5720" y="3881"/>
                  </a:lnTo>
                  <a:lnTo>
                    <a:pt x="5864" y="3795"/>
                  </a:lnTo>
                  <a:lnTo>
                    <a:pt x="5979" y="3680"/>
                  </a:lnTo>
                  <a:lnTo>
                    <a:pt x="6065" y="3536"/>
                  </a:lnTo>
                  <a:lnTo>
                    <a:pt x="6123" y="3392"/>
                  </a:lnTo>
                  <a:lnTo>
                    <a:pt x="6123" y="3220"/>
                  </a:lnTo>
                  <a:lnTo>
                    <a:pt x="6123" y="3220"/>
                  </a:lnTo>
                  <a:lnTo>
                    <a:pt x="6094" y="2789"/>
                  </a:lnTo>
                  <a:lnTo>
                    <a:pt x="6065" y="2358"/>
                  </a:lnTo>
                  <a:lnTo>
                    <a:pt x="6065" y="2358"/>
                  </a:lnTo>
                  <a:lnTo>
                    <a:pt x="6008" y="2156"/>
                  </a:lnTo>
                  <a:lnTo>
                    <a:pt x="5979" y="1955"/>
                  </a:lnTo>
                  <a:lnTo>
                    <a:pt x="5835" y="1582"/>
                  </a:lnTo>
                  <a:lnTo>
                    <a:pt x="5835" y="1582"/>
                  </a:lnTo>
                  <a:lnTo>
                    <a:pt x="5634" y="1208"/>
                  </a:lnTo>
                  <a:lnTo>
                    <a:pt x="5519" y="1036"/>
                  </a:lnTo>
                  <a:lnTo>
                    <a:pt x="5375" y="863"/>
                  </a:lnTo>
                  <a:lnTo>
                    <a:pt x="5375" y="863"/>
                  </a:lnTo>
                  <a:lnTo>
                    <a:pt x="5203" y="691"/>
                  </a:lnTo>
                  <a:lnTo>
                    <a:pt x="5030" y="547"/>
                  </a:lnTo>
                  <a:lnTo>
                    <a:pt x="5030" y="547"/>
                  </a:lnTo>
                  <a:lnTo>
                    <a:pt x="4887" y="432"/>
                  </a:lnTo>
                  <a:lnTo>
                    <a:pt x="4743" y="346"/>
                  </a:lnTo>
                  <a:lnTo>
                    <a:pt x="4398" y="202"/>
                  </a:lnTo>
                  <a:lnTo>
                    <a:pt x="4312" y="173"/>
                  </a:lnTo>
                  <a:lnTo>
                    <a:pt x="4312" y="173"/>
                  </a:lnTo>
                  <a:lnTo>
                    <a:pt x="4053" y="87"/>
                  </a:lnTo>
                  <a:lnTo>
                    <a:pt x="3766" y="30"/>
                  </a:lnTo>
                  <a:lnTo>
                    <a:pt x="3766" y="30"/>
                  </a:lnTo>
                  <a:lnTo>
                    <a:pt x="3507" y="1"/>
                  </a:lnTo>
                  <a:lnTo>
                    <a:pt x="3220" y="1"/>
                  </a:lnTo>
                </a:path>
              </a:pathLst>
            </a:custGeom>
            <a:solidFill>
              <a:srgbClr val="FFFFFF">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7" name="Google Shape;87;p2"/>
          <p:cNvSpPr/>
          <p:nvPr/>
        </p:nvSpPr>
        <p:spPr>
          <a:xfrm>
            <a:off x="0" y="4356070"/>
            <a:ext cx="9138170" cy="801779"/>
          </a:xfrm>
          <a:custGeom>
            <a:avLst/>
            <a:gdLst/>
            <a:ahLst/>
            <a:cxnLst/>
            <a:rect l="l" t="t" r="r" b="b"/>
            <a:pathLst>
              <a:path w="220529" h="19430" extrusionOk="0">
                <a:moveTo>
                  <a:pt x="0" y="1"/>
                </a:moveTo>
                <a:lnTo>
                  <a:pt x="0" y="19430"/>
                </a:lnTo>
                <a:lnTo>
                  <a:pt x="220528" y="19430"/>
                </a:lnTo>
                <a:lnTo>
                  <a:pt x="22052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8" name="Google Shape;88;p2"/>
          <p:cNvGrpSpPr/>
          <p:nvPr/>
        </p:nvGrpSpPr>
        <p:grpSpPr>
          <a:xfrm>
            <a:off x="2776881" y="4512712"/>
            <a:ext cx="957153" cy="825606"/>
            <a:chOff x="5897300" y="4738225"/>
            <a:chExt cx="475675" cy="410300"/>
          </a:xfrm>
        </p:grpSpPr>
        <p:sp>
          <p:nvSpPr>
            <p:cNvPr id="89" name="Google Shape;89;p2"/>
            <p:cNvSpPr/>
            <p:nvPr/>
          </p:nvSpPr>
          <p:spPr>
            <a:xfrm>
              <a:off x="5897300" y="4790675"/>
              <a:ext cx="66825" cy="77625"/>
            </a:xfrm>
            <a:custGeom>
              <a:avLst/>
              <a:gdLst/>
              <a:ahLst/>
              <a:cxnLst/>
              <a:rect l="l" t="t" r="r" b="b"/>
              <a:pathLst>
                <a:path w="2673" h="3105" extrusionOk="0">
                  <a:moveTo>
                    <a:pt x="1581" y="0"/>
                  </a:moveTo>
                  <a:lnTo>
                    <a:pt x="1351" y="29"/>
                  </a:lnTo>
                  <a:lnTo>
                    <a:pt x="1150" y="87"/>
                  </a:lnTo>
                  <a:lnTo>
                    <a:pt x="977" y="202"/>
                  </a:lnTo>
                  <a:lnTo>
                    <a:pt x="834" y="374"/>
                  </a:lnTo>
                  <a:lnTo>
                    <a:pt x="460" y="920"/>
                  </a:lnTo>
                  <a:lnTo>
                    <a:pt x="259" y="1294"/>
                  </a:lnTo>
                  <a:lnTo>
                    <a:pt x="173" y="1495"/>
                  </a:lnTo>
                  <a:lnTo>
                    <a:pt x="86" y="1667"/>
                  </a:lnTo>
                  <a:lnTo>
                    <a:pt x="0" y="1984"/>
                  </a:lnTo>
                  <a:lnTo>
                    <a:pt x="0" y="2156"/>
                  </a:lnTo>
                  <a:lnTo>
                    <a:pt x="0" y="2328"/>
                  </a:lnTo>
                  <a:lnTo>
                    <a:pt x="29" y="2443"/>
                  </a:lnTo>
                  <a:lnTo>
                    <a:pt x="86" y="2558"/>
                  </a:lnTo>
                  <a:lnTo>
                    <a:pt x="201" y="2760"/>
                  </a:lnTo>
                  <a:lnTo>
                    <a:pt x="374" y="2932"/>
                  </a:lnTo>
                  <a:lnTo>
                    <a:pt x="604" y="3047"/>
                  </a:lnTo>
                  <a:lnTo>
                    <a:pt x="747" y="3076"/>
                  </a:lnTo>
                  <a:lnTo>
                    <a:pt x="920" y="3104"/>
                  </a:lnTo>
                  <a:lnTo>
                    <a:pt x="1092" y="3076"/>
                  </a:lnTo>
                  <a:lnTo>
                    <a:pt x="1265" y="3047"/>
                  </a:lnTo>
                  <a:lnTo>
                    <a:pt x="1408" y="2961"/>
                  </a:lnTo>
                  <a:lnTo>
                    <a:pt x="1552" y="2875"/>
                  </a:lnTo>
                  <a:lnTo>
                    <a:pt x="1753" y="2731"/>
                  </a:lnTo>
                  <a:lnTo>
                    <a:pt x="1897" y="2530"/>
                  </a:lnTo>
                  <a:lnTo>
                    <a:pt x="2041" y="2386"/>
                  </a:lnTo>
                  <a:lnTo>
                    <a:pt x="2127" y="2242"/>
                  </a:lnTo>
                  <a:lnTo>
                    <a:pt x="2299" y="1897"/>
                  </a:lnTo>
                  <a:lnTo>
                    <a:pt x="2414" y="1725"/>
                  </a:lnTo>
                  <a:lnTo>
                    <a:pt x="2472" y="1610"/>
                  </a:lnTo>
                  <a:lnTo>
                    <a:pt x="2615" y="1323"/>
                  </a:lnTo>
                  <a:lnTo>
                    <a:pt x="2673" y="1208"/>
                  </a:lnTo>
                  <a:lnTo>
                    <a:pt x="2673" y="1064"/>
                  </a:lnTo>
                  <a:lnTo>
                    <a:pt x="2673" y="805"/>
                  </a:lnTo>
                  <a:lnTo>
                    <a:pt x="2587" y="575"/>
                  </a:lnTo>
                  <a:lnTo>
                    <a:pt x="2472" y="403"/>
                  </a:lnTo>
                  <a:lnTo>
                    <a:pt x="2299" y="230"/>
                  </a:lnTo>
                  <a:lnTo>
                    <a:pt x="2127" y="144"/>
                  </a:lnTo>
                  <a:lnTo>
                    <a:pt x="1954" y="87"/>
                  </a:lnTo>
                  <a:lnTo>
                    <a:pt x="1811" y="29"/>
                  </a:lnTo>
                  <a:lnTo>
                    <a:pt x="1667" y="0"/>
                  </a:lnTo>
                  <a:close/>
                </a:path>
              </a:pathLst>
            </a:custGeom>
            <a:solidFill>
              <a:srgbClr val="FFFFFF">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2"/>
            <p:cNvSpPr/>
            <p:nvPr/>
          </p:nvSpPr>
          <p:spPr>
            <a:xfrm>
              <a:off x="5897300" y="4790675"/>
              <a:ext cx="66825" cy="77625"/>
            </a:xfrm>
            <a:custGeom>
              <a:avLst/>
              <a:gdLst/>
              <a:ahLst/>
              <a:cxnLst/>
              <a:rect l="l" t="t" r="r" b="b"/>
              <a:pathLst>
                <a:path w="2673" h="3105" fill="none" extrusionOk="0">
                  <a:moveTo>
                    <a:pt x="1581" y="0"/>
                  </a:moveTo>
                  <a:lnTo>
                    <a:pt x="1581" y="0"/>
                  </a:lnTo>
                  <a:lnTo>
                    <a:pt x="1351" y="29"/>
                  </a:lnTo>
                  <a:lnTo>
                    <a:pt x="1150" y="87"/>
                  </a:lnTo>
                  <a:lnTo>
                    <a:pt x="977" y="202"/>
                  </a:lnTo>
                  <a:lnTo>
                    <a:pt x="834" y="374"/>
                  </a:lnTo>
                  <a:lnTo>
                    <a:pt x="834" y="374"/>
                  </a:lnTo>
                  <a:lnTo>
                    <a:pt x="460" y="920"/>
                  </a:lnTo>
                  <a:lnTo>
                    <a:pt x="460" y="920"/>
                  </a:lnTo>
                  <a:lnTo>
                    <a:pt x="259" y="1294"/>
                  </a:lnTo>
                  <a:lnTo>
                    <a:pt x="173" y="1495"/>
                  </a:lnTo>
                  <a:lnTo>
                    <a:pt x="86" y="1667"/>
                  </a:lnTo>
                  <a:lnTo>
                    <a:pt x="86" y="1667"/>
                  </a:lnTo>
                  <a:lnTo>
                    <a:pt x="0" y="1984"/>
                  </a:lnTo>
                  <a:lnTo>
                    <a:pt x="0" y="2156"/>
                  </a:lnTo>
                  <a:lnTo>
                    <a:pt x="0" y="2328"/>
                  </a:lnTo>
                  <a:lnTo>
                    <a:pt x="0" y="2328"/>
                  </a:lnTo>
                  <a:lnTo>
                    <a:pt x="29" y="2443"/>
                  </a:lnTo>
                  <a:lnTo>
                    <a:pt x="86" y="2558"/>
                  </a:lnTo>
                  <a:lnTo>
                    <a:pt x="201" y="2760"/>
                  </a:lnTo>
                  <a:lnTo>
                    <a:pt x="374" y="2932"/>
                  </a:lnTo>
                  <a:lnTo>
                    <a:pt x="604" y="3047"/>
                  </a:lnTo>
                  <a:lnTo>
                    <a:pt x="604" y="3047"/>
                  </a:lnTo>
                  <a:lnTo>
                    <a:pt x="747" y="3076"/>
                  </a:lnTo>
                  <a:lnTo>
                    <a:pt x="920" y="3104"/>
                  </a:lnTo>
                  <a:lnTo>
                    <a:pt x="920" y="3104"/>
                  </a:lnTo>
                  <a:lnTo>
                    <a:pt x="1092" y="3076"/>
                  </a:lnTo>
                  <a:lnTo>
                    <a:pt x="1265" y="3047"/>
                  </a:lnTo>
                  <a:lnTo>
                    <a:pt x="1408" y="2961"/>
                  </a:lnTo>
                  <a:lnTo>
                    <a:pt x="1552" y="2875"/>
                  </a:lnTo>
                  <a:lnTo>
                    <a:pt x="1552" y="2875"/>
                  </a:lnTo>
                  <a:lnTo>
                    <a:pt x="1753" y="2731"/>
                  </a:lnTo>
                  <a:lnTo>
                    <a:pt x="1897" y="2530"/>
                  </a:lnTo>
                  <a:lnTo>
                    <a:pt x="1897" y="2530"/>
                  </a:lnTo>
                  <a:lnTo>
                    <a:pt x="2041" y="2386"/>
                  </a:lnTo>
                  <a:lnTo>
                    <a:pt x="2127" y="2242"/>
                  </a:lnTo>
                  <a:lnTo>
                    <a:pt x="2299" y="1897"/>
                  </a:lnTo>
                  <a:lnTo>
                    <a:pt x="2299" y="1897"/>
                  </a:lnTo>
                  <a:lnTo>
                    <a:pt x="2414" y="1725"/>
                  </a:lnTo>
                  <a:lnTo>
                    <a:pt x="2414" y="1725"/>
                  </a:lnTo>
                  <a:lnTo>
                    <a:pt x="2472" y="1610"/>
                  </a:lnTo>
                  <a:lnTo>
                    <a:pt x="2472" y="1610"/>
                  </a:lnTo>
                  <a:lnTo>
                    <a:pt x="2615" y="1323"/>
                  </a:lnTo>
                  <a:lnTo>
                    <a:pt x="2615" y="1323"/>
                  </a:lnTo>
                  <a:lnTo>
                    <a:pt x="2673" y="1208"/>
                  </a:lnTo>
                  <a:lnTo>
                    <a:pt x="2673" y="1064"/>
                  </a:lnTo>
                  <a:lnTo>
                    <a:pt x="2673" y="805"/>
                  </a:lnTo>
                  <a:lnTo>
                    <a:pt x="2673" y="805"/>
                  </a:lnTo>
                  <a:lnTo>
                    <a:pt x="2587" y="575"/>
                  </a:lnTo>
                  <a:lnTo>
                    <a:pt x="2587" y="575"/>
                  </a:lnTo>
                  <a:lnTo>
                    <a:pt x="2472" y="403"/>
                  </a:lnTo>
                  <a:lnTo>
                    <a:pt x="2299" y="230"/>
                  </a:lnTo>
                  <a:lnTo>
                    <a:pt x="2299" y="230"/>
                  </a:lnTo>
                  <a:lnTo>
                    <a:pt x="2127" y="144"/>
                  </a:lnTo>
                  <a:lnTo>
                    <a:pt x="1954" y="87"/>
                  </a:lnTo>
                  <a:lnTo>
                    <a:pt x="1954" y="87"/>
                  </a:lnTo>
                  <a:lnTo>
                    <a:pt x="1811" y="29"/>
                  </a:lnTo>
                  <a:lnTo>
                    <a:pt x="1667" y="0"/>
                  </a:lnTo>
                  <a:lnTo>
                    <a:pt x="1667" y="0"/>
                  </a:lnTo>
                  <a:lnTo>
                    <a:pt x="1581" y="0"/>
                  </a:lnTo>
                </a:path>
              </a:pathLst>
            </a:custGeom>
            <a:solidFill>
              <a:srgbClr val="FFFFFF">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2"/>
            <p:cNvSpPr/>
            <p:nvPr/>
          </p:nvSpPr>
          <p:spPr>
            <a:xfrm>
              <a:off x="6015850" y="4738225"/>
              <a:ext cx="71875" cy="89125"/>
            </a:xfrm>
            <a:custGeom>
              <a:avLst/>
              <a:gdLst/>
              <a:ahLst/>
              <a:cxnLst/>
              <a:rect l="l" t="t" r="r" b="b"/>
              <a:pathLst>
                <a:path w="2875" h="3565" extrusionOk="0">
                  <a:moveTo>
                    <a:pt x="2012" y="0"/>
                  </a:moveTo>
                  <a:lnTo>
                    <a:pt x="1811" y="29"/>
                  </a:lnTo>
                  <a:lnTo>
                    <a:pt x="1639" y="87"/>
                  </a:lnTo>
                  <a:lnTo>
                    <a:pt x="1466" y="202"/>
                  </a:lnTo>
                  <a:lnTo>
                    <a:pt x="1322" y="345"/>
                  </a:lnTo>
                  <a:lnTo>
                    <a:pt x="1121" y="719"/>
                  </a:lnTo>
                  <a:lnTo>
                    <a:pt x="1035" y="748"/>
                  </a:lnTo>
                  <a:lnTo>
                    <a:pt x="863" y="863"/>
                  </a:lnTo>
                  <a:lnTo>
                    <a:pt x="690" y="1035"/>
                  </a:lnTo>
                  <a:lnTo>
                    <a:pt x="575" y="1236"/>
                  </a:lnTo>
                  <a:lnTo>
                    <a:pt x="316" y="1782"/>
                  </a:lnTo>
                  <a:lnTo>
                    <a:pt x="173" y="2070"/>
                  </a:lnTo>
                  <a:lnTo>
                    <a:pt x="58" y="2386"/>
                  </a:lnTo>
                  <a:lnTo>
                    <a:pt x="0" y="2616"/>
                  </a:lnTo>
                  <a:lnTo>
                    <a:pt x="0" y="2846"/>
                  </a:lnTo>
                  <a:lnTo>
                    <a:pt x="58" y="3018"/>
                  </a:lnTo>
                  <a:lnTo>
                    <a:pt x="115" y="3162"/>
                  </a:lnTo>
                  <a:lnTo>
                    <a:pt x="230" y="3277"/>
                  </a:lnTo>
                  <a:lnTo>
                    <a:pt x="345" y="3392"/>
                  </a:lnTo>
                  <a:lnTo>
                    <a:pt x="546" y="3507"/>
                  </a:lnTo>
                  <a:lnTo>
                    <a:pt x="776" y="3564"/>
                  </a:lnTo>
                  <a:lnTo>
                    <a:pt x="1006" y="3564"/>
                  </a:lnTo>
                  <a:lnTo>
                    <a:pt x="1179" y="3507"/>
                  </a:lnTo>
                  <a:lnTo>
                    <a:pt x="1294" y="3449"/>
                  </a:lnTo>
                  <a:lnTo>
                    <a:pt x="1437" y="3363"/>
                  </a:lnTo>
                  <a:lnTo>
                    <a:pt x="1552" y="3219"/>
                  </a:lnTo>
                  <a:lnTo>
                    <a:pt x="1667" y="3076"/>
                  </a:lnTo>
                  <a:lnTo>
                    <a:pt x="1754" y="2932"/>
                  </a:lnTo>
                  <a:lnTo>
                    <a:pt x="1782" y="2932"/>
                  </a:lnTo>
                  <a:lnTo>
                    <a:pt x="1926" y="2874"/>
                  </a:lnTo>
                  <a:lnTo>
                    <a:pt x="2041" y="2788"/>
                  </a:lnTo>
                  <a:lnTo>
                    <a:pt x="2156" y="2702"/>
                  </a:lnTo>
                  <a:lnTo>
                    <a:pt x="2242" y="2587"/>
                  </a:lnTo>
                  <a:lnTo>
                    <a:pt x="2357" y="2415"/>
                  </a:lnTo>
                  <a:lnTo>
                    <a:pt x="2443" y="2213"/>
                  </a:lnTo>
                  <a:lnTo>
                    <a:pt x="2616" y="1811"/>
                  </a:lnTo>
                  <a:lnTo>
                    <a:pt x="2759" y="1380"/>
                  </a:lnTo>
                  <a:lnTo>
                    <a:pt x="2846" y="1150"/>
                  </a:lnTo>
                  <a:lnTo>
                    <a:pt x="2874" y="949"/>
                  </a:lnTo>
                  <a:lnTo>
                    <a:pt x="2874" y="805"/>
                  </a:lnTo>
                  <a:lnTo>
                    <a:pt x="2846" y="661"/>
                  </a:lnTo>
                  <a:lnTo>
                    <a:pt x="2817" y="518"/>
                  </a:lnTo>
                  <a:lnTo>
                    <a:pt x="2731" y="403"/>
                  </a:lnTo>
                  <a:lnTo>
                    <a:pt x="2673" y="288"/>
                  </a:lnTo>
                  <a:lnTo>
                    <a:pt x="2558" y="202"/>
                  </a:lnTo>
                  <a:lnTo>
                    <a:pt x="2443" y="115"/>
                  </a:lnTo>
                  <a:lnTo>
                    <a:pt x="2328" y="58"/>
                  </a:lnTo>
                  <a:lnTo>
                    <a:pt x="2098" y="0"/>
                  </a:lnTo>
                  <a:close/>
                </a:path>
              </a:pathLst>
            </a:custGeom>
            <a:solidFill>
              <a:srgbClr val="FFFFFF">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2"/>
            <p:cNvSpPr/>
            <p:nvPr/>
          </p:nvSpPr>
          <p:spPr>
            <a:xfrm>
              <a:off x="6015850" y="4738225"/>
              <a:ext cx="71875" cy="89125"/>
            </a:xfrm>
            <a:custGeom>
              <a:avLst/>
              <a:gdLst/>
              <a:ahLst/>
              <a:cxnLst/>
              <a:rect l="l" t="t" r="r" b="b"/>
              <a:pathLst>
                <a:path w="2875" h="3565" fill="none" extrusionOk="0">
                  <a:moveTo>
                    <a:pt x="2012" y="0"/>
                  </a:moveTo>
                  <a:lnTo>
                    <a:pt x="2012" y="0"/>
                  </a:lnTo>
                  <a:lnTo>
                    <a:pt x="1811" y="29"/>
                  </a:lnTo>
                  <a:lnTo>
                    <a:pt x="1639" y="87"/>
                  </a:lnTo>
                  <a:lnTo>
                    <a:pt x="1466" y="202"/>
                  </a:lnTo>
                  <a:lnTo>
                    <a:pt x="1322" y="345"/>
                  </a:lnTo>
                  <a:lnTo>
                    <a:pt x="1322" y="345"/>
                  </a:lnTo>
                  <a:lnTo>
                    <a:pt x="1121" y="719"/>
                  </a:lnTo>
                  <a:lnTo>
                    <a:pt x="1035" y="748"/>
                  </a:lnTo>
                  <a:lnTo>
                    <a:pt x="1035" y="748"/>
                  </a:lnTo>
                  <a:lnTo>
                    <a:pt x="863" y="863"/>
                  </a:lnTo>
                  <a:lnTo>
                    <a:pt x="863" y="863"/>
                  </a:lnTo>
                  <a:lnTo>
                    <a:pt x="690" y="1035"/>
                  </a:lnTo>
                  <a:lnTo>
                    <a:pt x="575" y="1236"/>
                  </a:lnTo>
                  <a:lnTo>
                    <a:pt x="575" y="1236"/>
                  </a:lnTo>
                  <a:lnTo>
                    <a:pt x="316" y="1782"/>
                  </a:lnTo>
                  <a:lnTo>
                    <a:pt x="316" y="1782"/>
                  </a:lnTo>
                  <a:lnTo>
                    <a:pt x="173" y="2070"/>
                  </a:lnTo>
                  <a:lnTo>
                    <a:pt x="58" y="2386"/>
                  </a:lnTo>
                  <a:lnTo>
                    <a:pt x="58" y="2386"/>
                  </a:lnTo>
                  <a:lnTo>
                    <a:pt x="0" y="2616"/>
                  </a:lnTo>
                  <a:lnTo>
                    <a:pt x="0" y="2846"/>
                  </a:lnTo>
                  <a:lnTo>
                    <a:pt x="0" y="2846"/>
                  </a:lnTo>
                  <a:lnTo>
                    <a:pt x="58" y="3018"/>
                  </a:lnTo>
                  <a:lnTo>
                    <a:pt x="115" y="3162"/>
                  </a:lnTo>
                  <a:lnTo>
                    <a:pt x="230" y="3277"/>
                  </a:lnTo>
                  <a:lnTo>
                    <a:pt x="345" y="3392"/>
                  </a:lnTo>
                  <a:lnTo>
                    <a:pt x="345" y="3392"/>
                  </a:lnTo>
                  <a:lnTo>
                    <a:pt x="546" y="3507"/>
                  </a:lnTo>
                  <a:lnTo>
                    <a:pt x="776" y="3564"/>
                  </a:lnTo>
                  <a:lnTo>
                    <a:pt x="776" y="3564"/>
                  </a:lnTo>
                  <a:lnTo>
                    <a:pt x="863" y="3564"/>
                  </a:lnTo>
                  <a:lnTo>
                    <a:pt x="863" y="3564"/>
                  </a:lnTo>
                  <a:lnTo>
                    <a:pt x="1006" y="3564"/>
                  </a:lnTo>
                  <a:lnTo>
                    <a:pt x="1179" y="3507"/>
                  </a:lnTo>
                  <a:lnTo>
                    <a:pt x="1294" y="3449"/>
                  </a:lnTo>
                  <a:lnTo>
                    <a:pt x="1437" y="3363"/>
                  </a:lnTo>
                  <a:lnTo>
                    <a:pt x="1437" y="3363"/>
                  </a:lnTo>
                  <a:lnTo>
                    <a:pt x="1552" y="3219"/>
                  </a:lnTo>
                  <a:lnTo>
                    <a:pt x="1667" y="3076"/>
                  </a:lnTo>
                  <a:lnTo>
                    <a:pt x="1667" y="3076"/>
                  </a:lnTo>
                  <a:lnTo>
                    <a:pt x="1754" y="2932"/>
                  </a:lnTo>
                  <a:lnTo>
                    <a:pt x="1782" y="2932"/>
                  </a:lnTo>
                  <a:lnTo>
                    <a:pt x="1782" y="2932"/>
                  </a:lnTo>
                  <a:lnTo>
                    <a:pt x="1926" y="2874"/>
                  </a:lnTo>
                  <a:lnTo>
                    <a:pt x="2041" y="2788"/>
                  </a:lnTo>
                  <a:lnTo>
                    <a:pt x="2156" y="2702"/>
                  </a:lnTo>
                  <a:lnTo>
                    <a:pt x="2242" y="2587"/>
                  </a:lnTo>
                  <a:lnTo>
                    <a:pt x="2242" y="2587"/>
                  </a:lnTo>
                  <a:lnTo>
                    <a:pt x="2357" y="2415"/>
                  </a:lnTo>
                  <a:lnTo>
                    <a:pt x="2443" y="2213"/>
                  </a:lnTo>
                  <a:lnTo>
                    <a:pt x="2616" y="1811"/>
                  </a:lnTo>
                  <a:lnTo>
                    <a:pt x="2616" y="1811"/>
                  </a:lnTo>
                  <a:lnTo>
                    <a:pt x="2759" y="1380"/>
                  </a:lnTo>
                  <a:lnTo>
                    <a:pt x="2846" y="1150"/>
                  </a:lnTo>
                  <a:lnTo>
                    <a:pt x="2874" y="949"/>
                  </a:lnTo>
                  <a:lnTo>
                    <a:pt x="2874" y="949"/>
                  </a:lnTo>
                  <a:lnTo>
                    <a:pt x="2874" y="805"/>
                  </a:lnTo>
                  <a:lnTo>
                    <a:pt x="2846" y="661"/>
                  </a:lnTo>
                  <a:lnTo>
                    <a:pt x="2817" y="518"/>
                  </a:lnTo>
                  <a:lnTo>
                    <a:pt x="2731" y="403"/>
                  </a:lnTo>
                  <a:lnTo>
                    <a:pt x="2673" y="288"/>
                  </a:lnTo>
                  <a:lnTo>
                    <a:pt x="2558" y="202"/>
                  </a:lnTo>
                  <a:lnTo>
                    <a:pt x="2443" y="115"/>
                  </a:lnTo>
                  <a:lnTo>
                    <a:pt x="2328" y="58"/>
                  </a:lnTo>
                  <a:lnTo>
                    <a:pt x="2328" y="58"/>
                  </a:lnTo>
                  <a:lnTo>
                    <a:pt x="2098" y="0"/>
                  </a:lnTo>
                  <a:lnTo>
                    <a:pt x="2098" y="0"/>
                  </a:lnTo>
                  <a:lnTo>
                    <a:pt x="2012" y="0"/>
                  </a:lnTo>
                </a:path>
              </a:pathLst>
            </a:custGeom>
            <a:solidFill>
              <a:srgbClr val="FFFFFF">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2"/>
            <p:cNvSpPr/>
            <p:nvPr/>
          </p:nvSpPr>
          <p:spPr>
            <a:xfrm>
              <a:off x="5898725" y="4917850"/>
              <a:ext cx="67575" cy="96300"/>
            </a:xfrm>
            <a:custGeom>
              <a:avLst/>
              <a:gdLst/>
              <a:ahLst/>
              <a:cxnLst/>
              <a:rect l="l" t="t" r="r" b="b"/>
              <a:pathLst>
                <a:path w="2703" h="3852" extrusionOk="0">
                  <a:moveTo>
                    <a:pt x="1639" y="1"/>
                  </a:moveTo>
                  <a:lnTo>
                    <a:pt x="1495" y="29"/>
                  </a:lnTo>
                  <a:lnTo>
                    <a:pt x="1351" y="87"/>
                  </a:lnTo>
                  <a:lnTo>
                    <a:pt x="1236" y="144"/>
                  </a:lnTo>
                  <a:lnTo>
                    <a:pt x="1121" y="231"/>
                  </a:lnTo>
                  <a:lnTo>
                    <a:pt x="1006" y="345"/>
                  </a:lnTo>
                  <a:lnTo>
                    <a:pt x="949" y="460"/>
                  </a:lnTo>
                  <a:lnTo>
                    <a:pt x="892" y="604"/>
                  </a:lnTo>
                  <a:lnTo>
                    <a:pt x="518" y="1610"/>
                  </a:lnTo>
                  <a:lnTo>
                    <a:pt x="489" y="1639"/>
                  </a:lnTo>
                  <a:lnTo>
                    <a:pt x="489" y="1668"/>
                  </a:lnTo>
                  <a:lnTo>
                    <a:pt x="345" y="1869"/>
                  </a:lnTo>
                  <a:lnTo>
                    <a:pt x="144" y="2214"/>
                  </a:lnTo>
                  <a:lnTo>
                    <a:pt x="87" y="2386"/>
                  </a:lnTo>
                  <a:lnTo>
                    <a:pt x="29" y="2587"/>
                  </a:lnTo>
                  <a:lnTo>
                    <a:pt x="1" y="2760"/>
                  </a:lnTo>
                  <a:lnTo>
                    <a:pt x="29" y="2961"/>
                  </a:lnTo>
                  <a:lnTo>
                    <a:pt x="116" y="3191"/>
                  </a:lnTo>
                  <a:lnTo>
                    <a:pt x="230" y="3392"/>
                  </a:lnTo>
                  <a:lnTo>
                    <a:pt x="317" y="3507"/>
                  </a:lnTo>
                  <a:lnTo>
                    <a:pt x="432" y="3622"/>
                  </a:lnTo>
                  <a:lnTo>
                    <a:pt x="575" y="3708"/>
                  </a:lnTo>
                  <a:lnTo>
                    <a:pt x="719" y="3794"/>
                  </a:lnTo>
                  <a:lnTo>
                    <a:pt x="863" y="3823"/>
                  </a:lnTo>
                  <a:lnTo>
                    <a:pt x="1035" y="3852"/>
                  </a:lnTo>
                  <a:lnTo>
                    <a:pt x="1179" y="3823"/>
                  </a:lnTo>
                  <a:lnTo>
                    <a:pt x="1323" y="3794"/>
                  </a:lnTo>
                  <a:lnTo>
                    <a:pt x="1438" y="3766"/>
                  </a:lnTo>
                  <a:lnTo>
                    <a:pt x="1581" y="3679"/>
                  </a:lnTo>
                  <a:lnTo>
                    <a:pt x="1668" y="3593"/>
                  </a:lnTo>
                  <a:lnTo>
                    <a:pt x="1782" y="3507"/>
                  </a:lnTo>
                  <a:lnTo>
                    <a:pt x="1869" y="3392"/>
                  </a:lnTo>
                  <a:lnTo>
                    <a:pt x="1926" y="3248"/>
                  </a:lnTo>
                  <a:lnTo>
                    <a:pt x="2271" y="2271"/>
                  </a:lnTo>
                  <a:lnTo>
                    <a:pt x="2645" y="1265"/>
                  </a:lnTo>
                  <a:lnTo>
                    <a:pt x="2673" y="1093"/>
                  </a:lnTo>
                  <a:lnTo>
                    <a:pt x="2702" y="892"/>
                  </a:lnTo>
                  <a:lnTo>
                    <a:pt x="2673" y="719"/>
                  </a:lnTo>
                  <a:lnTo>
                    <a:pt x="2616" y="547"/>
                  </a:lnTo>
                  <a:lnTo>
                    <a:pt x="2530" y="374"/>
                  </a:lnTo>
                  <a:lnTo>
                    <a:pt x="2415" y="259"/>
                  </a:lnTo>
                  <a:lnTo>
                    <a:pt x="2271" y="144"/>
                  </a:lnTo>
                  <a:lnTo>
                    <a:pt x="2099" y="58"/>
                  </a:lnTo>
                  <a:lnTo>
                    <a:pt x="1984" y="29"/>
                  </a:lnTo>
                  <a:lnTo>
                    <a:pt x="1840" y="1"/>
                  </a:lnTo>
                  <a:close/>
                </a:path>
              </a:pathLst>
            </a:custGeom>
            <a:solidFill>
              <a:srgbClr val="FFFFFF">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2"/>
            <p:cNvSpPr/>
            <p:nvPr/>
          </p:nvSpPr>
          <p:spPr>
            <a:xfrm>
              <a:off x="5898725" y="4917850"/>
              <a:ext cx="67575" cy="96300"/>
            </a:xfrm>
            <a:custGeom>
              <a:avLst/>
              <a:gdLst/>
              <a:ahLst/>
              <a:cxnLst/>
              <a:rect l="l" t="t" r="r" b="b"/>
              <a:pathLst>
                <a:path w="2703" h="3852" fill="none" extrusionOk="0">
                  <a:moveTo>
                    <a:pt x="1754" y="1"/>
                  </a:moveTo>
                  <a:lnTo>
                    <a:pt x="1754" y="1"/>
                  </a:lnTo>
                  <a:lnTo>
                    <a:pt x="1639" y="1"/>
                  </a:lnTo>
                  <a:lnTo>
                    <a:pt x="1495" y="29"/>
                  </a:lnTo>
                  <a:lnTo>
                    <a:pt x="1351" y="87"/>
                  </a:lnTo>
                  <a:lnTo>
                    <a:pt x="1236" y="144"/>
                  </a:lnTo>
                  <a:lnTo>
                    <a:pt x="1121" y="231"/>
                  </a:lnTo>
                  <a:lnTo>
                    <a:pt x="1006" y="345"/>
                  </a:lnTo>
                  <a:lnTo>
                    <a:pt x="949" y="460"/>
                  </a:lnTo>
                  <a:lnTo>
                    <a:pt x="892" y="604"/>
                  </a:lnTo>
                  <a:lnTo>
                    <a:pt x="892" y="604"/>
                  </a:lnTo>
                  <a:lnTo>
                    <a:pt x="518" y="1610"/>
                  </a:lnTo>
                  <a:lnTo>
                    <a:pt x="489" y="1639"/>
                  </a:lnTo>
                  <a:lnTo>
                    <a:pt x="489" y="1668"/>
                  </a:lnTo>
                  <a:lnTo>
                    <a:pt x="489" y="1668"/>
                  </a:lnTo>
                  <a:lnTo>
                    <a:pt x="345" y="1869"/>
                  </a:lnTo>
                  <a:lnTo>
                    <a:pt x="345" y="1869"/>
                  </a:lnTo>
                  <a:lnTo>
                    <a:pt x="144" y="2214"/>
                  </a:lnTo>
                  <a:lnTo>
                    <a:pt x="144" y="2214"/>
                  </a:lnTo>
                  <a:lnTo>
                    <a:pt x="87" y="2386"/>
                  </a:lnTo>
                  <a:lnTo>
                    <a:pt x="29" y="2587"/>
                  </a:lnTo>
                  <a:lnTo>
                    <a:pt x="1" y="2760"/>
                  </a:lnTo>
                  <a:lnTo>
                    <a:pt x="29" y="2961"/>
                  </a:lnTo>
                  <a:lnTo>
                    <a:pt x="29" y="2961"/>
                  </a:lnTo>
                  <a:lnTo>
                    <a:pt x="116" y="3191"/>
                  </a:lnTo>
                  <a:lnTo>
                    <a:pt x="230" y="3392"/>
                  </a:lnTo>
                  <a:lnTo>
                    <a:pt x="230" y="3392"/>
                  </a:lnTo>
                  <a:lnTo>
                    <a:pt x="317" y="3507"/>
                  </a:lnTo>
                  <a:lnTo>
                    <a:pt x="432" y="3622"/>
                  </a:lnTo>
                  <a:lnTo>
                    <a:pt x="575" y="3708"/>
                  </a:lnTo>
                  <a:lnTo>
                    <a:pt x="719" y="3794"/>
                  </a:lnTo>
                  <a:lnTo>
                    <a:pt x="719" y="3794"/>
                  </a:lnTo>
                  <a:lnTo>
                    <a:pt x="863" y="3823"/>
                  </a:lnTo>
                  <a:lnTo>
                    <a:pt x="1035" y="3852"/>
                  </a:lnTo>
                  <a:lnTo>
                    <a:pt x="1035" y="3852"/>
                  </a:lnTo>
                  <a:lnTo>
                    <a:pt x="1179" y="3823"/>
                  </a:lnTo>
                  <a:lnTo>
                    <a:pt x="1323" y="3794"/>
                  </a:lnTo>
                  <a:lnTo>
                    <a:pt x="1438" y="3766"/>
                  </a:lnTo>
                  <a:lnTo>
                    <a:pt x="1581" y="3679"/>
                  </a:lnTo>
                  <a:lnTo>
                    <a:pt x="1668" y="3593"/>
                  </a:lnTo>
                  <a:lnTo>
                    <a:pt x="1782" y="3507"/>
                  </a:lnTo>
                  <a:lnTo>
                    <a:pt x="1869" y="3392"/>
                  </a:lnTo>
                  <a:lnTo>
                    <a:pt x="1926" y="3248"/>
                  </a:lnTo>
                  <a:lnTo>
                    <a:pt x="1926" y="3248"/>
                  </a:lnTo>
                  <a:lnTo>
                    <a:pt x="2271" y="2271"/>
                  </a:lnTo>
                  <a:lnTo>
                    <a:pt x="2645" y="1265"/>
                  </a:lnTo>
                  <a:lnTo>
                    <a:pt x="2645" y="1265"/>
                  </a:lnTo>
                  <a:lnTo>
                    <a:pt x="2673" y="1093"/>
                  </a:lnTo>
                  <a:lnTo>
                    <a:pt x="2702" y="892"/>
                  </a:lnTo>
                  <a:lnTo>
                    <a:pt x="2673" y="719"/>
                  </a:lnTo>
                  <a:lnTo>
                    <a:pt x="2616" y="547"/>
                  </a:lnTo>
                  <a:lnTo>
                    <a:pt x="2530" y="374"/>
                  </a:lnTo>
                  <a:lnTo>
                    <a:pt x="2415" y="259"/>
                  </a:lnTo>
                  <a:lnTo>
                    <a:pt x="2271" y="144"/>
                  </a:lnTo>
                  <a:lnTo>
                    <a:pt x="2099" y="58"/>
                  </a:lnTo>
                  <a:lnTo>
                    <a:pt x="2099" y="58"/>
                  </a:lnTo>
                  <a:lnTo>
                    <a:pt x="1984" y="29"/>
                  </a:lnTo>
                  <a:lnTo>
                    <a:pt x="1840" y="1"/>
                  </a:lnTo>
                  <a:lnTo>
                    <a:pt x="1840" y="1"/>
                  </a:lnTo>
                  <a:lnTo>
                    <a:pt x="1754" y="1"/>
                  </a:lnTo>
                </a:path>
              </a:pathLst>
            </a:custGeom>
            <a:solidFill>
              <a:srgbClr val="FFFFFF">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2"/>
            <p:cNvSpPr/>
            <p:nvPr/>
          </p:nvSpPr>
          <p:spPr>
            <a:xfrm>
              <a:off x="6010825" y="4917125"/>
              <a:ext cx="61100" cy="72600"/>
            </a:xfrm>
            <a:custGeom>
              <a:avLst/>
              <a:gdLst/>
              <a:ahLst/>
              <a:cxnLst/>
              <a:rect l="l" t="t" r="r" b="b"/>
              <a:pathLst>
                <a:path w="2444" h="2904" extrusionOk="0">
                  <a:moveTo>
                    <a:pt x="1408" y="1"/>
                  </a:moveTo>
                  <a:lnTo>
                    <a:pt x="1265" y="30"/>
                  </a:lnTo>
                  <a:lnTo>
                    <a:pt x="1121" y="87"/>
                  </a:lnTo>
                  <a:lnTo>
                    <a:pt x="977" y="173"/>
                  </a:lnTo>
                  <a:lnTo>
                    <a:pt x="891" y="231"/>
                  </a:lnTo>
                  <a:lnTo>
                    <a:pt x="834" y="317"/>
                  </a:lnTo>
                  <a:lnTo>
                    <a:pt x="776" y="403"/>
                  </a:lnTo>
                  <a:lnTo>
                    <a:pt x="690" y="547"/>
                  </a:lnTo>
                  <a:lnTo>
                    <a:pt x="517" y="863"/>
                  </a:lnTo>
                  <a:lnTo>
                    <a:pt x="230" y="1380"/>
                  </a:lnTo>
                  <a:lnTo>
                    <a:pt x="144" y="1524"/>
                  </a:lnTo>
                  <a:lnTo>
                    <a:pt x="86" y="1697"/>
                  </a:lnTo>
                  <a:lnTo>
                    <a:pt x="58" y="1869"/>
                  </a:lnTo>
                  <a:lnTo>
                    <a:pt x="58" y="2041"/>
                  </a:lnTo>
                  <a:lnTo>
                    <a:pt x="29" y="2099"/>
                  </a:lnTo>
                  <a:lnTo>
                    <a:pt x="0" y="2214"/>
                  </a:lnTo>
                  <a:lnTo>
                    <a:pt x="0" y="2329"/>
                  </a:lnTo>
                  <a:lnTo>
                    <a:pt x="0" y="2444"/>
                  </a:lnTo>
                  <a:lnTo>
                    <a:pt x="58" y="2559"/>
                  </a:lnTo>
                  <a:lnTo>
                    <a:pt x="115" y="2674"/>
                  </a:lnTo>
                  <a:lnTo>
                    <a:pt x="173" y="2731"/>
                  </a:lnTo>
                  <a:lnTo>
                    <a:pt x="288" y="2817"/>
                  </a:lnTo>
                  <a:lnTo>
                    <a:pt x="374" y="2875"/>
                  </a:lnTo>
                  <a:lnTo>
                    <a:pt x="489" y="2904"/>
                  </a:lnTo>
                  <a:lnTo>
                    <a:pt x="575" y="2904"/>
                  </a:lnTo>
                  <a:lnTo>
                    <a:pt x="719" y="2875"/>
                  </a:lnTo>
                  <a:lnTo>
                    <a:pt x="834" y="2846"/>
                  </a:lnTo>
                  <a:lnTo>
                    <a:pt x="949" y="2846"/>
                  </a:lnTo>
                  <a:lnTo>
                    <a:pt x="1092" y="2817"/>
                  </a:lnTo>
                  <a:lnTo>
                    <a:pt x="1293" y="2846"/>
                  </a:lnTo>
                  <a:lnTo>
                    <a:pt x="1466" y="2846"/>
                  </a:lnTo>
                  <a:lnTo>
                    <a:pt x="1638" y="2789"/>
                  </a:lnTo>
                  <a:lnTo>
                    <a:pt x="1782" y="2702"/>
                  </a:lnTo>
                  <a:lnTo>
                    <a:pt x="1897" y="2588"/>
                  </a:lnTo>
                  <a:lnTo>
                    <a:pt x="2012" y="2444"/>
                  </a:lnTo>
                  <a:lnTo>
                    <a:pt x="2069" y="2300"/>
                  </a:lnTo>
                  <a:lnTo>
                    <a:pt x="2271" y="1898"/>
                  </a:lnTo>
                  <a:lnTo>
                    <a:pt x="2328" y="1668"/>
                  </a:lnTo>
                  <a:lnTo>
                    <a:pt x="2414" y="1380"/>
                  </a:lnTo>
                  <a:lnTo>
                    <a:pt x="2443" y="1208"/>
                  </a:lnTo>
                  <a:lnTo>
                    <a:pt x="2414" y="1036"/>
                  </a:lnTo>
                  <a:lnTo>
                    <a:pt x="2328" y="777"/>
                  </a:lnTo>
                  <a:lnTo>
                    <a:pt x="2271" y="662"/>
                  </a:lnTo>
                  <a:lnTo>
                    <a:pt x="2184" y="547"/>
                  </a:lnTo>
                  <a:lnTo>
                    <a:pt x="2069" y="461"/>
                  </a:lnTo>
                  <a:lnTo>
                    <a:pt x="2069" y="432"/>
                  </a:lnTo>
                  <a:lnTo>
                    <a:pt x="1955" y="260"/>
                  </a:lnTo>
                  <a:lnTo>
                    <a:pt x="1840" y="145"/>
                  </a:lnTo>
                  <a:lnTo>
                    <a:pt x="1667" y="58"/>
                  </a:lnTo>
                  <a:lnTo>
                    <a:pt x="1466" y="1"/>
                  </a:lnTo>
                  <a:close/>
                </a:path>
              </a:pathLst>
            </a:custGeom>
            <a:solidFill>
              <a:srgbClr val="FFFFFF">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2"/>
            <p:cNvSpPr/>
            <p:nvPr/>
          </p:nvSpPr>
          <p:spPr>
            <a:xfrm>
              <a:off x="6010825" y="4917125"/>
              <a:ext cx="61100" cy="72600"/>
            </a:xfrm>
            <a:custGeom>
              <a:avLst/>
              <a:gdLst/>
              <a:ahLst/>
              <a:cxnLst/>
              <a:rect l="l" t="t" r="r" b="b"/>
              <a:pathLst>
                <a:path w="2444" h="2904" fill="none" extrusionOk="0">
                  <a:moveTo>
                    <a:pt x="1408" y="1"/>
                  </a:moveTo>
                  <a:lnTo>
                    <a:pt x="1408" y="1"/>
                  </a:lnTo>
                  <a:lnTo>
                    <a:pt x="1265" y="30"/>
                  </a:lnTo>
                  <a:lnTo>
                    <a:pt x="1121" y="87"/>
                  </a:lnTo>
                  <a:lnTo>
                    <a:pt x="1121" y="87"/>
                  </a:lnTo>
                  <a:lnTo>
                    <a:pt x="977" y="173"/>
                  </a:lnTo>
                  <a:lnTo>
                    <a:pt x="977" y="173"/>
                  </a:lnTo>
                  <a:lnTo>
                    <a:pt x="891" y="231"/>
                  </a:lnTo>
                  <a:lnTo>
                    <a:pt x="834" y="317"/>
                  </a:lnTo>
                  <a:lnTo>
                    <a:pt x="776" y="403"/>
                  </a:lnTo>
                  <a:lnTo>
                    <a:pt x="776" y="403"/>
                  </a:lnTo>
                  <a:lnTo>
                    <a:pt x="690" y="547"/>
                  </a:lnTo>
                  <a:lnTo>
                    <a:pt x="690" y="547"/>
                  </a:lnTo>
                  <a:lnTo>
                    <a:pt x="517" y="863"/>
                  </a:lnTo>
                  <a:lnTo>
                    <a:pt x="517" y="863"/>
                  </a:lnTo>
                  <a:lnTo>
                    <a:pt x="230" y="1380"/>
                  </a:lnTo>
                  <a:lnTo>
                    <a:pt x="230" y="1380"/>
                  </a:lnTo>
                  <a:lnTo>
                    <a:pt x="144" y="1524"/>
                  </a:lnTo>
                  <a:lnTo>
                    <a:pt x="86" y="1697"/>
                  </a:lnTo>
                  <a:lnTo>
                    <a:pt x="58" y="1869"/>
                  </a:lnTo>
                  <a:lnTo>
                    <a:pt x="58" y="2041"/>
                  </a:lnTo>
                  <a:lnTo>
                    <a:pt x="29" y="2099"/>
                  </a:lnTo>
                  <a:lnTo>
                    <a:pt x="29" y="2099"/>
                  </a:lnTo>
                  <a:lnTo>
                    <a:pt x="0" y="2214"/>
                  </a:lnTo>
                  <a:lnTo>
                    <a:pt x="0" y="2329"/>
                  </a:lnTo>
                  <a:lnTo>
                    <a:pt x="0" y="2444"/>
                  </a:lnTo>
                  <a:lnTo>
                    <a:pt x="58" y="2559"/>
                  </a:lnTo>
                  <a:lnTo>
                    <a:pt x="58" y="2559"/>
                  </a:lnTo>
                  <a:lnTo>
                    <a:pt x="115" y="2674"/>
                  </a:lnTo>
                  <a:lnTo>
                    <a:pt x="173" y="2731"/>
                  </a:lnTo>
                  <a:lnTo>
                    <a:pt x="288" y="2817"/>
                  </a:lnTo>
                  <a:lnTo>
                    <a:pt x="374" y="2875"/>
                  </a:lnTo>
                  <a:lnTo>
                    <a:pt x="374" y="2875"/>
                  </a:lnTo>
                  <a:lnTo>
                    <a:pt x="489" y="2904"/>
                  </a:lnTo>
                  <a:lnTo>
                    <a:pt x="575" y="2904"/>
                  </a:lnTo>
                  <a:lnTo>
                    <a:pt x="575" y="2904"/>
                  </a:lnTo>
                  <a:lnTo>
                    <a:pt x="719" y="2875"/>
                  </a:lnTo>
                  <a:lnTo>
                    <a:pt x="834" y="2846"/>
                  </a:lnTo>
                  <a:lnTo>
                    <a:pt x="862" y="2846"/>
                  </a:lnTo>
                  <a:lnTo>
                    <a:pt x="862" y="2846"/>
                  </a:lnTo>
                  <a:lnTo>
                    <a:pt x="949" y="2846"/>
                  </a:lnTo>
                  <a:lnTo>
                    <a:pt x="949" y="2846"/>
                  </a:lnTo>
                  <a:lnTo>
                    <a:pt x="1092" y="2817"/>
                  </a:lnTo>
                  <a:lnTo>
                    <a:pt x="1092" y="2817"/>
                  </a:lnTo>
                  <a:lnTo>
                    <a:pt x="1293" y="2846"/>
                  </a:lnTo>
                  <a:lnTo>
                    <a:pt x="1293" y="2846"/>
                  </a:lnTo>
                  <a:lnTo>
                    <a:pt x="1466" y="2846"/>
                  </a:lnTo>
                  <a:lnTo>
                    <a:pt x="1638" y="2789"/>
                  </a:lnTo>
                  <a:lnTo>
                    <a:pt x="1638" y="2789"/>
                  </a:lnTo>
                  <a:lnTo>
                    <a:pt x="1782" y="2702"/>
                  </a:lnTo>
                  <a:lnTo>
                    <a:pt x="1897" y="2588"/>
                  </a:lnTo>
                  <a:lnTo>
                    <a:pt x="2012" y="2444"/>
                  </a:lnTo>
                  <a:lnTo>
                    <a:pt x="2069" y="2300"/>
                  </a:lnTo>
                  <a:lnTo>
                    <a:pt x="2069" y="2300"/>
                  </a:lnTo>
                  <a:lnTo>
                    <a:pt x="2271" y="1898"/>
                  </a:lnTo>
                  <a:lnTo>
                    <a:pt x="2271" y="1898"/>
                  </a:lnTo>
                  <a:lnTo>
                    <a:pt x="2328" y="1668"/>
                  </a:lnTo>
                  <a:lnTo>
                    <a:pt x="2328" y="1668"/>
                  </a:lnTo>
                  <a:lnTo>
                    <a:pt x="2414" y="1380"/>
                  </a:lnTo>
                  <a:lnTo>
                    <a:pt x="2443" y="1208"/>
                  </a:lnTo>
                  <a:lnTo>
                    <a:pt x="2414" y="1036"/>
                  </a:lnTo>
                  <a:lnTo>
                    <a:pt x="2414" y="1036"/>
                  </a:lnTo>
                  <a:lnTo>
                    <a:pt x="2328" y="777"/>
                  </a:lnTo>
                  <a:lnTo>
                    <a:pt x="2271" y="662"/>
                  </a:lnTo>
                  <a:lnTo>
                    <a:pt x="2184" y="547"/>
                  </a:lnTo>
                  <a:lnTo>
                    <a:pt x="2069" y="461"/>
                  </a:lnTo>
                  <a:lnTo>
                    <a:pt x="2069" y="432"/>
                  </a:lnTo>
                  <a:lnTo>
                    <a:pt x="2069" y="432"/>
                  </a:lnTo>
                  <a:lnTo>
                    <a:pt x="1955" y="260"/>
                  </a:lnTo>
                  <a:lnTo>
                    <a:pt x="1840" y="145"/>
                  </a:lnTo>
                  <a:lnTo>
                    <a:pt x="1840" y="145"/>
                  </a:lnTo>
                  <a:lnTo>
                    <a:pt x="1667" y="58"/>
                  </a:lnTo>
                  <a:lnTo>
                    <a:pt x="1466" y="1"/>
                  </a:lnTo>
                  <a:lnTo>
                    <a:pt x="1466" y="1"/>
                  </a:lnTo>
                  <a:lnTo>
                    <a:pt x="1408" y="1"/>
                  </a:lnTo>
                </a:path>
              </a:pathLst>
            </a:custGeom>
            <a:solidFill>
              <a:srgbClr val="FFFFFF">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2"/>
            <p:cNvSpPr/>
            <p:nvPr/>
          </p:nvSpPr>
          <p:spPr>
            <a:xfrm>
              <a:off x="6150925" y="4937975"/>
              <a:ext cx="67575" cy="93425"/>
            </a:xfrm>
            <a:custGeom>
              <a:avLst/>
              <a:gdLst/>
              <a:ahLst/>
              <a:cxnLst/>
              <a:rect l="l" t="t" r="r" b="b"/>
              <a:pathLst>
                <a:path w="2703" h="3737" extrusionOk="0">
                  <a:moveTo>
                    <a:pt x="1524" y="0"/>
                  </a:moveTo>
                  <a:lnTo>
                    <a:pt x="1323" y="87"/>
                  </a:lnTo>
                  <a:lnTo>
                    <a:pt x="1093" y="202"/>
                  </a:lnTo>
                  <a:lnTo>
                    <a:pt x="920" y="403"/>
                  </a:lnTo>
                  <a:lnTo>
                    <a:pt x="805" y="633"/>
                  </a:lnTo>
                  <a:lnTo>
                    <a:pt x="432" y="1322"/>
                  </a:lnTo>
                  <a:lnTo>
                    <a:pt x="231" y="1696"/>
                  </a:lnTo>
                  <a:lnTo>
                    <a:pt x="58" y="2098"/>
                  </a:lnTo>
                  <a:lnTo>
                    <a:pt x="1" y="2300"/>
                  </a:lnTo>
                  <a:lnTo>
                    <a:pt x="1" y="2501"/>
                  </a:lnTo>
                  <a:lnTo>
                    <a:pt x="29" y="2702"/>
                  </a:lnTo>
                  <a:lnTo>
                    <a:pt x="116" y="2903"/>
                  </a:lnTo>
                  <a:lnTo>
                    <a:pt x="173" y="3162"/>
                  </a:lnTo>
                  <a:lnTo>
                    <a:pt x="231" y="3277"/>
                  </a:lnTo>
                  <a:lnTo>
                    <a:pt x="288" y="3392"/>
                  </a:lnTo>
                  <a:lnTo>
                    <a:pt x="374" y="3478"/>
                  </a:lnTo>
                  <a:lnTo>
                    <a:pt x="460" y="3564"/>
                  </a:lnTo>
                  <a:lnTo>
                    <a:pt x="575" y="3622"/>
                  </a:lnTo>
                  <a:lnTo>
                    <a:pt x="719" y="3679"/>
                  </a:lnTo>
                  <a:lnTo>
                    <a:pt x="863" y="3737"/>
                  </a:lnTo>
                  <a:lnTo>
                    <a:pt x="1236" y="3737"/>
                  </a:lnTo>
                  <a:lnTo>
                    <a:pt x="1438" y="3650"/>
                  </a:lnTo>
                  <a:lnTo>
                    <a:pt x="1639" y="3535"/>
                  </a:lnTo>
                  <a:lnTo>
                    <a:pt x="1783" y="3363"/>
                  </a:lnTo>
                  <a:lnTo>
                    <a:pt x="1897" y="3162"/>
                  </a:lnTo>
                  <a:lnTo>
                    <a:pt x="1926" y="3133"/>
                  </a:lnTo>
                  <a:lnTo>
                    <a:pt x="2185" y="2587"/>
                  </a:lnTo>
                  <a:lnTo>
                    <a:pt x="2357" y="2213"/>
                  </a:lnTo>
                  <a:lnTo>
                    <a:pt x="2501" y="1840"/>
                  </a:lnTo>
                  <a:lnTo>
                    <a:pt x="2530" y="1667"/>
                  </a:lnTo>
                  <a:lnTo>
                    <a:pt x="2559" y="1495"/>
                  </a:lnTo>
                  <a:lnTo>
                    <a:pt x="2645" y="1322"/>
                  </a:lnTo>
                  <a:lnTo>
                    <a:pt x="2702" y="1150"/>
                  </a:lnTo>
                  <a:lnTo>
                    <a:pt x="2702" y="949"/>
                  </a:lnTo>
                  <a:lnTo>
                    <a:pt x="2673" y="748"/>
                  </a:lnTo>
                  <a:lnTo>
                    <a:pt x="2616" y="546"/>
                  </a:lnTo>
                  <a:lnTo>
                    <a:pt x="2530" y="403"/>
                  </a:lnTo>
                  <a:lnTo>
                    <a:pt x="2386" y="259"/>
                  </a:lnTo>
                  <a:lnTo>
                    <a:pt x="2242" y="144"/>
                  </a:lnTo>
                  <a:lnTo>
                    <a:pt x="2070" y="58"/>
                  </a:lnTo>
                  <a:lnTo>
                    <a:pt x="1955" y="0"/>
                  </a:lnTo>
                  <a:close/>
                </a:path>
              </a:pathLst>
            </a:custGeom>
            <a:solidFill>
              <a:srgbClr val="FFFFFF">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2"/>
            <p:cNvSpPr/>
            <p:nvPr/>
          </p:nvSpPr>
          <p:spPr>
            <a:xfrm>
              <a:off x="6199075" y="5015575"/>
              <a:ext cx="25" cy="750"/>
            </a:xfrm>
            <a:custGeom>
              <a:avLst/>
              <a:gdLst/>
              <a:ahLst/>
              <a:cxnLst/>
              <a:rect l="l" t="t" r="r" b="b"/>
              <a:pathLst>
                <a:path w="1" h="30" fill="none" extrusionOk="0">
                  <a:moveTo>
                    <a:pt x="0" y="0"/>
                  </a:moveTo>
                  <a:lnTo>
                    <a:pt x="0" y="29"/>
                  </a:lnTo>
                  <a:lnTo>
                    <a:pt x="0" y="29"/>
                  </a:lnTo>
                  <a:lnTo>
                    <a:pt x="0" y="29"/>
                  </a:lnTo>
                  <a:lnTo>
                    <a:pt x="0" y="29"/>
                  </a:lnTo>
                  <a:lnTo>
                    <a:pt x="0" y="0"/>
                  </a:lnTo>
                </a:path>
              </a:pathLst>
            </a:custGeom>
            <a:solidFill>
              <a:srgbClr val="FFFFFF">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2"/>
            <p:cNvSpPr/>
            <p:nvPr/>
          </p:nvSpPr>
          <p:spPr>
            <a:xfrm>
              <a:off x="6150925" y="4937975"/>
              <a:ext cx="67575" cy="93425"/>
            </a:xfrm>
            <a:custGeom>
              <a:avLst/>
              <a:gdLst/>
              <a:ahLst/>
              <a:cxnLst/>
              <a:rect l="l" t="t" r="r" b="b"/>
              <a:pathLst>
                <a:path w="2703" h="3737" fill="none" extrusionOk="0">
                  <a:moveTo>
                    <a:pt x="1725" y="0"/>
                  </a:moveTo>
                  <a:lnTo>
                    <a:pt x="1725" y="0"/>
                  </a:lnTo>
                  <a:lnTo>
                    <a:pt x="1524" y="0"/>
                  </a:lnTo>
                  <a:lnTo>
                    <a:pt x="1323" y="87"/>
                  </a:lnTo>
                  <a:lnTo>
                    <a:pt x="1323" y="87"/>
                  </a:lnTo>
                  <a:lnTo>
                    <a:pt x="1093" y="202"/>
                  </a:lnTo>
                  <a:lnTo>
                    <a:pt x="1093" y="202"/>
                  </a:lnTo>
                  <a:lnTo>
                    <a:pt x="920" y="403"/>
                  </a:lnTo>
                  <a:lnTo>
                    <a:pt x="805" y="633"/>
                  </a:lnTo>
                  <a:lnTo>
                    <a:pt x="805" y="633"/>
                  </a:lnTo>
                  <a:lnTo>
                    <a:pt x="432" y="1322"/>
                  </a:lnTo>
                  <a:lnTo>
                    <a:pt x="432" y="1322"/>
                  </a:lnTo>
                  <a:lnTo>
                    <a:pt x="231" y="1696"/>
                  </a:lnTo>
                  <a:lnTo>
                    <a:pt x="58" y="2098"/>
                  </a:lnTo>
                  <a:lnTo>
                    <a:pt x="58" y="2098"/>
                  </a:lnTo>
                  <a:lnTo>
                    <a:pt x="1" y="2300"/>
                  </a:lnTo>
                  <a:lnTo>
                    <a:pt x="1" y="2501"/>
                  </a:lnTo>
                  <a:lnTo>
                    <a:pt x="29" y="2702"/>
                  </a:lnTo>
                  <a:lnTo>
                    <a:pt x="116" y="2903"/>
                  </a:lnTo>
                  <a:lnTo>
                    <a:pt x="116" y="2903"/>
                  </a:lnTo>
                  <a:lnTo>
                    <a:pt x="173" y="3162"/>
                  </a:lnTo>
                  <a:lnTo>
                    <a:pt x="231" y="3277"/>
                  </a:lnTo>
                  <a:lnTo>
                    <a:pt x="288" y="3392"/>
                  </a:lnTo>
                  <a:lnTo>
                    <a:pt x="374" y="3478"/>
                  </a:lnTo>
                  <a:lnTo>
                    <a:pt x="460" y="3564"/>
                  </a:lnTo>
                  <a:lnTo>
                    <a:pt x="575" y="3622"/>
                  </a:lnTo>
                  <a:lnTo>
                    <a:pt x="719" y="3679"/>
                  </a:lnTo>
                  <a:lnTo>
                    <a:pt x="719" y="3679"/>
                  </a:lnTo>
                  <a:lnTo>
                    <a:pt x="863" y="3737"/>
                  </a:lnTo>
                  <a:lnTo>
                    <a:pt x="1035" y="3737"/>
                  </a:lnTo>
                  <a:lnTo>
                    <a:pt x="1035" y="3737"/>
                  </a:lnTo>
                  <a:lnTo>
                    <a:pt x="1236" y="3737"/>
                  </a:lnTo>
                  <a:lnTo>
                    <a:pt x="1438" y="3650"/>
                  </a:lnTo>
                  <a:lnTo>
                    <a:pt x="1438" y="3650"/>
                  </a:lnTo>
                  <a:lnTo>
                    <a:pt x="1639" y="3535"/>
                  </a:lnTo>
                  <a:lnTo>
                    <a:pt x="1639" y="3535"/>
                  </a:lnTo>
                  <a:lnTo>
                    <a:pt x="1783" y="3363"/>
                  </a:lnTo>
                  <a:lnTo>
                    <a:pt x="1897" y="3162"/>
                  </a:lnTo>
                  <a:lnTo>
                    <a:pt x="1926" y="3133"/>
                  </a:lnTo>
                  <a:lnTo>
                    <a:pt x="1926" y="3133"/>
                  </a:lnTo>
                  <a:lnTo>
                    <a:pt x="1926" y="3133"/>
                  </a:lnTo>
                  <a:lnTo>
                    <a:pt x="1926" y="3133"/>
                  </a:lnTo>
                  <a:lnTo>
                    <a:pt x="1926" y="3133"/>
                  </a:lnTo>
                  <a:lnTo>
                    <a:pt x="1926" y="3133"/>
                  </a:lnTo>
                  <a:lnTo>
                    <a:pt x="2185" y="2587"/>
                  </a:lnTo>
                  <a:lnTo>
                    <a:pt x="2185" y="2587"/>
                  </a:lnTo>
                  <a:lnTo>
                    <a:pt x="2357" y="2213"/>
                  </a:lnTo>
                  <a:lnTo>
                    <a:pt x="2501" y="1840"/>
                  </a:lnTo>
                  <a:lnTo>
                    <a:pt x="2501" y="1840"/>
                  </a:lnTo>
                  <a:lnTo>
                    <a:pt x="2530" y="1667"/>
                  </a:lnTo>
                  <a:lnTo>
                    <a:pt x="2559" y="1495"/>
                  </a:lnTo>
                  <a:lnTo>
                    <a:pt x="2559" y="1495"/>
                  </a:lnTo>
                  <a:lnTo>
                    <a:pt x="2645" y="1322"/>
                  </a:lnTo>
                  <a:lnTo>
                    <a:pt x="2645" y="1322"/>
                  </a:lnTo>
                  <a:lnTo>
                    <a:pt x="2702" y="1150"/>
                  </a:lnTo>
                  <a:lnTo>
                    <a:pt x="2702" y="949"/>
                  </a:lnTo>
                  <a:lnTo>
                    <a:pt x="2673" y="748"/>
                  </a:lnTo>
                  <a:lnTo>
                    <a:pt x="2616" y="546"/>
                  </a:lnTo>
                  <a:lnTo>
                    <a:pt x="2616" y="546"/>
                  </a:lnTo>
                  <a:lnTo>
                    <a:pt x="2530" y="403"/>
                  </a:lnTo>
                  <a:lnTo>
                    <a:pt x="2386" y="259"/>
                  </a:lnTo>
                  <a:lnTo>
                    <a:pt x="2242" y="144"/>
                  </a:lnTo>
                  <a:lnTo>
                    <a:pt x="2070" y="58"/>
                  </a:lnTo>
                  <a:lnTo>
                    <a:pt x="2070" y="58"/>
                  </a:lnTo>
                  <a:lnTo>
                    <a:pt x="1955" y="0"/>
                  </a:lnTo>
                  <a:lnTo>
                    <a:pt x="1811" y="0"/>
                  </a:lnTo>
                  <a:lnTo>
                    <a:pt x="1811" y="0"/>
                  </a:lnTo>
                  <a:lnTo>
                    <a:pt x="1725" y="0"/>
                  </a:lnTo>
                </a:path>
              </a:pathLst>
            </a:custGeom>
            <a:solidFill>
              <a:srgbClr val="FFFFFF">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2"/>
            <p:cNvSpPr/>
            <p:nvPr/>
          </p:nvSpPr>
          <p:spPr>
            <a:xfrm>
              <a:off x="5995725" y="5052925"/>
              <a:ext cx="61825" cy="81225"/>
            </a:xfrm>
            <a:custGeom>
              <a:avLst/>
              <a:gdLst/>
              <a:ahLst/>
              <a:cxnLst/>
              <a:rect l="l" t="t" r="r" b="b"/>
              <a:pathLst>
                <a:path w="2473" h="3249" extrusionOk="0">
                  <a:moveTo>
                    <a:pt x="1553" y="1"/>
                  </a:moveTo>
                  <a:lnTo>
                    <a:pt x="1380" y="30"/>
                  </a:lnTo>
                  <a:lnTo>
                    <a:pt x="1208" y="87"/>
                  </a:lnTo>
                  <a:lnTo>
                    <a:pt x="1093" y="145"/>
                  </a:lnTo>
                  <a:lnTo>
                    <a:pt x="949" y="260"/>
                  </a:lnTo>
                  <a:lnTo>
                    <a:pt x="863" y="375"/>
                  </a:lnTo>
                  <a:lnTo>
                    <a:pt x="805" y="518"/>
                  </a:lnTo>
                  <a:lnTo>
                    <a:pt x="777" y="547"/>
                  </a:lnTo>
                  <a:lnTo>
                    <a:pt x="633" y="719"/>
                  </a:lnTo>
                  <a:lnTo>
                    <a:pt x="518" y="921"/>
                  </a:lnTo>
                  <a:lnTo>
                    <a:pt x="489" y="1064"/>
                  </a:lnTo>
                  <a:lnTo>
                    <a:pt x="345" y="1323"/>
                  </a:lnTo>
                  <a:lnTo>
                    <a:pt x="288" y="1495"/>
                  </a:lnTo>
                  <a:lnTo>
                    <a:pt x="58" y="1955"/>
                  </a:lnTo>
                  <a:lnTo>
                    <a:pt x="29" y="2099"/>
                  </a:lnTo>
                  <a:lnTo>
                    <a:pt x="1" y="2243"/>
                  </a:lnTo>
                  <a:lnTo>
                    <a:pt x="1" y="2415"/>
                  </a:lnTo>
                  <a:lnTo>
                    <a:pt x="58" y="2559"/>
                  </a:lnTo>
                  <a:lnTo>
                    <a:pt x="116" y="2731"/>
                  </a:lnTo>
                  <a:lnTo>
                    <a:pt x="202" y="2846"/>
                  </a:lnTo>
                  <a:lnTo>
                    <a:pt x="288" y="2990"/>
                  </a:lnTo>
                  <a:lnTo>
                    <a:pt x="403" y="3076"/>
                  </a:lnTo>
                  <a:lnTo>
                    <a:pt x="547" y="3162"/>
                  </a:lnTo>
                  <a:lnTo>
                    <a:pt x="690" y="3220"/>
                  </a:lnTo>
                  <a:lnTo>
                    <a:pt x="834" y="3249"/>
                  </a:lnTo>
                  <a:lnTo>
                    <a:pt x="1150" y="3249"/>
                  </a:lnTo>
                  <a:lnTo>
                    <a:pt x="1323" y="3191"/>
                  </a:lnTo>
                  <a:lnTo>
                    <a:pt x="1466" y="3134"/>
                  </a:lnTo>
                  <a:lnTo>
                    <a:pt x="1610" y="3047"/>
                  </a:lnTo>
                  <a:lnTo>
                    <a:pt x="1754" y="2875"/>
                  </a:lnTo>
                  <a:lnTo>
                    <a:pt x="1869" y="2703"/>
                  </a:lnTo>
                  <a:lnTo>
                    <a:pt x="2041" y="2386"/>
                  </a:lnTo>
                  <a:lnTo>
                    <a:pt x="2099" y="2300"/>
                  </a:lnTo>
                  <a:lnTo>
                    <a:pt x="2185" y="2156"/>
                  </a:lnTo>
                  <a:lnTo>
                    <a:pt x="2242" y="2013"/>
                  </a:lnTo>
                  <a:lnTo>
                    <a:pt x="2329" y="1812"/>
                  </a:lnTo>
                  <a:lnTo>
                    <a:pt x="2415" y="1639"/>
                  </a:lnTo>
                  <a:lnTo>
                    <a:pt x="2472" y="1380"/>
                  </a:lnTo>
                  <a:lnTo>
                    <a:pt x="2472" y="1237"/>
                  </a:lnTo>
                  <a:lnTo>
                    <a:pt x="2444" y="1093"/>
                  </a:lnTo>
                  <a:lnTo>
                    <a:pt x="2415" y="978"/>
                  </a:lnTo>
                  <a:lnTo>
                    <a:pt x="2386" y="863"/>
                  </a:lnTo>
                  <a:lnTo>
                    <a:pt x="2357" y="719"/>
                  </a:lnTo>
                  <a:lnTo>
                    <a:pt x="2357" y="604"/>
                  </a:lnTo>
                  <a:lnTo>
                    <a:pt x="2300" y="489"/>
                  </a:lnTo>
                  <a:lnTo>
                    <a:pt x="2242" y="375"/>
                  </a:lnTo>
                  <a:lnTo>
                    <a:pt x="2156" y="260"/>
                  </a:lnTo>
                  <a:lnTo>
                    <a:pt x="2070" y="173"/>
                  </a:lnTo>
                  <a:lnTo>
                    <a:pt x="1955" y="116"/>
                  </a:lnTo>
                  <a:lnTo>
                    <a:pt x="1840" y="58"/>
                  </a:lnTo>
                  <a:lnTo>
                    <a:pt x="1639" y="1"/>
                  </a:lnTo>
                  <a:close/>
                </a:path>
              </a:pathLst>
            </a:custGeom>
            <a:solidFill>
              <a:srgbClr val="FFFFFF">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2"/>
            <p:cNvSpPr/>
            <p:nvPr/>
          </p:nvSpPr>
          <p:spPr>
            <a:xfrm>
              <a:off x="5995725" y="5052925"/>
              <a:ext cx="61825" cy="81225"/>
            </a:xfrm>
            <a:custGeom>
              <a:avLst/>
              <a:gdLst/>
              <a:ahLst/>
              <a:cxnLst/>
              <a:rect l="l" t="t" r="r" b="b"/>
              <a:pathLst>
                <a:path w="2473" h="3249" fill="none" extrusionOk="0">
                  <a:moveTo>
                    <a:pt x="1553" y="1"/>
                  </a:moveTo>
                  <a:lnTo>
                    <a:pt x="1553" y="1"/>
                  </a:lnTo>
                  <a:lnTo>
                    <a:pt x="1380" y="30"/>
                  </a:lnTo>
                  <a:lnTo>
                    <a:pt x="1208" y="87"/>
                  </a:lnTo>
                  <a:lnTo>
                    <a:pt x="1208" y="87"/>
                  </a:lnTo>
                  <a:lnTo>
                    <a:pt x="1093" y="145"/>
                  </a:lnTo>
                  <a:lnTo>
                    <a:pt x="949" y="260"/>
                  </a:lnTo>
                  <a:lnTo>
                    <a:pt x="863" y="375"/>
                  </a:lnTo>
                  <a:lnTo>
                    <a:pt x="805" y="518"/>
                  </a:lnTo>
                  <a:lnTo>
                    <a:pt x="777" y="547"/>
                  </a:lnTo>
                  <a:lnTo>
                    <a:pt x="777" y="547"/>
                  </a:lnTo>
                  <a:lnTo>
                    <a:pt x="633" y="719"/>
                  </a:lnTo>
                  <a:lnTo>
                    <a:pt x="518" y="921"/>
                  </a:lnTo>
                  <a:lnTo>
                    <a:pt x="518" y="921"/>
                  </a:lnTo>
                  <a:lnTo>
                    <a:pt x="489" y="1064"/>
                  </a:lnTo>
                  <a:lnTo>
                    <a:pt x="489" y="1064"/>
                  </a:lnTo>
                  <a:lnTo>
                    <a:pt x="345" y="1323"/>
                  </a:lnTo>
                  <a:lnTo>
                    <a:pt x="345" y="1323"/>
                  </a:lnTo>
                  <a:lnTo>
                    <a:pt x="288" y="1495"/>
                  </a:lnTo>
                  <a:lnTo>
                    <a:pt x="288" y="1495"/>
                  </a:lnTo>
                  <a:lnTo>
                    <a:pt x="58" y="1955"/>
                  </a:lnTo>
                  <a:lnTo>
                    <a:pt x="58" y="1955"/>
                  </a:lnTo>
                  <a:lnTo>
                    <a:pt x="29" y="2099"/>
                  </a:lnTo>
                  <a:lnTo>
                    <a:pt x="1" y="2243"/>
                  </a:lnTo>
                  <a:lnTo>
                    <a:pt x="1" y="2415"/>
                  </a:lnTo>
                  <a:lnTo>
                    <a:pt x="58" y="2559"/>
                  </a:lnTo>
                  <a:lnTo>
                    <a:pt x="116" y="2731"/>
                  </a:lnTo>
                  <a:lnTo>
                    <a:pt x="202" y="2846"/>
                  </a:lnTo>
                  <a:lnTo>
                    <a:pt x="288" y="2990"/>
                  </a:lnTo>
                  <a:lnTo>
                    <a:pt x="403" y="3076"/>
                  </a:lnTo>
                  <a:lnTo>
                    <a:pt x="403" y="3076"/>
                  </a:lnTo>
                  <a:lnTo>
                    <a:pt x="547" y="3162"/>
                  </a:lnTo>
                  <a:lnTo>
                    <a:pt x="690" y="3220"/>
                  </a:lnTo>
                  <a:lnTo>
                    <a:pt x="834" y="3249"/>
                  </a:lnTo>
                  <a:lnTo>
                    <a:pt x="978" y="3249"/>
                  </a:lnTo>
                  <a:lnTo>
                    <a:pt x="978" y="3249"/>
                  </a:lnTo>
                  <a:lnTo>
                    <a:pt x="1150" y="3249"/>
                  </a:lnTo>
                  <a:lnTo>
                    <a:pt x="1323" y="3191"/>
                  </a:lnTo>
                  <a:lnTo>
                    <a:pt x="1466" y="3134"/>
                  </a:lnTo>
                  <a:lnTo>
                    <a:pt x="1610" y="3047"/>
                  </a:lnTo>
                  <a:lnTo>
                    <a:pt x="1610" y="3047"/>
                  </a:lnTo>
                  <a:lnTo>
                    <a:pt x="1754" y="2875"/>
                  </a:lnTo>
                  <a:lnTo>
                    <a:pt x="1869" y="2703"/>
                  </a:lnTo>
                  <a:lnTo>
                    <a:pt x="1869" y="2703"/>
                  </a:lnTo>
                  <a:lnTo>
                    <a:pt x="2041" y="2386"/>
                  </a:lnTo>
                  <a:lnTo>
                    <a:pt x="2099" y="2300"/>
                  </a:lnTo>
                  <a:lnTo>
                    <a:pt x="2099" y="2300"/>
                  </a:lnTo>
                  <a:lnTo>
                    <a:pt x="2185" y="2156"/>
                  </a:lnTo>
                  <a:lnTo>
                    <a:pt x="2242" y="2013"/>
                  </a:lnTo>
                  <a:lnTo>
                    <a:pt x="2242" y="2013"/>
                  </a:lnTo>
                  <a:lnTo>
                    <a:pt x="2329" y="1812"/>
                  </a:lnTo>
                  <a:lnTo>
                    <a:pt x="2415" y="1639"/>
                  </a:lnTo>
                  <a:lnTo>
                    <a:pt x="2415" y="1639"/>
                  </a:lnTo>
                  <a:lnTo>
                    <a:pt x="2472" y="1380"/>
                  </a:lnTo>
                  <a:lnTo>
                    <a:pt x="2472" y="1380"/>
                  </a:lnTo>
                  <a:lnTo>
                    <a:pt x="2472" y="1237"/>
                  </a:lnTo>
                  <a:lnTo>
                    <a:pt x="2444" y="1093"/>
                  </a:lnTo>
                  <a:lnTo>
                    <a:pt x="2415" y="978"/>
                  </a:lnTo>
                  <a:lnTo>
                    <a:pt x="2386" y="863"/>
                  </a:lnTo>
                  <a:lnTo>
                    <a:pt x="2386" y="863"/>
                  </a:lnTo>
                  <a:lnTo>
                    <a:pt x="2386" y="863"/>
                  </a:lnTo>
                  <a:lnTo>
                    <a:pt x="2357" y="719"/>
                  </a:lnTo>
                  <a:lnTo>
                    <a:pt x="2357" y="604"/>
                  </a:lnTo>
                  <a:lnTo>
                    <a:pt x="2300" y="489"/>
                  </a:lnTo>
                  <a:lnTo>
                    <a:pt x="2242" y="375"/>
                  </a:lnTo>
                  <a:lnTo>
                    <a:pt x="2156" y="260"/>
                  </a:lnTo>
                  <a:lnTo>
                    <a:pt x="2070" y="173"/>
                  </a:lnTo>
                  <a:lnTo>
                    <a:pt x="1955" y="116"/>
                  </a:lnTo>
                  <a:lnTo>
                    <a:pt x="1840" y="58"/>
                  </a:lnTo>
                  <a:lnTo>
                    <a:pt x="1840" y="58"/>
                  </a:lnTo>
                  <a:lnTo>
                    <a:pt x="1639" y="1"/>
                  </a:lnTo>
                  <a:lnTo>
                    <a:pt x="1639" y="1"/>
                  </a:lnTo>
                  <a:lnTo>
                    <a:pt x="1553" y="1"/>
                  </a:lnTo>
                </a:path>
              </a:pathLst>
            </a:custGeom>
            <a:solidFill>
              <a:srgbClr val="FFFFFF">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2"/>
            <p:cNvSpPr/>
            <p:nvPr/>
          </p:nvSpPr>
          <p:spPr>
            <a:xfrm>
              <a:off x="6233550" y="4807925"/>
              <a:ext cx="64700" cy="79050"/>
            </a:xfrm>
            <a:custGeom>
              <a:avLst/>
              <a:gdLst/>
              <a:ahLst/>
              <a:cxnLst/>
              <a:rect l="l" t="t" r="r" b="b"/>
              <a:pathLst>
                <a:path w="2588" h="3162" extrusionOk="0">
                  <a:moveTo>
                    <a:pt x="1380" y="0"/>
                  </a:moveTo>
                  <a:lnTo>
                    <a:pt x="1122" y="86"/>
                  </a:lnTo>
                  <a:lnTo>
                    <a:pt x="892" y="230"/>
                  </a:lnTo>
                  <a:lnTo>
                    <a:pt x="777" y="316"/>
                  </a:lnTo>
                  <a:lnTo>
                    <a:pt x="691" y="431"/>
                  </a:lnTo>
                  <a:lnTo>
                    <a:pt x="518" y="633"/>
                  </a:lnTo>
                  <a:lnTo>
                    <a:pt x="374" y="834"/>
                  </a:lnTo>
                  <a:lnTo>
                    <a:pt x="259" y="1035"/>
                  </a:lnTo>
                  <a:lnTo>
                    <a:pt x="144" y="1236"/>
                  </a:lnTo>
                  <a:lnTo>
                    <a:pt x="58" y="1495"/>
                  </a:lnTo>
                  <a:lnTo>
                    <a:pt x="30" y="1753"/>
                  </a:lnTo>
                  <a:lnTo>
                    <a:pt x="1" y="1926"/>
                  </a:lnTo>
                  <a:lnTo>
                    <a:pt x="1" y="2098"/>
                  </a:lnTo>
                  <a:lnTo>
                    <a:pt x="30" y="2271"/>
                  </a:lnTo>
                  <a:lnTo>
                    <a:pt x="87" y="2414"/>
                  </a:lnTo>
                  <a:lnTo>
                    <a:pt x="173" y="2587"/>
                  </a:lnTo>
                  <a:lnTo>
                    <a:pt x="259" y="2731"/>
                  </a:lnTo>
                  <a:lnTo>
                    <a:pt x="346" y="2874"/>
                  </a:lnTo>
                  <a:lnTo>
                    <a:pt x="489" y="2961"/>
                  </a:lnTo>
                  <a:lnTo>
                    <a:pt x="633" y="3047"/>
                  </a:lnTo>
                  <a:lnTo>
                    <a:pt x="777" y="3104"/>
                  </a:lnTo>
                  <a:lnTo>
                    <a:pt x="920" y="3162"/>
                  </a:lnTo>
                  <a:lnTo>
                    <a:pt x="1265" y="3162"/>
                  </a:lnTo>
                  <a:lnTo>
                    <a:pt x="1409" y="3104"/>
                  </a:lnTo>
                  <a:lnTo>
                    <a:pt x="1582" y="3047"/>
                  </a:lnTo>
                  <a:lnTo>
                    <a:pt x="1725" y="2961"/>
                  </a:lnTo>
                  <a:lnTo>
                    <a:pt x="1840" y="2874"/>
                  </a:lnTo>
                  <a:lnTo>
                    <a:pt x="1955" y="2759"/>
                  </a:lnTo>
                  <a:lnTo>
                    <a:pt x="2128" y="2587"/>
                  </a:lnTo>
                  <a:lnTo>
                    <a:pt x="2271" y="2414"/>
                  </a:lnTo>
                  <a:lnTo>
                    <a:pt x="2415" y="2185"/>
                  </a:lnTo>
                  <a:lnTo>
                    <a:pt x="2530" y="1926"/>
                  </a:lnTo>
                  <a:lnTo>
                    <a:pt x="2559" y="1782"/>
                  </a:lnTo>
                  <a:lnTo>
                    <a:pt x="2587" y="1638"/>
                  </a:lnTo>
                  <a:lnTo>
                    <a:pt x="2587" y="1495"/>
                  </a:lnTo>
                  <a:lnTo>
                    <a:pt x="2587" y="1351"/>
                  </a:lnTo>
                  <a:lnTo>
                    <a:pt x="2559" y="1294"/>
                  </a:lnTo>
                  <a:lnTo>
                    <a:pt x="2587" y="1064"/>
                  </a:lnTo>
                  <a:lnTo>
                    <a:pt x="2587" y="862"/>
                  </a:lnTo>
                  <a:lnTo>
                    <a:pt x="2501" y="604"/>
                  </a:lnTo>
                  <a:lnTo>
                    <a:pt x="2358" y="374"/>
                  </a:lnTo>
                  <a:lnTo>
                    <a:pt x="2185" y="201"/>
                  </a:lnTo>
                  <a:lnTo>
                    <a:pt x="2156" y="201"/>
                  </a:lnTo>
                  <a:lnTo>
                    <a:pt x="2041" y="115"/>
                  </a:lnTo>
                  <a:lnTo>
                    <a:pt x="1926" y="58"/>
                  </a:lnTo>
                  <a:lnTo>
                    <a:pt x="1783" y="29"/>
                  </a:lnTo>
                  <a:lnTo>
                    <a:pt x="1639" y="0"/>
                  </a:lnTo>
                  <a:close/>
                </a:path>
              </a:pathLst>
            </a:custGeom>
            <a:solidFill>
              <a:srgbClr val="FFFFFF">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2"/>
            <p:cNvSpPr/>
            <p:nvPr/>
          </p:nvSpPr>
          <p:spPr>
            <a:xfrm>
              <a:off x="6233550" y="4807925"/>
              <a:ext cx="64700" cy="79050"/>
            </a:xfrm>
            <a:custGeom>
              <a:avLst/>
              <a:gdLst/>
              <a:ahLst/>
              <a:cxnLst/>
              <a:rect l="l" t="t" r="r" b="b"/>
              <a:pathLst>
                <a:path w="2588" h="3162" fill="none" extrusionOk="0">
                  <a:moveTo>
                    <a:pt x="1639" y="0"/>
                  </a:moveTo>
                  <a:lnTo>
                    <a:pt x="1639" y="0"/>
                  </a:lnTo>
                  <a:lnTo>
                    <a:pt x="1380" y="0"/>
                  </a:lnTo>
                  <a:lnTo>
                    <a:pt x="1380" y="0"/>
                  </a:lnTo>
                  <a:lnTo>
                    <a:pt x="1122" y="86"/>
                  </a:lnTo>
                  <a:lnTo>
                    <a:pt x="892" y="230"/>
                  </a:lnTo>
                  <a:lnTo>
                    <a:pt x="892" y="230"/>
                  </a:lnTo>
                  <a:lnTo>
                    <a:pt x="777" y="316"/>
                  </a:lnTo>
                  <a:lnTo>
                    <a:pt x="691" y="431"/>
                  </a:lnTo>
                  <a:lnTo>
                    <a:pt x="518" y="633"/>
                  </a:lnTo>
                  <a:lnTo>
                    <a:pt x="518" y="633"/>
                  </a:lnTo>
                  <a:lnTo>
                    <a:pt x="374" y="834"/>
                  </a:lnTo>
                  <a:lnTo>
                    <a:pt x="374" y="834"/>
                  </a:lnTo>
                  <a:lnTo>
                    <a:pt x="259" y="1035"/>
                  </a:lnTo>
                  <a:lnTo>
                    <a:pt x="144" y="1236"/>
                  </a:lnTo>
                  <a:lnTo>
                    <a:pt x="144" y="1236"/>
                  </a:lnTo>
                  <a:lnTo>
                    <a:pt x="58" y="1495"/>
                  </a:lnTo>
                  <a:lnTo>
                    <a:pt x="30" y="1753"/>
                  </a:lnTo>
                  <a:lnTo>
                    <a:pt x="30" y="1753"/>
                  </a:lnTo>
                  <a:lnTo>
                    <a:pt x="1" y="1926"/>
                  </a:lnTo>
                  <a:lnTo>
                    <a:pt x="1" y="2098"/>
                  </a:lnTo>
                  <a:lnTo>
                    <a:pt x="30" y="2271"/>
                  </a:lnTo>
                  <a:lnTo>
                    <a:pt x="87" y="2414"/>
                  </a:lnTo>
                  <a:lnTo>
                    <a:pt x="87" y="2414"/>
                  </a:lnTo>
                  <a:lnTo>
                    <a:pt x="173" y="2587"/>
                  </a:lnTo>
                  <a:lnTo>
                    <a:pt x="259" y="2731"/>
                  </a:lnTo>
                  <a:lnTo>
                    <a:pt x="346" y="2874"/>
                  </a:lnTo>
                  <a:lnTo>
                    <a:pt x="489" y="2961"/>
                  </a:lnTo>
                  <a:lnTo>
                    <a:pt x="489" y="2961"/>
                  </a:lnTo>
                  <a:lnTo>
                    <a:pt x="633" y="3047"/>
                  </a:lnTo>
                  <a:lnTo>
                    <a:pt x="777" y="3104"/>
                  </a:lnTo>
                  <a:lnTo>
                    <a:pt x="920" y="3162"/>
                  </a:lnTo>
                  <a:lnTo>
                    <a:pt x="1093" y="3162"/>
                  </a:lnTo>
                  <a:lnTo>
                    <a:pt x="1093" y="3162"/>
                  </a:lnTo>
                  <a:lnTo>
                    <a:pt x="1265" y="3162"/>
                  </a:lnTo>
                  <a:lnTo>
                    <a:pt x="1409" y="3104"/>
                  </a:lnTo>
                  <a:lnTo>
                    <a:pt x="1582" y="3047"/>
                  </a:lnTo>
                  <a:lnTo>
                    <a:pt x="1725" y="2961"/>
                  </a:lnTo>
                  <a:lnTo>
                    <a:pt x="1725" y="2961"/>
                  </a:lnTo>
                  <a:lnTo>
                    <a:pt x="1840" y="2874"/>
                  </a:lnTo>
                  <a:lnTo>
                    <a:pt x="1955" y="2759"/>
                  </a:lnTo>
                  <a:lnTo>
                    <a:pt x="1955" y="2759"/>
                  </a:lnTo>
                  <a:lnTo>
                    <a:pt x="2128" y="2587"/>
                  </a:lnTo>
                  <a:lnTo>
                    <a:pt x="2271" y="2414"/>
                  </a:lnTo>
                  <a:lnTo>
                    <a:pt x="2271" y="2414"/>
                  </a:lnTo>
                  <a:lnTo>
                    <a:pt x="2415" y="2185"/>
                  </a:lnTo>
                  <a:lnTo>
                    <a:pt x="2530" y="1926"/>
                  </a:lnTo>
                  <a:lnTo>
                    <a:pt x="2530" y="1926"/>
                  </a:lnTo>
                  <a:lnTo>
                    <a:pt x="2559" y="1782"/>
                  </a:lnTo>
                  <a:lnTo>
                    <a:pt x="2587" y="1638"/>
                  </a:lnTo>
                  <a:lnTo>
                    <a:pt x="2587" y="1495"/>
                  </a:lnTo>
                  <a:lnTo>
                    <a:pt x="2587" y="1351"/>
                  </a:lnTo>
                  <a:lnTo>
                    <a:pt x="2559" y="1294"/>
                  </a:lnTo>
                  <a:lnTo>
                    <a:pt x="2559" y="1294"/>
                  </a:lnTo>
                  <a:lnTo>
                    <a:pt x="2587" y="1064"/>
                  </a:lnTo>
                  <a:lnTo>
                    <a:pt x="2587" y="862"/>
                  </a:lnTo>
                  <a:lnTo>
                    <a:pt x="2587" y="862"/>
                  </a:lnTo>
                  <a:lnTo>
                    <a:pt x="2501" y="604"/>
                  </a:lnTo>
                  <a:lnTo>
                    <a:pt x="2501" y="604"/>
                  </a:lnTo>
                  <a:lnTo>
                    <a:pt x="2358" y="374"/>
                  </a:lnTo>
                  <a:lnTo>
                    <a:pt x="2185" y="201"/>
                  </a:lnTo>
                  <a:lnTo>
                    <a:pt x="2156" y="201"/>
                  </a:lnTo>
                  <a:lnTo>
                    <a:pt x="2156" y="201"/>
                  </a:lnTo>
                  <a:lnTo>
                    <a:pt x="2041" y="115"/>
                  </a:lnTo>
                  <a:lnTo>
                    <a:pt x="1926" y="58"/>
                  </a:lnTo>
                  <a:lnTo>
                    <a:pt x="1783" y="29"/>
                  </a:lnTo>
                  <a:lnTo>
                    <a:pt x="1639" y="0"/>
                  </a:lnTo>
                </a:path>
              </a:pathLst>
            </a:custGeom>
            <a:solidFill>
              <a:srgbClr val="FFFFFF">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2"/>
            <p:cNvSpPr/>
            <p:nvPr/>
          </p:nvSpPr>
          <p:spPr>
            <a:xfrm>
              <a:off x="6304700" y="4913550"/>
              <a:ext cx="68275" cy="91975"/>
            </a:xfrm>
            <a:custGeom>
              <a:avLst/>
              <a:gdLst/>
              <a:ahLst/>
              <a:cxnLst/>
              <a:rect l="l" t="t" r="r" b="b"/>
              <a:pathLst>
                <a:path w="2731" h="3679" extrusionOk="0">
                  <a:moveTo>
                    <a:pt x="1265" y="0"/>
                  </a:moveTo>
                  <a:lnTo>
                    <a:pt x="1092" y="58"/>
                  </a:lnTo>
                  <a:lnTo>
                    <a:pt x="949" y="144"/>
                  </a:lnTo>
                  <a:lnTo>
                    <a:pt x="834" y="259"/>
                  </a:lnTo>
                  <a:lnTo>
                    <a:pt x="747" y="374"/>
                  </a:lnTo>
                  <a:lnTo>
                    <a:pt x="690" y="517"/>
                  </a:lnTo>
                  <a:lnTo>
                    <a:pt x="517" y="891"/>
                  </a:lnTo>
                  <a:lnTo>
                    <a:pt x="374" y="1293"/>
                  </a:lnTo>
                  <a:lnTo>
                    <a:pt x="115" y="2041"/>
                  </a:lnTo>
                  <a:lnTo>
                    <a:pt x="86" y="2156"/>
                  </a:lnTo>
                  <a:lnTo>
                    <a:pt x="29" y="2472"/>
                  </a:lnTo>
                  <a:lnTo>
                    <a:pt x="0" y="2616"/>
                  </a:lnTo>
                  <a:lnTo>
                    <a:pt x="29" y="2759"/>
                  </a:lnTo>
                  <a:lnTo>
                    <a:pt x="58" y="2932"/>
                  </a:lnTo>
                  <a:lnTo>
                    <a:pt x="115" y="3075"/>
                  </a:lnTo>
                  <a:lnTo>
                    <a:pt x="173" y="3190"/>
                  </a:lnTo>
                  <a:lnTo>
                    <a:pt x="259" y="3305"/>
                  </a:lnTo>
                  <a:lnTo>
                    <a:pt x="460" y="3478"/>
                  </a:lnTo>
                  <a:lnTo>
                    <a:pt x="661" y="3621"/>
                  </a:lnTo>
                  <a:lnTo>
                    <a:pt x="977" y="3679"/>
                  </a:lnTo>
                  <a:lnTo>
                    <a:pt x="1064" y="3679"/>
                  </a:lnTo>
                  <a:lnTo>
                    <a:pt x="1293" y="3650"/>
                  </a:lnTo>
                  <a:lnTo>
                    <a:pt x="1523" y="3564"/>
                  </a:lnTo>
                  <a:lnTo>
                    <a:pt x="1667" y="3478"/>
                  </a:lnTo>
                  <a:lnTo>
                    <a:pt x="1782" y="3363"/>
                  </a:lnTo>
                  <a:lnTo>
                    <a:pt x="1983" y="3162"/>
                  </a:lnTo>
                  <a:lnTo>
                    <a:pt x="2098" y="2960"/>
                  </a:lnTo>
                  <a:lnTo>
                    <a:pt x="2328" y="2587"/>
                  </a:lnTo>
                  <a:lnTo>
                    <a:pt x="2529" y="2242"/>
                  </a:lnTo>
                  <a:lnTo>
                    <a:pt x="2616" y="2127"/>
                  </a:lnTo>
                  <a:lnTo>
                    <a:pt x="2644" y="2012"/>
                  </a:lnTo>
                  <a:lnTo>
                    <a:pt x="2702" y="1868"/>
                  </a:lnTo>
                  <a:lnTo>
                    <a:pt x="2730" y="1725"/>
                  </a:lnTo>
                  <a:lnTo>
                    <a:pt x="2730" y="1610"/>
                  </a:lnTo>
                  <a:lnTo>
                    <a:pt x="2702" y="1466"/>
                  </a:lnTo>
                  <a:lnTo>
                    <a:pt x="2673" y="1322"/>
                  </a:lnTo>
                  <a:lnTo>
                    <a:pt x="2616" y="1207"/>
                  </a:lnTo>
                  <a:lnTo>
                    <a:pt x="2558" y="1092"/>
                  </a:lnTo>
                  <a:lnTo>
                    <a:pt x="2472" y="977"/>
                  </a:lnTo>
                  <a:lnTo>
                    <a:pt x="2386" y="891"/>
                  </a:lnTo>
                  <a:lnTo>
                    <a:pt x="2271" y="805"/>
                  </a:lnTo>
                  <a:lnTo>
                    <a:pt x="2242" y="690"/>
                  </a:lnTo>
                  <a:lnTo>
                    <a:pt x="2184" y="460"/>
                  </a:lnTo>
                  <a:lnTo>
                    <a:pt x="2069" y="288"/>
                  </a:lnTo>
                  <a:lnTo>
                    <a:pt x="1926" y="144"/>
                  </a:lnTo>
                  <a:lnTo>
                    <a:pt x="1725" y="58"/>
                  </a:lnTo>
                  <a:lnTo>
                    <a:pt x="1523" y="0"/>
                  </a:lnTo>
                  <a:close/>
                </a:path>
              </a:pathLst>
            </a:custGeom>
            <a:solidFill>
              <a:srgbClr val="FFFFFF">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2"/>
            <p:cNvSpPr/>
            <p:nvPr/>
          </p:nvSpPr>
          <p:spPr>
            <a:xfrm>
              <a:off x="6304700" y="4913550"/>
              <a:ext cx="68275" cy="91975"/>
            </a:xfrm>
            <a:custGeom>
              <a:avLst/>
              <a:gdLst/>
              <a:ahLst/>
              <a:cxnLst/>
              <a:rect l="l" t="t" r="r" b="b"/>
              <a:pathLst>
                <a:path w="2731" h="3679" fill="none" extrusionOk="0">
                  <a:moveTo>
                    <a:pt x="1437" y="0"/>
                  </a:moveTo>
                  <a:lnTo>
                    <a:pt x="1437" y="0"/>
                  </a:lnTo>
                  <a:lnTo>
                    <a:pt x="1265" y="0"/>
                  </a:lnTo>
                  <a:lnTo>
                    <a:pt x="1092" y="58"/>
                  </a:lnTo>
                  <a:lnTo>
                    <a:pt x="1092" y="58"/>
                  </a:lnTo>
                  <a:lnTo>
                    <a:pt x="949" y="144"/>
                  </a:lnTo>
                  <a:lnTo>
                    <a:pt x="834" y="259"/>
                  </a:lnTo>
                  <a:lnTo>
                    <a:pt x="747" y="374"/>
                  </a:lnTo>
                  <a:lnTo>
                    <a:pt x="690" y="517"/>
                  </a:lnTo>
                  <a:lnTo>
                    <a:pt x="690" y="517"/>
                  </a:lnTo>
                  <a:lnTo>
                    <a:pt x="517" y="891"/>
                  </a:lnTo>
                  <a:lnTo>
                    <a:pt x="374" y="1293"/>
                  </a:lnTo>
                  <a:lnTo>
                    <a:pt x="374" y="1293"/>
                  </a:lnTo>
                  <a:lnTo>
                    <a:pt x="115" y="2041"/>
                  </a:lnTo>
                  <a:lnTo>
                    <a:pt x="86" y="2156"/>
                  </a:lnTo>
                  <a:lnTo>
                    <a:pt x="86" y="2156"/>
                  </a:lnTo>
                  <a:lnTo>
                    <a:pt x="29" y="2472"/>
                  </a:lnTo>
                  <a:lnTo>
                    <a:pt x="0" y="2616"/>
                  </a:lnTo>
                  <a:lnTo>
                    <a:pt x="29" y="2759"/>
                  </a:lnTo>
                  <a:lnTo>
                    <a:pt x="29" y="2759"/>
                  </a:lnTo>
                  <a:lnTo>
                    <a:pt x="58" y="2932"/>
                  </a:lnTo>
                  <a:lnTo>
                    <a:pt x="115" y="3075"/>
                  </a:lnTo>
                  <a:lnTo>
                    <a:pt x="173" y="3190"/>
                  </a:lnTo>
                  <a:lnTo>
                    <a:pt x="259" y="3305"/>
                  </a:lnTo>
                  <a:lnTo>
                    <a:pt x="259" y="3305"/>
                  </a:lnTo>
                  <a:lnTo>
                    <a:pt x="460" y="3478"/>
                  </a:lnTo>
                  <a:lnTo>
                    <a:pt x="661" y="3621"/>
                  </a:lnTo>
                  <a:lnTo>
                    <a:pt x="661" y="3621"/>
                  </a:lnTo>
                  <a:lnTo>
                    <a:pt x="977" y="3679"/>
                  </a:lnTo>
                  <a:lnTo>
                    <a:pt x="977" y="3679"/>
                  </a:lnTo>
                  <a:lnTo>
                    <a:pt x="1064" y="3679"/>
                  </a:lnTo>
                  <a:lnTo>
                    <a:pt x="1064" y="3679"/>
                  </a:lnTo>
                  <a:lnTo>
                    <a:pt x="1293" y="3650"/>
                  </a:lnTo>
                  <a:lnTo>
                    <a:pt x="1523" y="3564"/>
                  </a:lnTo>
                  <a:lnTo>
                    <a:pt x="1523" y="3564"/>
                  </a:lnTo>
                  <a:lnTo>
                    <a:pt x="1667" y="3478"/>
                  </a:lnTo>
                  <a:lnTo>
                    <a:pt x="1782" y="3363"/>
                  </a:lnTo>
                  <a:lnTo>
                    <a:pt x="1782" y="3363"/>
                  </a:lnTo>
                  <a:lnTo>
                    <a:pt x="1983" y="3162"/>
                  </a:lnTo>
                  <a:lnTo>
                    <a:pt x="1983" y="3162"/>
                  </a:lnTo>
                  <a:lnTo>
                    <a:pt x="2098" y="2960"/>
                  </a:lnTo>
                  <a:lnTo>
                    <a:pt x="2098" y="2960"/>
                  </a:lnTo>
                  <a:lnTo>
                    <a:pt x="2328" y="2587"/>
                  </a:lnTo>
                  <a:lnTo>
                    <a:pt x="2529" y="2242"/>
                  </a:lnTo>
                  <a:lnTo>
                    <a:pt x="2529" y="2242"/>
                  </a:lnTo>
                  <a:lnTo>
                    <a:pt x="2616" y="2127"/>
                  </a:lnTo>
                  <a:lnTo>
                    <a:pt x="2644" y="2012"/>
                  </a:lnTo>
                  <a:lnTo>
                    <a:pt x="2702" y="1868"/>
                  </a:lnTo>
                  <a:lnTo>
                    <a:pt x="2730" y="1725"/>
                  </a:lnTo>
                  <a:lnTo>
                    <a:pt x="2730" y="1610"/>
                  </a:lnTo>
                  <a:lnTo>
                    <a:pt x="2702" y="1466"/>
                  </a:lnTo>
                  <a:lnTo>
                    <a:pt x="2673" y="1322"/>
                  </a:lnTo>
                  <a:lnTo>
                    <a:pt x="2616" y="1207"/>
                  </a:lnTo>
                  <a:lnTo>
                    <a:pt x="2616" y="1207"/>
                  </a:lnTo>
                  <a:lnTo>
                    <a:pt x="2558" y="1092"/>
                  </a:lnTo>
                  <a:lnTo>
                    <a:pt x="2472" y="977"/>
                  </a:lnTo>
                  <a:lnTo>
                    <a:pt x="2386" y="891"/>
                  </a:lnTo>
                  <a:lnTo>
                    <a:pt x="2271" y="805"/>
                  </a:lnTo>
                  <a:lnTo>
                    <a:pt x="2242" y="690"/>
                  </a:lnTo>
                  <a:lnTo>
                    <a:pt x="2242" y="690"/>
                  </a:lnTo>
                  <a:lnTo>
                    <a:pt x="2184" y="460"/>
                  </a:lnTo>
                  <a:lnTo>
                    <a:pt x="2069" y="288"/>
                  </a:lnTo>
                  <a:lnTo>
                    <a:pt x="2069" y="288"/>
                  </a:lnTo>
                  <a:lnTo>
                    <a:pt x="1926" y="144"/>
                  </a:lnTo>
                  <a:lnTo>
                    <a:pt x="1926" y="144"/>
                  </a:lnTo>
                  <a:lnTo>
                    <a:pt x="1725" y="58"/>
                  </a:lnTo>
                  <a:lnTo>
                    <a:pt x="1523" y="0"/>
                  </a:lnTo>
                  <a:lnTo>
                    <a:pt x="1495" y="0"/>
                  </a:lnTo>
                  <a:lnTo>
                    <a:pt x="1495" y="0"/>
                  </a:lnTo>
                  <a:lnTo>
                    <a:pt x="1437" y="0"/>
                  </a:lnTo>
                </a:path>
              </a:pathLst>
            </a:custGeom>
            <a:solidFill>
              <a:srgbClr val="FFFFFF">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2"/>
            <p:cNvSpPr/>
            <p:nvPr/>
          </p:nvSpPr>
          <p:spPr>
            <a:xfrm>
              <a:off x="6193325" y="5081675"/>
              <a:ext cx="56075" cy="66850"/>
            </a:xfrm>
            <a:custGeom>
              <a:avLst/>
              <a:gdLst/>
              <a:ahLst/>
              <a:cxnLst/>
              <a:rect l="l" t="t" r="r" b="b"/>
              <a:pathLst>
                <a:path w="2243" h="2674" extrusionOk="0">
                  <a:moveTo>
                    <a:pt x="1294" y="1"/>
                  </a:moveTo>
                  <a:lnTo>
                    <a:pt x="1150" y="29"/>
                  </a:lnTo>
                  <a:lnTo>
                    <a:pt x="1035" y="29"/>
                  </a:lnTo>
                  <a:lnTo>
                    <a:pt x="949" y="58"/>
                  </a:lnTo>
                  <a:lnTo>
                    <a:pt x="748" y="173"/>
                  </a:lnTo>
                  <a:lnTo>
                    <a:pt x="575" y="345"/>
                  </a:lnTo>
                  <a:lnTo>
                    <a:pt x="403" y="489"/>
                  </a:lnTo>
                  <a:lnTo>
                    <a:pt x="288" y="690"/>
                  </a:lnTo>
                  <a:lnTo>
                    <a:pt x="173" y="891"/>
                  </a:lnTo>
                  <a:lnTo>
                    <a:pt x="87" y="1093"/>
                  </a:lnTo>
                  <a:lnTo>
                    <a:pt x="0" y="1438"/>
                  </a:lnTo>
                  <a:lnTo>
                    <a:pt x="0" y="1610"/>
                  </a:lnTo>
                  <a:lnTo>
                    <a:pt x="0" y="1782"/>
                  </a:lnTo>
                  <a:lnTo>
                    <a:pt x="58" y="1926"/>
                  </a:lnTo>
                  <a:lnTo>
                    <a:pt x="115" y="2099"/>
                  </a:lnTo>
                  <a:lnTo>
                    <a:pt x="259" y="2300"/>
                  </a:lnTo>
                  <a:lnTo>
                    <a:pt x="431" y="2472"/>
                  </a:lnTo>
                  <a:lnTo>
                    <a:pt x="575" y="2558"/>
                  </a:lnTo>
                  <a:lnTo>
                    <a:pt x="719" y="2616"/>
                  </a:lnTo>
                  <a:lnTo>
                    <a:pt x="863" y="2645"/>
                  </a:lnTo>
                  <a:lnTo>
                    <a:pt x="1035" y="2673"/>
                  </a:lnTo>
                  <a:lnTo>
                    <a:pt x="1207" y="2645"/>
                  </a:lnTo>
                  <a:lnTo>
                    <a:pt x="1351" y="2616"/>
                  </a:lnTo>
                  <a:lnTo>
                    <a:pt x="1495" y="2558"/>
                  </a:lnTo>
                  <a:lnTo>
                    <a:pt x="1639" y="2472"/>
                  </a:lnTo>
                  <a:lnTo>
                    <a:pt x="1753" y="2357"/>
                  </a:lnTo>
                  <a:lnTo>
                    <a:pt x="1840" y="2242"/>
                  </a:lnTo>
                  <a:lnTo>
                    <a:pt x="1926" y="2099"/>
                  </a:lnTo>
                  <a:lnTo>
                    <a:pt x="1983" y="1955"/>
                  </a:lnTo>
                  <a:lnTo>
                    <a:pt x="2012" y="1811"/>
                  </a:lnTo>
                  <a:lnTo>
                    <a:pt x="2098" y="1610"/>
                  </a:lnTo>
                  <a:lnTo>
                    <a:pt x="2156" y="1438"/>
                  </a:lnTo>
                  <a:lnTo>
                    <a:pt x="2185" y="1351"/>
                  </a:lnTo>
                  <a:lnTo>
                    <a:pt x="2213" y="1179"/>
                  </a:lnTo>
                  <a:lnTo>
                    <a:pt x="2242" y="1064"/>
                  </a:lnTo>
                  <a:lnTo>
                    <a:pt x="2242" y="920"/>
                  </a:lnTo>
                  <a:lnTo>
                    <a:pt x="2242" y="777"/>
                  </a:lnTo>
                  <a:lnTo>
                    <a:pt x="2185" y="604"/>
                  </a:lnTo>
                  <a:lnTo>
                    <a:pt x="2098" y="432"/>
                  </a:lnTo>
                  <a:lnTo>
                    <a:pt x="1983" y="288"/>
                  </a:lnTo>
                  <a:lnTo>
                    <a:pt x="1868" y="173"/>
                  </a:lnTo>
                  <a:lnTo>
                    <a:pt x="1753" y="115"/>
                  </a:lnTo>
                  <a:lnTo>
                    <a:pt x="1639" y="58"/>
                  </a:lnTo>
                  <a:lnTo>
                    <a:pt x="1409" y="1"/>
                  </a:lnTo>
                  <a:close/>
                </a:path>
              </a:pathLst>
            </a:custGeom>
            <a:solidFill>
              <a:srgbClr val="FFFFFF">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2"/>
            <p:cNvSpPr/>
            <p:nvPr/>
          </p:nvSpPr>
          <p:spPr>
            <a:xfrm>
              <a:off x="6193325" y="5081675"/>
              <a:ext cx="56075" cy="66850"/>
            </a:xfrm>
            <a:custGeom>
              <a:avLst/>
              <a:gdLst/>
              <a:ahLst/>
              <a:cxnLst/>
              <a:rect l="l" t="t" r="r" b="b"/>
              <a:pathLst>
                <a:path w="2243" h="2674" fill="none" extrusionOk="0">
                  <a:moveTo>
                    <a:pt x="1294" y="1"/>
                  </a:moveTo>
                  <a:lnTo>
                    <a:pt x="1294" y="1"/>
                  </a:lnTo>
                  <a:lnTo>
                    <a:pt x="1150" y="29"/>
                  </a:lnTo>
                  <a:lnTo>
                    <a:pt x="1150" y="29"/>
                  </a:lnTo>
                  <a:lnTo>
                    <a:pt x="1035" y="29"/>
                  </a:lnTo>
                  <a:lnTo>
                    <a:pt x="949" y="58"/>
                  </a:lnTo>
                  <a:lnTo>
                    <a:pt x="748" y="173"/>
                  </a:lnTo>
                  <a:lnTo>
                    <a:pt x="575" y="345"/>
                  </a:lnTo>
                  <a:lnTo>
                    <a:pt x="403" y="489"/>
                  </a:lnTo>
                  <a:lnTo>
                    <a:pt x="403" y="489"/>
                  </a:lnTo>
                  <a:lnTo>
                    <a:pt x="288" y="690"/>
                  </a:lnTo>
                  <a:lnTo>
                    <a:pt x="173" y="891"/>
                  </a:lnTo>
                  <a:lnTo>
                    <a:pt x="173" y="891"/>
                  </a:lnTo>
                  <a:lnTo>
                    <a:pt x="87" y="1093"/>
                  </a:lnTo>
                  <a:lnTo>
                    <a:pt x="87" y="1093"/>
                  </a:lnTo>
                  <a:lnTo>
                    <a:pt x="0" y="1438"/>
                  </a:lnTo>
                  <a:lnTo>
                    <a:pt x="0" y="1438"/>
                  </a:lnTo>
                  <a:lnTo>
                    <a:pt x="0" y="1610"/>
                  </a:lnTo>
                  <a:lnTo>
                    <a:pt x="0" y="1782"/>
                  </a:lnTo>
                  <a:lnTo>
                    <a:pt x="58" y="1926"/>
                  </a:lnTo>
                  <a:lnTo>
                    <a:pt x="115" y="2099"/>
                  </a:lnTo>
                  <a:lnTo>
                    <a:pt x="115" y="2099"/>
                  </a:lnTo>
                  <a:lnTo>
                    <a:pt x="259" y="2300"/>
                  </a:lnTo>
                  <a:lnTo>
                    <a:pt x="431" y="2472"/>
                  </a:lnTo>
                  <a:lnTo>
                    <a:pt x="431" y="2472"/>
                  </a:lnTo>
                  <a:lnTo>
                    <a:pt x="575" y="2558"/>
                  </a:lnTo>
                  <a:lnTo>
                    <a:pt x="719" y="2616"/>
                  </a:lnTo>
                  <a:lnTo>
                    <a:pt x="863" y="2645"/>
                  </a:lnTo>
                  <a:lnTo>
                    <a:pt x="1035" y="2673"/>
                  </a:lnTo>
                  <a:lnTo>
                    <a:pt x="1035" y="2673"/>
                  </a:lnTo>
                  <a:lnTo>
                    <a:pt x="1207" y="2645"/>
                  </a:lnTo>
                  <a:lnTo>
                    <a:pt x="1207" y="2645"/>
                  </a:lnTo>
                  <a:lnTo>
                    <a:pt x="1351" y="2616"/>
                  </a:lnTo>
                  <a:lnTo>
                    <a:pt x="1495" y="2558"/>
                  </a:lnTo>
                  <a:lnTo>
                    <a:pt x="1639" y="2472"/>
                  </a:lnTo>
                  <a:lnTo>
                    <a:pt x="1753" y="2357"/>
                  </a:lnTo>
                  <a:lnTo>
                    <a:pt x="1840" y="2242"/>
                  </a:lnTo>
                  <a:lnTo>
                    <a:pt x="1926" y="2099"/>
                  </a:lnTo>
                  <a:lnTo>
                    <a:pt x="1983" y="1955"/>
                  </a:lnTo>
                  <a:lnTo>
                    <a:pt x="2012" y="1811"/>
                  </a:lnTo>
                  <a:lnTo>
                    <a:pt x="2012" y="1811"/>
                  </a:lnTo>
                  <a:lnTo>
                    <a:pt x="2098" y="1610"/>
                  </a:lnTo>
                  <a:lnTo>
                    <a:pt x="2098" y="1610"/>
                  </a:lnTo>
                  <a:lnTo>
                    <a:pt x="2156" y="1438"/>
                  </a:lnTo>
                  <a:lnTo>
                    <a:pt x="2185" y="1351"/>
                  </a:lnTo>
                  <a:lnTo>
                    <a:pt x="2185" y="1351"/>
                  </a:lnTo>
                  <a:lnTo>
                    <a:pt x="2213" y="1179"/>
                  </a:lnTo>
                  <a:lnTo>
                    <a:pt x="2242" y="1064"/>
                  </a:lnTo>
                  <a:lnTo>
                    <a:pt x="2242" y="1064"/>
                  </a:lnTo>
                  <a:lnTo>
                    <a:pt x="2242" y="920"/>
                  </a:lnTo>
                  <a:lnTo>
                    <a:pt x="2242" y="777"/>
                  </a:lnTo>
                  <a:lnTo>
                    <a:pt x="2242" y="777"/>
                  </a:lnTo>
                  <a:lnTo>
                    <a:pt x="2185" y="604"/>
                  </a:lnTo>
                  <a:lnTo>
                    <a:pt x="2098" y="432"/>
                  </a:lnTo>
                  <a:lnTo>
                    <a:pt x="1983" y="288"/>
                  </a:lnTo>
                  <a:lnTo>
                    <a:pt x="1868" y="173"/>
                  </a:lnTo>
                  <a:lnTo>
                    <a:pt x="1868" y="173"/>
                  </a:lnTo>
                  <a:lnTo>
                    <a:pt x="1753" y="115"/>
                  </a:lnTo>
                  <a:lnTo>
                    <a:pt x="1639" y="58"/>
                  </a:lnTo>
                  <a:lnTo>
                    <a:pt x="1409" y="1"/>
                  </a:lnTo>
                  <a:lnTo>
                    <a:pt x="1409" y="1"/>
                  </a:lnTo>
                  <a:lnTo>
                    <a:pt x="1294" y="1"/>
                  </a:lnTo>
                </a:path>
              </a:pathLst>
            </a:custGeom>
            <a:solidFill>
              <a:srgbClr val="FFFFFF">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2"/>
            <p:cNvSpPr/>
            <p:nvPr/>
          </p:nvSpPr>
          <p:spPr>
            <a:xfrm>
              <a:off x="6129375" y="4755475"/>
              <a:ext cx="76900" cy="112100"/>
            </a:xfrm>
            <a:custGeom>
              <a:avLst/>
              <a:gdLst/>
              <a:ahLst/>
              <a:cxnLst/>
              <a:rect l="l" t="t" r="r" b="b"/>
              <a:pathLst>
                <a:path w="3076" h="4484" extrusionOk="0">
                  <a:moveTo>
                    <a:pt x="1955" y="0"/>
                  </a:moveTo>
                  <a:lnTo>
                    <a:pt x="1725" y="29"/>
                  </a:lnTo>
                  <a:lnTo>
                    <a:pt x="1495" y="115"/>
                  </a:lnTo>
                  <a:lnTo>
                    <a:pt x="1265" y="259"/>
                  </a:lnTo>
                  <a:lnTo>
                    <a:pt x="1150" y="374"/>
                  </a:lnTo>
                  <a:lnTo>
                    <a:pt x="1064" y="460"/>
                  </a:lnTo>
                  <a:lnTo>
                    <a:pt x="978" y="604"/>
                  </a:lnTo>
                  <a:lnTo>
                    <a:pt x="920" y="719"/>
                  </a:lnTo>
                  <a:lnTo>
                    <a:pt x="719" y="1236"/>
                  </a:lnTo>
                  <a:lnTo>
                    <a:pt x="546" y="1523"/>
                  </a:lnTo>
                  <a:lnTo>
                    <a:pt x="374" y="1897"/>
                  </a:lnTo>
                  <a:lnTo>
                    <a:pt x="317" y="2069"/>
                  </a:lnTo>
                  <a:lnTo>
                    <a:pt x="259" y="2242"/>
                  </a:lnTo>
                  <a:lnTo>
                    <a:pt x="202" y="2472"/>
                  </a:lnTo>
                  <a:lnTo>
                    <a:pt x="173" y="2673"/>
                  </a:lnTo>
                  <a:lnTo>
                    <a:pt x="58" y="2989"/>
                  </a:lnTo>
                  <a:lnTo>
                    <a:pt x="0" y="3219"/>
                  </a:lnTo>
                  <a:lnTo>
                    <a:pt x="0" y="3420"/>
                  </a:lnTo>
                  <a:lnTo>
                    <a:pt x="29" y="3650"/>
                  </a:lnTo>
                  <a:lnTo>
                    <a:pt x="87" y="3851"/>
                  </a:lnTo>
                  <a:lnTo>
                    <a:pt x="202" y="4024"/>
                  </a:lnTo>
                  <a:lnTo>
                    <a:pt x="345" y="4196"/>
                  </a:lnTo>
                  <a:lnTo>
                    <a:pt x="518" y="4340"/>
                  </a:lnTo>
                  <a:lnTo>
                    <a:pt x="719" y="4426"/>
                  </a:lnTo>
                  <a:lnTo>
                    <a:pt x="891" y="4484"/>
                  </a:lnTo>
                  <a:lnTo>
                    <a:pt x="1265" y="4484"/>
                  </a:lnTo>
                  <a:lnTo>
                    <a:pt x="1409" y="4455"/>
                  </a:lnTo>
                  <a:lnTo>
                    <a:pt x="1581" y="4397"/>
                  </a:lnTo>
                  <a:lnTo>
                    <a:pt x="1725" y="4311"/>
                  </a:lnTo>
                  <a:lnTo>
                    <a:pt x="1840" y="4196"/>
                  </a:lnTo>
                  <a:lnTo>
                    <a:pt x="1955" y="4081"/>
                  </a:lnTo>
                  <a:lnTo>
                    <a:pt x="2070" y="3938"/>
                  </a:lnTo>
                  <a:lnTo>
                    <a:pt x="2127" y="3794"/>
                  </a:lnTo>
                  <a:lnTo>
                    <a:pt x="2443" y="2932"/>
                  </a:lnTo>
                  <a:lnTo>
                    <a:pt x="2673" y="2529"/>
                  </a:lnTo>
                  <a:lnTo>
                    <a:pt x="2788" y="2299"/>
                  </a:lnTo>
                  <a:lnTo>
                    <a:pt x="2846" y="2156"/>
                  </a:lnTo>
                  <a:lnTo>
                    <a:pt x="2874" y="1983"/>
                  </a:lnTo>
                  <a:lnTo>
                    <a:pt x="2874" y="1840"/>
                  </a:lnTo>
                  <a:lnTo>
                    <a:pt x="2903" y="1753"/>
                  </a:lnTo>
                  <a:lnTo>
                    <a:pt x="2989" y="1610"/>
                  </a:lnTo>
                  <a:lnTo>
                    <a:pt x="3047" y="1437"/>
                  </a:lnTo>
                  <a:lnTo>
                    <a:pt x="3076" y="1265"/>
                  </a:lnTo>
                  <a:lnTo>
                    <a:pt x="3076" y="1092"/>
                  </a:lnTo>
                  <a:lnTo>
                    <a:pt x="3076" y="920"/>
                  </a:lnTo>
                  <a:lnTo>
                    <a:pt x="3018" y="747"/>
                  </a:lnTo>
                  <a:lnTo>
                    <a:pt x="2961" y="575"/>
                  </a:lnTo>
                  <a:lnTo>
                    <a:pt x="2846" y="431"/>
                  </a:lnTo>
                  <a:lnTo>
                    <a:pt x="2731" y="288"/>
                  </a:lnTo>
                  <a:lnTo>
                    <a:pt x="2587" y="201"/>
                  </a:lnTo>
                  <a:lnTo>
                    <a:pt x="2415" y="115"/>
                  </a:lnTo>
                  <a:lnTo>
                    <a:pt x="2242" y="29"/>
                  </a:lnTo>
                  <a:lnTo>
                    <a:pt x="2070" y="0"/>
                  </a:lnTo>
                  <a:close/>
                </a:path>
              </a:pathLst>
            </a:custGeom>
            <a:solidFill>
              <a:srgbClr val="FFFFFF">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2"/>
            <p:cNvSpPr/>
            <p:nvPr/>
          </p:nvSpPr>
          <p:spPr>
            <a:xfrm>
              <a:off x="6129375" y="4755475"/>
              <a:ext cx="76900" cy="112100"/>
            </a:xfrm>
            <a:custGeom>
              <a:avLst/>
              <a:gdLst/>
              <a:ahLst/>
              <a:cxnLst/>
              <a:rect l="l" t="t" r="r" b="b"/>
              <a:pathLst>
                <a:path w="3076" h="4484" fill="none" extrusionOk="0">
                  <a:moveTo>
                    <a:pt x="1955" y="0"/>
                  </a:moveTo>
                  <a:lnTo>
                    <a:pt x="1955" y="0"/>
                  </a:lnTo>
                  <a:lnTo>
                    <a:pt x="1725" y="29"/>
                  </a:lnTo>
                  <a:lnTo>
                    <a:pt x="1495" y="115"/>
                  </a:lnTo>
                  <a:lnTo>
                    <a:pt x="1495" y="115"/>
                  </a:lnTo>
                  <a:lnTo>
                    <a:pt x="1265" y="259"/>
                  </a:lnTo>
                  <a:lnTo>
                    <a:pt x="1265" y="259"/>
                  </a:lnTo>
                  <a:lnTo>
                    <a:pt x="1150" y="374"/>
                  </a:lnTo>
                  <a:lnTo>
                    <a:pt x="1064" y="460"/>
                  </a:lnTo>
                  <a:lnTo>
                    <a:pt x="978" y="604"/>
                  </a:lnTo>
                  <a:lnTo>
                    <a:pt x="920" y="719"/>
                  </a:lnTo>
                  <a:lnTo>
                    <a:pt x="920" y="719"/>
                  </a:lnTo>
                  <a:lnTo>
                    <a:pt x="719" y="1236"/>
                  </a:lnTo>
                  <a:lnTo>
                    <a:pt x="719" y="1236"/>
                  </a:lnTo>
                  <a:lnTo>
                    <a:pt x="546" y="1523"/>
                  </a:lnTo>
                  <a:lnTo>
                    <a:pt x="546" y="1523"/>
                  </a:lnTo>
                  <a:lnTo>
                    <a:pt x="374" y="1897"/>
                  </a:lnTo>
                  <a:lnTo>
                    <a:pt x="317" y="2069"/>
                  </a:lnTo>
                  <a:lnTo>
                    <a:pt x="259" y="2242"/>
                  </a:lnTo>
                  <a:lnTo>
                    <a:pt x="259" y="2242"/>
                  </a:lnTo>
                  <a:lnTo>
                    <a:pt x="202" y="2472"/>
                  </a:lnTo>
                  <a:lnTo>
                    <a:pt x="173" y="2673"/>
                  </a:lnTo>
                  <a:lnTo>
                    <a:pt x="173" y="2673"/>
                  </a:lnTo>
                  <a:lnTo>
                    <a:pt x="58" y="2989"/>
                  </a:lnTo>
                  <a:lnTo>
                    <a:pt x="58" y="2989"/>
                  </a:lnTo>
                  <a:lnTo>
                    <a:pt x="0" y="3219"/>
                  </a:lnTo>
                  <a:lnTo>
                    <a:pt x="0" y="3420"/>
                  </a:lnTo>
                  <a:lnTo>
                    <a:pt x="29" y="3650"/>
                  </a:lnTo>
                  <a:lnTo>
                    <a:pt x="87" y="3851"/>
                  </a:lnTo>
                  <a:lnTo>
                    <a:pt x="202" y="4024"/>
                  </a:lnTo>
                  <a:lnTo>
                    <a:pt x="345" y="4196"/>
                  </a:lnTo>
                  <a:lnTo>
                    <a:pt x="518" y="4340"/>
                  </a:lnTo>
                  <a:lnTo>
                    <a:pt x="719" y="4426"/>
                  </a:lnTo>
                  <a:lnTo>
                    <a:pt x="719" y="4426"/>
                  </a:lnTo>
                  <a:lnTo>
                    <a:pt x="891" y="4484"/>
                  </a:lnTo>
                  <a:lnTo>
                    <a:pt x="1093" y="4484"/>
                  </a:lnTo>
                  <a:lnTo>
                    <a:pt x="1093" y="4484"/>
                  </a:lnTo>
                  <a:lnTo>
                    <a:pt x="1265" y="4484"/>
                  </a:lnTo>
                  <a:lnTo>
                    <a:pt x="1409" y="4455"/>
                  </a:lnTo>
                  <a:lnTo>
                    <a:pt x="1581" y="4397"/>
                  </a:lnTo>
                  <a:lnTo>
                    <a:pt x="1725" y="4311"/>
                  </a:lnTo>
                  <a:lnTo>
                    <a:pt x="1840" y="4196"/>
                  </a:lnTo>
                  <a:lnTo>
                    <a:pt x="1955" y="4081"/>
                  </a:lnTo>
                  <a:lnTo>
                    <a:pt x="2070" y="3938"/>
                  </a:lnTo>
                  <a:lnTo>
                    <a:pt x="2127" y="3794"/>
                  </a:lnTo>
                  <a:lnTo>
                    <a:pt x="2127" y="3794"/>
                  </a:lnTo>
                  <a:lnTo>
                    <a:pt x="2443" y="2932"/>
                  </a:lnTo>
                  <a:lnTo>
                    <a:pt x="2443" y="2932"/>
                  </a:lnTo>
                  <a:lnTo>
                    <a:pt x="2443" y="2932"/>
                  </a:lnTo>
                  <a:lnTo>
                    <a:pt x="2673" y="2529"/>
                  </a:lnTo>
                  <a:lnTo>
                    <a:pt x="2673" y="2529"/>
                  </a:lnTo>
                  <a:lnTo>
                    <a:pt x="2673" y="2529"/>
                  </a:lnTo>
                  <a:lnTo>
                    <a:pt x="2788" y="2299"/>
                  </a:lnTo>
                  <a:lnTo>
                    <a:pt x="2788" y="2299"/>
                  </a:lnTo>
                  <a:lnTo>
                    <a:pt x="2846" y="2156"/>
                  </a:lnTo>
                  <a:lnTo>
                    <a:pt x="2874" y="1983"/>
                  </a:lnTo>
                  <a:lnTo>
                    <a:pt x="2874" y="1983"/>
                  </a:lnTo>
                  <a:lnTo>
                    <a:pt x="2874" y="1840"/>
                  </a:lnTo>
                  <a:lnTo>
                    <a:pt x="2903" y="1753"/>
                  </a:lnTo>
                  <a:lnTo>
                    <a:pt x="2903" y="1753"/>
                  </a:lnTo>
                  <a:lnTo>
                    <a:pt x="2989" y="1610"/>
                  </a:lnTo>
                  <a:lnTo>
                    <a:pt x="2989" y="1610"/>
                  </a:lnTo>
                  <a:lnTo>
                    <a:pt x="3047" y="1437"/>
                  </a:lnTo>
                  <a:lnTo>
                    <a:pt x="3076" y="1265"/>
                  </a:lnTo>
                  <a:lnTo>
                    <a:pt x="3076" y="1092"/>
                  </a:lnTo>
                  <a:lnTo>
                    <a:pt x="3076" y="920"/>
                  </a:lnTo>
                  <a:lnTo>
                    <a:pt x="3076" y="920"/>
                  </a:lnTo>
                  <a:lnTo>
                    <a:pt x="3018" y="747"/>
                  </a:lnTo>
                  <a:lnTo>
                    <a:pt x="2961" y="575"/>
                  </a:lnTo>
                  <a:lnTo>
                    <a:pt x="2846" y="431"/>
                  </a:lnTo>
                  <a:lnTo>
                    <a:pt x="2731" y="288"/>
                  </a:lnTo>
                  <a:lnTo>
                    <a:pt x="2587" y="201"/>
                  </a:lnTo>
                  <a:lnTo>
                    <a:pt x="2415" y="115"/>
                  </a:lnTo>
                  <a:lnTo>
                    <a:pt x="2242" y="29"/>
                  </a:lnTo>
                  <a:lnTo>
                    <a:pt x="2070" y="0"/>
                  </a:lnTo>
                  <a:lnTo>
                    <a:pt x="2070" y="0"/>
                  </a:lnTo>
                  <a:lnTo>
                    <a:pt x="1955" y="0"/>
                  </a:lnTo>
                </a:path>
              </a:pathLst>
            </a:custGeom>
            <a:solidFill>
              <a:srgbClr val="FFFFFF">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0" name="Google Shape;110;p2"/>
          <p:cNvSpPr/>
          <p:nvPr/>
        </p:nvSpPr>
        <p:spPr>
          <a:xfrm>
            <a:off x="4516524" y="0"/>
            <a:ext cx="4632801" cy="801213"/>
          </a:xfrm>
          <a:custGeom>
            <a:avLst/>
            <a:gdLst/>
            <a:ahLst/>
            <a:cxnLst/>
            <a:rect l="l" t="t" r="r" b="b"/>
            <a:pathLst>
              <a:path w="150746" h="19401" extrusionOk="0">
                <a:moveTo>
                  <a:pt x="0" y="0"/>
                </a:moveTo>
                <a:lnTo>
                  <a:pt x="0" y="19400"/>
                </a:lnTo>
                <a:lnTo>
                  <a:pt x="150746" y="19400"/>
                </a:lnTo>
                <a:lnTo>
                  <a:pt x="150746" y="0"/>
                </a:lnTo>
                <a:close/>
              </a:path>
            </a:pathLst>
          </a:custGeom>
          <a:solidFill>
            <a:srgbClr val="AD7D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2"/>
          <p:cNvSpPr/>
          <p:nvPr/>
        </p:nvSpPr>
        <p:spPr>
          <a:xfrm>
            <a:off x="0" y="0"/>
            <a:ext cx="4565453" cy="801213"/>
          </a:xfrm>
          <a:custGeom>
            <a:avLst/>
            <a:gdLst/>
            <a:ahLst/>
            <a:cxnLst/>
            <a:rect l="l" t="t" r="r" b="b"/>
            <a:pathLst>
              <a:path w="110250" h="19401" extrusionOk="0">
                <a:moveTo>
                  <a:pt x="0" y="0"/>
                </a:moveTo>
                <a:lnTo>
                  <a:pt x="0" y="19400"/>
                </a:lnTo>
                <a:lnTo>
                  <a:pt x="110250" y="19400"/>
                </a:lnTo>
                <a:lnTo>
                  <a:pt x="110250"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2" name="Google Shape;112;p2"/>
          <p:cNvGrpSpPr/>
          <p:nvPr/>
        </p:nvGrpSpPr>
        <p:grpSpPr>
          <a:xfrm rot="10800000">
            <a:off x="316490" y="-194626"/>
            <a:ext cx="1033808" cy="757587"/>
            <a:chOff x="2900350" y="4441475"/>
            <a:chExt cx="680450" cy="498675"/>
          </a:xfrm>
        </p:grpSpPr>
        <p:sp>
          <p:nvSpPr>
            <p:cNvPr id="113" name="Google Shape;113;p2"/>
            <p:cNvSpPr/>
            <p:nvPr/>
          </p:nvSpPr>
          <p:spPr>
            <a:xfrm>
              <a:off x="2924775" y="4713075"/>
              <a:ext cx="177500" cy="130075"/>
            </a:xfrm>
            <a:custGeom>
              <a:avLst/>
              <a:gdLst/>
              <a:ahLst/>
              <a:cxnLst/>
              <a:rect l="l" t="t" r="r" b="b"/>
              <a:pathLst>
                <a:path w="7100" h="5203" extrusionOk="0">
                  <a:moveTo>
                    <a:pt x="3708" y="0"/>
                  </a:moveTo>
                  <a:lnTo>
                    <a:pt x="3392" y="58"/>
                  </a:lnTo>
                  <a:lnTo>
                    <a:pt x="3076" y="144"/>
                  </a:lnTo>
                  <a:lnTo>
                    <a:pt x="2788" y="230"/>
                  </a:lnTo>
                  <a:lnTo>
                    <a:pt x="2501" y="374"/>
                  </a:lnTo>
                  <a:lnTo>
                    <a:pt x="2213" y="518"/>
                  </a:lnTo>
                  <a:lnTo>
                    <a:pt x="1955" y="690"/>
                  </a:lnTo>
                  <a:lnTo>
                    <a:pt x="1696" y="891"/>
                  </a:lnTo>
                  <a:lnTo>
                    <a:pt x="1466" y="1121"/>
                  </a:lnTo>
                  <a:lnTo>
                    <a:pt x="1092" y="1552"/>
                  </a:lnTo>
                  <a:lnTo>
                    <a:pt x="748" y="1984"/>
                  </a:lnTo>
                  <a:lnTo>
                    <a:pt x="460" y="2415"/>
                  </a:lnTo>
                  <a:lnTo>
                    <a:pt x="202" y="2875"/>
                  </a:lnTo>
                  <a:lnTo>
                    <a:pt x="87" y="3047"/>
                  </a:lnTo>
                  <a:lnTo>
                    <a:pt x="29" y="3248"/>
                  </a:lnTo>
                  <a:lnTo>
                    <a:pt x="0" y="3449"/>
                  </a:lnTo>
                  <a:lnTo>
                    <a:pt x="29" y="3651"/>
                  </a:lnTo>
                  <a:lnTo>
                    <a:pt x="87" y="3852"/>
                  </a:lnTo>
                  <a:lnTo>
                    <a:pt x="173" y="4024"/>
                  </a:lnTo>
                  <a:lnTo>
                    <a:pt x="288" y="4168"/>
                  </a:lnTo>
                  <a:lnTo>
                    <a:pt x="460" y="4283"/>
                  </a:lnTo>
                  <a:lnTo>
                    <a:pt x="575" y="4369"/>
                  </a:lnTo>
                  <a:lnTo>
                    <a:pt x="719" y="4427"/>
                  </a:lnTo>
                  <a:lnTo>
                    <a:pt x="891" y="4455"/>
                  </a:lnTo>
                  <a:lnTo>
                    <a:pt x="1035" y="4484"/>
                  </a:lnTo>
                  <a:lnTo>
                    <a:pt x="1294" y="4455"/>
                  </a:lnTo>
                  <a:lnTo>
                    <a:pt x="1524" y="4369"/>
                  </a:lnTo>
                  <a:lnTo>
                    <a:pt x="1725" y="4225"/>
                  </a:lnTo>
                  <a:lnTo>
                    <a:pt x="1811" y="4139"/>
                  </a:lnTo>
                  <a:lnTo>
                    <a:pt x="1868" y="4024"/>
                  </a:lnTo>
                  <a:lnTo>
                    <a:pt x="2328" y="3334"/>
                  </a:lnTo>
                  <a:lnTo>
                    <a:pt x="2558" y="2989"/>
                  </a:lnTo>
                  <a:lnTo>
                    <a:pt x="2817" y="2673"/>
                  </a:lnTo>
                  <a:lnTo>
                    <a:pt x="3018" y="2472"/>
                  </a:lnTo>
                  <a:lnTo>
                    <a:pt x="3219" y="2300"/>
                  </a:lnTo>
                  <a:lnTo>
                    <a:pt x="3593" y="2127"/>
                  </a:lnTo>
                  <a:lnTo>
                    <a:pt x="3938" y="2070"/>
                  </a:lnTo>
                  <a:lnTo>
                    <a:pt x="4311" y="2099"/>
                  </a:lnTo>
                  <a:lnTo>
                    <a:pt x="4398" y="2127"/>
                  </a:lnTo>
                  <a:lnTo>
                    <a:pt x="4743" y="2242"/>
                  </a:lnTo>
                  <a:lnTo>
                    <a:pt x="4771" y="2271"/>
                  </a:lnTo>
                  <a:lnTo>
                    <a:pt x="4829" y="2386"/>
                  </a:lnTo>
                  <a:lnTo>
                    <a:pt x="4886" y="2702"/>
                  </a:lnTo>
                  <a:lnTo>
                    <a:pt x="4944" y="2989"/>
                  </a:lnTo>
                  <a:lnTo>
                    <a:pt x="4915" y="3536"/>
                  </a:lnTo>
                  <a:lnTo>
                    <a:pt x="4886" y="4053"/>
                  </a:lnTo>
                  <a:lnTo>
                    <a:pt x="4915" y="4254"/>
                  </a:lnTo>
                  <a:lnTo>
                    <a:pt x="4972" y="4484"/>
                  </a:lnTo>
                  <a:lnTo>
                    <a:pt x="5059" y="4656"/>
                  </a:lnTo>
                  <a:lnTo>
                    <a:pt x="5174" y="4829"/>
                  </a:lnTo>
                  <a:lnTo>
                    <a:pt x="5317" y="4973"/>
                  </a:lnTo>
                  <a:lnTo>
                    <a:pt x="5490" y="5088"/>
                  </a:lnTo>
                  <a:lnTo>
                    <a:pt x="5691" y="5174"/>
                  </a:lnTo>
                  <a:lnTo>
                    <a:pt x="5921" y="5203"/>
                  </a:lnTo>
                  <a:lnTo>
                    <a:pt x="6180" y="5203"/>
                  </a:lnTo>
                  <a:lnTo>
                    <a:pt x="6352" y="5145"/>
                  </a:lnTo>
                  <a:lnTo>
                    <a:pt x="6553" y="5059"/>
                  </a:lnTo>
                  <a:lnTo>
                    <a:pt x="6697" y="4944"/>
                  </a:lnTo>
                  <a:lnTo>
                    <a:pt x="6841" y="4800"/>
                  </a:lnTo>
                  <a:lnTo>
                    <a:pt x="6956" y="4599"/>
                  </a:lnTo>
                  <a:lnTo>
                    <a:pt x="7042" y="4398"/>
                  </a:lnTo>
                  <a:lnTo>
                    <a:pt x="7071" y="4197"/>
                  </a:lnTo>
                  <a:lnTo>
                    <a:pt x="7099" y="3909"/>
                  </a:lnTo>
                  <a:lnTo>
                    <a:pt x="7099" y="3622"/>
                  </a:lnTo>
                  <a:lnTo>
                    <a:pt x="7071" y="3047"/>
                  </a:lnTo>
                  <a:lnTo>
                    <a:pt x="7042" y="2587"/>
                  </a:lnTo>
                  <a:lnTo>
                    <a:pt x="6956" y="2127"/>
                  </a:lnTo>
                  <a:lnTo>
                    <a:pt x="6841" y="1725"/>
                  </a:lnTo>
                  <a:lnTo>
                    <a:pt x="6668" y="1351"/>
                  </a:lnTo>
                  <a:lnTo>
                    <a:pt x="6496" y="1064"/>
                  </a:lnTo>
                  <a:lnTo>
                    <a:pt x="6266" y="805"/>
                  </a:lnTo>
                  <a:lnTo>
                    <a:pt x="5978" y="546"/>
                  </a:lnTo>
                  <a:lnTo>
                    <a:pt x="5863" y="460"/>
                  </a:lnTo>
                  <a:lnTo>
                    <a:pt x="5720" y="403"/>
                  </a:lnTo>
                  <a:lnTo>
                    <a:pt x="5490" y="288"/>
                  </a:lnTo>
                  <a:lnTo>
                    <a:pt x="5231" y="173"/>
                  </a:lnTo>
                  <a:lnTo>
                    <a:pt x="4944" y="87"/>
                  </a:lnTo>
                  <a:lnTo>
                    <a:pt x="4656" y="29"/>
                  </a:lnTo>
                  <a:lnTo>
                    <a:pt x="4369" y="0"/>
                  </a:lnTo>
                  <a:close/>
                </a:path>
              </a:pathLst>
            </a:custGeom>
            <a:solidFill>
              <a:srgbClr val="FFFFFF">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2"/>
            <p:cNvSpPr/>
            <p:nvPr/>
          </p:nvSpPr>
          <p:spPr>
            <a:xfrm>
              <a:off x="3046200" y="4771275"/>
              <a:ext cx="750" cy="750"/>
            </a:xfrm>
            <a:custGeom>
              <a:avLst/>
              <a:gdLst/>
              <a:ahLst/>
              <a:cxnLst/>
              <a:rect l="l" t="t" r="r" b="b"/>
              <a:pathLst>
                <a:path w="30" h="30" fill="none" extrusionOk="0">
                  <a:moveTo>
                    <a:pt x="29" y="29"/>
                  </a:moveTo>
                  <a:lnTo>
                    <a:pt x="1" y="0"/>
                  </a:lnTo>
                  <a:lnTo>
                    <a:pt x="29" y="29"/>
                  </a:lnTo>
                </a:path>
              </a:pathLst>
            </a:custGeom>
            <a:solidFill>
              <a:srgbClr val="FFFFFF">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2"/>
            <p:cNvSpPr/>
            <p:nvPr/>
          </p:nvSpPr>
          <p:spPr>
            <a:xfrm>
              <a:off x="3041900" y="4766950"/>
              <a:ext cx="725" cy="750"/>
            </a:xfrm>
            <a:custGeom>
              <a:avLst/>
              <a:gdLst/>
              <a:ahLst/>
              <a:cxnLst/>
              <a:rect l="l" t="t" r="r" b="b"/>
              <a:pathLst>
                <a:path w="29" h="30" fill="none" extrusionOk="0">
                  <a:moveTo>
                    <a:pt x="29" y="30"/>
                  </a:moveTo>
                  <a:lnTo>
                    <a:pt x="0" y="1"/>
                  </a:lnTo>
                  <a:lnTo>
                    <a:pt x="29" y="30"/>
                  </a:lnTo>
                </a:path>
              </a:pathLst>
            </a:custGeom>
            <a:solidFill>
              <a:srgbClr val="FFFFFF">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2"/>
            <p:cNvSpPr/>
            <p:nvPr/>
          </p:nvSpPr>
          <p:spPr>
            <a:xfrm>
              <a:off x="2924775" y="4713075"/>
              <a:ext cx="177500" cy="130075"/>
            </a:xfrm>
            <a:custGeom>
              <a:avLst/>
              <a:gdLst/>
              <a:ahLst/>
              <a:cxnLst/>
              <a:rect l="l" t="t" r="r" b="b"/>
              <a:pathLst>
                <a:path w="7100" h="5203" fill="none" extrusionOk="0">
                  <a:moveTo>
                    <a:pt x="4082" y="0"/>
                  </a:moveTo>
                  <a:lnTo>
                    <a:pt x="4082" y="0"/>
                  </a:lnTo>
                  <a:lnTo>
                    <a:pt x="3708" y="0"/>
                  </a:lnTo>
                  <a:lnTo>
                    <a:pt x="3708" y="0"/>
                  </a:lnTo>
                  <a:lnTo>
                    <a:pt x="3392" y="58"/>
                  </a:lnTo>
                  <a:lnTo>
                    <a:pt x="3076" y="144"/>
                  </a:lnTo>
                  <a:lnTo>
                    <a:pt x="2788" y="230"/>
                  </a:lnTo>
                  <a:lnTo>
                    <a:pt x="2501" y="374"/>
                  </a:lnTo>
                  <a:lnTo>
                    <a:pt x="2213" y="518"/>
                  </a:lnTo>
                  <a:lnTo>
                    <a:pt x="1955" y="690"/>
                  </a:lnTo>
                  <a:lnTo>
                    <a:pt x="1696" y="891"/>
                  </a:lnTo>
                  <a:lnTo>
                    <a:pt x="1466" y="1121"/>
                  </a:lnTo>
                  <a:lnTo>
                    <a:pt x="1466" y="1121"/>
                  </a:lnTo>
                  <a:lnTo>
                    <a:pt x="1092" y="1552"/>
                  </a:lnTo>
                  <a:lnTo>
                    <a:pt x="748" y="1984"/>
                  </a:lnTo>
                  <a:lnTo>
                    <a:pt x="748" y="1984"/>
                  </a:lnTo>
                  <a:lnTo>
                    <a:pt x="460" y="2415"/>
                  </a:lnTo>
                  <a:lnTo>
                    <a:pt x="202" y="2875"/>
                  </a:lnTo>
                  <a:lnTo>
                    <a:pt x="202" y="2875"/>
                  </a:lnTo>
                  <a:lnTo>
                    <a:pt x="87" y="3047"/>
                  </a:lnTo>
                  <a:lnTo>
                    <a:pt x="29" y="3248"/>
                  </a:lnTo>
                  <a:lnTo>
                    <a:pt x="0" y="3449"/>
                  </a:lnTo>
                  <a:lnTo>
                    <a:pt x="29" y="3651"/>
                  </a:lnTo>
                  <a:lnTo>
                    <a:pt x="29" y="3651"/>
                  </a:lnTo>
                  <a:lnTo>
                    <a:pt x="87" y="3852"/>
                  </a:lnTo>
                  <a:lnTo>
                    <a:pt x="173" y="4024"/>
                  </a:lnTo>
                  <a:lnTo>
                    <a:pt x="288" y="4168"/>
                  </a:lnTo>
                  <a:lnTo>
                    <a:pt x="460" y="4283"/>
                  </a:lnTo>
                  <a:lnTo>
                    <a:pt x="460" y="4283"/>
                  </a:lnTo>
                  <a:lnTo>
                    <a:pt x="575" y="4369"/>
                  </a:lnTo>
                  <a:lnTo>
                    <a:pt x="719" y="4427"/>
                  </a:lnTo>
                  <a:lnTo>
                    <a:pt x="891" y="4455"/>
                  </a:lnTo>
                  <a:lnTo>
                    <a:pt x="1035" y="4484"/>
                  </a:lnTo>
                  <a:lnTo>
                    <a:pt x="1035" y="4484"/>
                  </a:lnTo>
                  <a:lnTo>
                    <a:pt x="1294" y="4455"/>
                  </a:lnTo>
                  <a:lnTo>
                    <a:pt x="1524" y="4369"/>
                  </a:lnTo>
                  <a:lnTo>
                    <a:pt x="1725" y="4225"/>
                  </a:lnTo>
                  <a:lnTo>
                    <a:pt x="1811" y="4139"/>
                  </a:lnTo>
                  <a:lnTo>
                    <a:pt x="1868" y="4024"/>
                  </a:lnTo>
                  <a:lnTo>
                    <a:pt x="1868" y="4024"/>
                  </a:lnTo>
                  <a:lnTo>
                    <a:pt x="2328" y="3334"/>
                  </a:lnTo>
                  <a:lnTo>
                    <a:pt x="2558" y="2989"/>
                  </a:lnTo>
                  <a:lnTo>
                    <a:pt x="2817" y="2673"/>
                  </a:lnTo>
                  <a:lnTo>
                    <a:pt x="2817" y="2673"/>
                  </a:lnTo>
                  <a:lnTo>
                    <a:pt x="3018" y="2472"/>
                  </a:lnTo>
                  <a:lnTo>
                    <a:pt x="3219" y="2300"/>
                  </a:lnTo>
                  <a:lnTo>
                    <a:pt x="3219" y="2300"/>
                  </a:lnTo>
                  <a:lnTo>
                    <a:pt x="3593" y="2127"/>
                  </a:lnTo>
                  <a:lnTo>
                    <a:pt x="3593" y="2127"/>
                  </a:lnTo>
                  <a:lnTo>
                    <a:pt x="3938" y="2070"/>
                  </a:lnTo>
                  <a:lnTo>
                    <a:pt x="3938" y="2070"/>
                  </a:lnTo>
                  <a:lnTo>
                    <a:pt x="4311" y="2099"/>
                  </a:lnTo>
                  <a:lnTo>
                    <a:pt x="4398" y="2127"/>
                  </a:lnTo>
                  <a:lnTo>
                    <a:pt x="4398" y="2127"/>
                  </a:lnTo>
                  <a:lnTo>
                    <a:pt x="4743" y="2242"/>
                  </a:lnTo>
                  <a:lnTo>
                    <a:pt x="4771" y="2271"/>
                  </a:lnTo>
                  <a:lnTo>
                    <a:pt x="4771" y="2271"/>
                  </a:lnTo>
                  <a:lnTo>
                    <a:pt x="4829" y="2386"/>
                  </a:lnTo>
                  <a:lnTo>
                    <a:pt x="4829" y="2386"/>
                  </a:lnTo>
                  <a:lnTo>
                    <a:pt x="4886" y="2702"/>
                  </a:lnTo>
                  <a:lnTo>
                    <a:pt x="4944" y="2989"/>
                  </a:lnTo>
                  <a:lnTo>
                    <a:pt x="4944" y="2989"/>
                  </a:lnTo>
                  <a:lnTo>
                    <a:pt x="4915" y="3536"/>
                  </a:lnTo>
                  <a:lnTo>
                    <a:pt x="4886" y="4053"/>
                  </a:lnTo>
                  <a:lnTo>
                    <a:pt x="4886" y="4053"/>
                  </a:lnTo>
                  <a:lnTo>
                    <a:pt x="4915" y="4254"/>
                  </a:lnTo>
                  <a:lnTo>
                    <a:pt x="4972" y="4484"/>
                  </a:lnTo>
                  <a:lnTo>
                    <a:pt x="5059" y="4656"/>
                  </a:lnTo>
                  <a:lnTo>
                    <a:pt x="5174" y="4829"/>
                  </a:lnTo>
                  <a:lnTo>
                    <a:pt x="5317" y="4973"/>
                  </a:lnTo>
                  <a:lnTo>
                    <a:pt x="5490" y="5088"/>
                  </a:lnTo>
                  <a:lnTo>
                    <a:pt x="5691" y="5174"/>
                  </a:lnTo>
                  <a:lnTo>
                    <a:pt x="5921" y="5203"/>
                  </a:lnTo>
                  <a:lnTo>
                    <a:pt x="5921" y="5203"/>
                  </a:lnTo>
                  <a:lnTo>
                    <a:pt x="5978" y="5203"/>
                  </a:lnTo>
                  <a:lnTo>
                    <a:pt x="5978" y="5203"/>
                  </a:lnTo>
                  <a:lnTo>
                    <a:pt x="6180" y="5203"/>
                  </a:lnTo>
                  <a:lnTo>
                    <a:pt x="6352" y="5145"/>
                  </a:lnTo>
                  <a:lnTo>
                    <a:pt x="6553" y="5059"/>
                  </a:lnTo>
                  <a:lnTo>
                    <a:pt x="6697" y="4944"/>
                  </a:lnTo>
                  <a:lnTo>
                    <a:pt x="6697" y="4944"/>
                  </a:lnTo>
                  <a:lnTo>
                    <a:pt x="6841" y="4800"/>
                  </a:lnTo>
                  <a:lnTo>
                    <a:pt x="6956" y="4599"/>
                  </a:lnTo>
                  <a:lnTo>
                    <a:pt x="7042" y="4398"/>
                  </a:lnTo>
                  <a:lnTo>
                    <a:pt x="7071" y="4197"/>
                  </a:lnTo>
                  <a:lnTo>
                    <a:pt x="7071" y="4197"/>
                  </a:lnTo>
                  <a:lnTo>
                    <a:pt x="7099" y="3909"/>
                  </a:lnTo>
                  <a:lnTo>
                    <a:pt x="7099" y="3622"/>
                  </a:lnTo>
                  <a:lnTo>
                    <a:pt x="7071" y="3047"/>
                  </a:lnTo>
                  <a:lnTo>
                    <a:pt x="7071" y="3047"/>
                  </a:lnTo>
                  <a:lnTo>
                    <a:pt x="7042" y="2587"/>
                  </a:lnTo>
                  <a:lnTo>
                    <a:pt x="6956" y="2127"/>
                  </a:lnTo>
                  <a:lnTo>
                    <a:pt x="6956" y="2127"/>
                  </a:lnTo>
                  <a:lnTo>
                    <a:pt x="6841" y="1725"/>
                  </a:lnTo>
                  <a:lnTo>
                    <a:pt x="6668" y="1351"/>
                  </a:lnTo>
                  <a:lnTo>
                    <a:pt x="6668" y="1351"/>
                  </a:lnTo>
                  <a:lnTo>
                    <a:pt x="6496" y="1064"/>
                  </a:lnTo>
                  <a:lnTo>
                    <a:pt x="6266" y="805"/>
                  </a:lnTo>
                  <a:lnTo>
                    <a:pt x="6266" y="805"/>
                  </a:lnTo>
                  <a:lnTo>
                    <a:pt x="5978" y="546"/>
                  </a:lnTo>
                  <a:lnTo>
                    <a:pt x="5978" y="546"/>
                  </a:lnTo>
                  <a:lnTo>
                    <a:pt x="5863" y="460"/>
                  </a:lnTo>
                  <a:lnTo>
                    <a:pt x="5720" y="403"/>
                  </a:lnTo>
                  <a:lnTo>
                    <a:pt x="5490" y="288"/>
                  </a:lnTo>
                  <a:lnTo>
                    <a:pt x="5490" y="288"/>
                  </a:lnTo>
                  <a:lnTo>
                    <a:pt x="5231" y="173"/>
                  </a:lnTo>
                  <a:lnTo>
                    <a:pt x="5231" y="173"/>
                  </a:lnTo>
                  <a:lnTo>
                    <a:pt x="4944" y="87"/>
                  </a:lnTo>
                  <a:lnTo>
                    <a:pt x="4656" y="29"/>
                  </a:lnTo>
                  <a:lnTo>
                    <a:pt x="4369" y="0"/>
                  </a:lnTo>
                  <a:lnTo>
                    <a:pt x="4082" y="0"/>
                  </a:lnTo>
                </a:path>
              </a:pathLst>
            </a:custGeom>
            <a:solidFill>
              <a:srgbClr val="FFFFFF">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2"/>
            <p:cNvSpPr/>
            <p:nvPr/>
          </p:nvSpPr>
          <p:spPr>
            <a:xfrm>
              <a:off x="3226550" y="4834500"/>
              <a:ext cx="149475" cy="105650"/>
            </a:xfrm>
            <a:custGeom>
              <a:avLst/>
              <a:gdLst/>
              <a:ahLst/>
              <a:cxnLst/>
              <a:rect l="l" t="t" r="r" b="b"/>
              <a:pathLst>
                <a:path w="5979" h="4226" extrusionOk="0">
                  <a:moveTo>
                    <a:pt x="2990" y="1"/>
                  </a:moveTo>
                  <a:lnTo>
                    <a:pt x="2645" y="58"/>
                  </a:lnTo>
                  <a:lnTo>
                    <a:pt x="2328" y="144"/>
                  </a:lnTo>
                  <a:lnTo>
                    <a:pt x="2041" y="259"/>
                  </a:lnTo>
                  <a:lnTo>
                    <a:pt x="1725" y="460"/>
                  </a:lnTo>
                  <a:lnTo>
                    <a:pt x="1466" y="690"/>
                  </a:lnTo>
                  <a:lnTo>
                    <a:pt x="1236" y="920"/>
                  </a:lnTo>
                  <a:lnTo>
                    <a:pt x="1006" y="1208"/>
                  </a:lnTo>
                  <a:lnTo>
                    <a:pt x="776" y="1524"/>
                  </a:lnTo>
                  <a:lnTo>
                    <a:pt x="575" y="1840"/>
                  </a:lnTo>
                  <a:lnTo>
                    <a:pt x="173" y="2501"/>
                  </a:lnTo>
                  <a:lnTo>
                    <a:pt x="58" y="2674"/>
                  </a:lnTo>
                  <a:lnTo>
                    <a:pt x="0" y="2846"/>
                  </a:lnTo>
                  <a:lnTo>
                    <a:pt x="0" y="3047"/>
                  </a:lnTo>
                  <a:lnTo>
                    <a:pt x="0" y="3248"/>
                  </a:lnTo>
                  <a:lnTo>
                    <a:pt x="58" y="3421"/>
                  </a:lnTo>
                  <a:lnTo>
                    <a:pt x="144" y="3593"/>
                  </a:lnTo>
                  <a:lnTo>
                    <a:pt x="259" y="3737"/>
                  </a:lnTo>
                  <a:lnTo>
                    <a:pt x="403" y="3881"/>
                  </a:lnTo>
                  <a:lnTo>
                    <a:pt x="547" y="3938"/>
                  </a:lnTo>
                  <a:lnTo>
                    <a:pt x="690" y="3996"/>
                  </a:lnTo>
                  <a:lnTo>
                    <a:pt x="834" y="4024"/>
                  </a:lnTo>
                  <a:lnTo>
                    <a:pt x="978" y="4053"/>
                  </a:lnTo>
                  <a:lnTo>
                    <a:pt x="1208" y="4024"/>
                  </a:lnTo>
                  <a:lnTo>
                    <a:pt x="1438" y="3938"/>
                  </a:lnTo>
                  <a:lnTo>
                    <a:pt x="1639" y="3794"/>
                  </a:lnTo>
                  <a:lnTo>
                    <a:pt x="1725" y="3708"/>
                  </a:lnTo>
                  <a:lnTo>
                    <a:pt x="1782" y="3622"/>
                  </a:lnTo>
                  <a:lnTo>
                    <a:pt x="2271" y="2875"/>
                  </a:lnTo>
                  <a:lnTo>
                    <a:pt x="2530" y="2501"/>
                  </a:lnTo>
                  <a:lnTo>
                    <a:pt x="2788" y="2127"/>
                  </a:lnTo>
                  <a:lnTo>
                    <a:pt x="2932" y="2012"/>
                  </a:lnTo>
                  <a:lnTo>
                    <a:pt x="2961" y="1984"/>
                  </a:lnTo>
                  <a:lnTo>
                    <a:pt x="3334" y="1984"/>
                  </a:lnTo>
                  <a:lnTo>
                    <a:pt x="3593" y="2012"/>
                  </a:lnTo>
                  <a:lnTo>
                    <a:pt x="3880" y="2099"/>
                  </a:lnTo>
                  <a:lnTo>
                    <a:pt x="3909" y="2156"/>
                  </a:lnTo>
                  <a:lnTo>
                    <a:pt x="3852" y="2587"/>
                  </a:lnTo>
                  <a:lnTo>
                    <a:pt x="3794" y="2846"/>
                  </a:lnTo>
                  <a:lnTo>
                    <a:pt x="3766" y="2990"/>
                  </a:lnTo>
                  <a:lnTo>
                    <a:pt x="3766" y="3133"/>
                  </a:lnTo>
                  <a:lnTo>
                    <a:pt x="3794" y="3421"/>
                  </a:lnTo>
                  <a:lnTo>
                    <a:pt x="3880" y="3679"/>
                  </a:lnTo>
                  <a:lnTo>
                    <a:pt x="4024" y="3881"/>
                  </a:lnTo>
                  <a:lnTo>
                    <a:pt x="4139" y="4024"/>
                  </a:lnTo>
                  <a:lnTo>
                    <a:pt x="4312" y="4111"/>
                  </a:lnTo>
                  <a:lnTo>
                    <a:pt x="4484" y="4197"/>
                  </a:lnTo>
                  <a:lnTo>
                    <a:pt x="4685" y="4226"/>
                  </a:lnTo>
                  <a:lnTo>
                    <a:pt x="4743" y="4226"/>
                  </a:lnTo>
                  <a:lnTo>
                    <a:pt x="4973" y="4197"/>
                  </a:lnTo>
                  <a:lnTo>
                    <a:pt x="5174" y="4139"/>
                  </a:lnTo>
                  <a:lnTo>
                    <a:pt x="5375" y="3996"/>
                  </a:lnTo>
                  <a:lnTo>
                    <a:pt x="5547" y="3794"/>
                  </a:lnTo>
                  <a:lnTo>
                    <a:pt x="5662" y="3565"/>
                  </a:lnTo>
                  <a:lnTo>
                    <a:pt x="5777" y="3363"/>
                  </a:lnTo>
                  <a:lnTo>
                    <a:pt x="5835" y="3133"/>
                  </a:lnTo>
                  <a:lnTo>
                    <a:pt x="5921" y="2702"/>
                  </a:lnTo>
                  <a:lnTo>
                    <a:pt x="5979" y="2357"/>
                  </a:lnTo>
                  <a:lnTo>
                    <a:pt x="5979" y="2012"/>
                  </a:lnTo>
                  <a:lnTo>
                    <a:pt x="5950" y="1668"/>
                  </a:lnTo>
                  <a:lnTo>
                    <a:pt x="5892" y="1524"/>
                  </a:lnTo>
                  <a:lnTo>
                    <a:pt x="5835" y="1351"/>
                  </a:lnTo>
                  <a:lnTo>
                    <a:pt x="5720" y="1150"/>
                  </a:lnTo>
                  <a:lnTo>
                    <a:pt x="5576" y="949"/>
                  </a:lnTo>
                  <a:lnTo>
                    <a:pt x="5432" y="748"/>
                  </a:lnTo>
                  <a:lnTo>
                    <a:pt x="5231" y="604"/>
                  </a:lnTo>
                  <a:lnTo>
                    <a:pt x="5059" y="489"/>
                  </a:lnTo>
                  <a:lnTo>
                    <a:pt x="4886" y="374"/>
                  </a:lnTo>
                  <a:lnTo>
                    <a:pt x="4513" y="202"/>
                  </a:lnTo>
                  <a:lnTo>
                    <a:pt x="4427" y="173"/>
                  </a:lnTo>
                  <a:lnTo>
                    <a:pt x="4110" y="87"/>
                  </a:lnTo>
                  <a:lnTo>
                    <a:pt x="3794" y="29"/>
                  </a:lnTo>
                  <a:lnTo>
                    <a:pt x="3449" y="1"/>
                  </a:lnTo>
                  <a:close/>
                </a:path>
              </a:pathLst>
            </a:custGeom>
            <a:solidFill>
              <a:srgbClr val="FFFFFF">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2"/>
            <p:cNvSpPr/>
            <p:nvPr/>
          </p:nvSpPr>
          <p:spPr>
            <a:xfrm>
              <a:off x="3326425" y="4889825"/>
              <a:ext cx="25" cy="750"/>
            </a:xfrm>
            <a:custGeom>
              <a:avLst/>
              <a:gdLst/>
              <a:ahLst/>
              <a:cxnLst/>
              <a:rect l="l" t="t" r="r" b="b"/>
              <a:pathLst>
                <a:path w="1" h="30" fill="none" extrusionOk="0">
                  <a:moveTo>
                    <a:pt x="0" y="29"/>
                  </a:moveTo>
                  <a:lnTo>
                    <a:pt x="0" y="1"/>
                  </a:lnTo>
                  <a:lnTo>
                    <a:pt x="0" y="29"/>
                  </a:lnTo>
                </a:path>
              </a:pathLst>
            </a:custGeom>
            <a:solidFill>
              <a:srgbClr val="FFFFFF">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2"/>
            <p:cNvSpPr/>
            <p:nvPr/>
          </p:nvSpPr>
          <p:spPr>
            <a:xfrm>
              <a:off x="3324975" y="4888400"/>
              <a:ext cx="750" cy="1450"/>
            </a:xfrm>
            <a:custGeom>
              <a:avLst/>
              <a:gdLst/>
              <a:ahLst/>
              <a:cxnLst/>
              <a:rect l="l" t="t" r="r" b="b"/>
              <a:pathLst>
                <a:path w="30" h="58" fill="none" extrusionOk="0">
                  <a:moveTo>
                    <a:pt x="30" y="58"/>
                  </a:moveTo>
                  <a:lnTo>
                    <a:pt x="1" y="0"/>
                  </a:lnTo>
                  <a:lnTo>
                    <a:pt x="1" y="0"/>
                  </a:lnTo>
                  <a:lnTo>
                    <a:pt x="30" y="58"/>
                  </a:lnTo>
                </a:path>
              </a:pathLst>
            </a:custGeom>
            <a:solidFill>
              <a:srgbClr val="FFFFFF">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2"/>
            <p:cNvSpPr/>
            <p:nvPr/>
          </p:nvSpPr>
          <p:spPr>
            <a:xfrm>
              <a:off x="3324275" y="4885525"/>
              <a:ext cx="725" cy="725"/>
            </a:xfrm>
            <a:custGeom>
              <a:avLst/>
              <a:gdLst/>
              <a:ahLst/>
              <a:cxnLst/>
              <a:rect l="l" t="t" r="r" b="b"/>
              <a:pathLst>
                <a:path w="29" h="29" fill="none" extrusionOk="0">
                  <a:moveTo>
                    <a:pt x="29" y="29"/>
                  </a:moveTo>
                  <a:lnTo>
                    <a:pt x="0" y="0"/>
                  </a:lnTo>
                  <a:lnTo>
                    <a:pt x="29" y="29"/>
                  </a:lnTo>
                </a:path>
              </a:pathLst>
            </a:custGeom>
            <a:solidFill>
              <a:srgbClr val="FFFFFF">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2"/>
            <p:cNvSpPr/>
            <p:nvPr/>
          </p:nvSpPr>
          <p:spPr>
            <a:xfrm>
              <a:off x="3226550" y="4834500"/>
              <a:ext cx="149475" cy="105650"/>
            </a:xfrm>
            <a:custGeom>
              <a:avLst/>
              <a:gdLst/>
              <a:ahLst/>
              <a:cxnLst/>
              <a:rect l="l" t="t" r="r" b="b"/>
              <a:pathLst>
                <a:path w="5979" h="4226" fill="none" extrusionOk="0">
                  <a:moveTo>
                    <a:pt x="3306" y="1"/>
                  </a:moveTo>
                  <a:lnTo>
                    <a:pt x="3306" y="1"/>
                  </a:lnTo>
                  <a:lnTo>
                    <a:pt x="2990" y="1"/>
                  </a:lnTo>
                  <a:lnTo>
                    <a:pt x="2645" y="58"/>
                  </a:lnTo>
                  <a:lnTo>
                    <a:pt x="2328" y="144"/>
                  </a:lnTo>
                  <a:lnTo>
                    <a:pt x="2041" y="259"/>
                  </a:lnTo>
                  <a:lnTo>
                    <a:pt x="2041" y="259"/>
                  </a:lnTo>
                  <a:lnTo>
                    <a:pt x="1725" y="460"/>
                  </a:lnTo>
                  <a:lnTo>
                    <a:pt x="1466" y="690"/>
                  </a:lnTo>
                  <a:lnTo>
                    <a:pt x="1236" y="920"/>
                  </a:lnTo>
                  <a:lnTo>
                    <a:pt x="1006" y="1208"/>
                  </a:lnTo>
                  <a:lnTo>
                    <a:pt x="1006" y="1208"/>
                  </a:lnTo>
                  <a:lnTo>
                    <a:pt x="776" y="1524"/>
                  </a:lnTo>
                  <a:lnTo>
                    <a:pt x="575" y="1840"/>
                  </a:lnTo>
                  <a:lnTo>
                    <a:pt x="173" y="2501"/>
                  </a:lnTo>
                  <a:lnTo>
                    <a:pt x="173" y="2501"/>
                  </a:lnTo>
                  <a:lnTo>
                    <a:pt x="58" y="2674"/>
                  </a:lnTo>
                  <a:lnTo>
                    <a:pt x="0" y="2846"/>
                  </a:lnTo>
                  <a:lnTo>
                    <a:pt x="0" y="3047"/>
                  </a:lnTo>
                  <a:lnTo>
                    <a:pt x="0" y="3248"/>
                  </a:lnTo>
                  <a:lnTo>
                    <a:pt x="0" y="3248"/>
                  </a:lnTo>
                  <a:lnTo>
                    <a:pt x="58" y="3421"/>
                  </a:lnTo>
                  <a:lnTo>
                    <a:pt x="144" y="3593"/>
                  </a:lnTo>
                  <a:lnTo>
                    <a:pt x="259" y="3737"/>
                  </a:lnTo>
                  <a:lnTo>
                    <a:pt x="403" y="3881"/>
                  </a:lnTo>
                  <a:lnTo>
                    <a:pt x="403" y="3881"/>
                  </a:lnTo>
                  <a:lnTo>
                    <a:pt x="547" y="3938"/>
                  </a:lnTo>
                  <a:lnTo>
                    <a:pt x="690" y="3996"/>
                  </a:lnTo>
                  <a:lnTo>
                    <a:pt x="834" y="4024"/>
                  </a:lnTo>
                  <a:lnTo>
                    <a:pt x="978" y="4053"/>
                  </a:lnTo>
                  <a:lnTo>
                    <a:pt x="978" y="4053"/>
                  </a:lnTo>
                  <a:lnTo>
                    <a:pt x="1208" y="4024"/>
                  </a:lnTo>
                  <a:lnTo>
                    <a:pt x="1438" y="3938"/>
                  </a:lnTo>
                  <a:lnTo>
                    <a:pt x="1639" y="3794"/>
                  </a:lnTo>
                  <a:lnTo>
                    <a:pt x="1725" y="3708"/>
                  </a:lnTo>
                  <a:lnTo>
                    <a:pt x="1782" y="3622"/>
                  </a:lnTo>
                  <a:lnTo>
                    <a:pt x="1782" y="3622"/>
                  </a:lnTo>
                  <a:lnTo>
                    <a:pt x="2271" y="2875"/>
                  </a:lnTo>
                  <a:lnTo>
                    <a:pt x="2530" y="2501"/>
                  </a:lnTo>
                  <a:lnTo>
                    <a:pt x="2788" y="2127"/>
                  </a:lnTo>
                  <a:lnTo>
                    <a:pt x="2932" y="2012"/>
                  </a:lnTo>
                  <a:lnTo>
                    <a:pt x="2961" y="1984"/>
                  </a:lnTo>
                  <a:lnTo>
                    <a:pt x="3076" y="1984"/>
                  </a:lnTo>
                  <a:lnTo>
                    <a:pt x="3076" y="1984"/>
                  </a:lnTo>
                  <a:lnTo>
                    <a:pt x="3334" y="1984"/>
                  </a:lnTo>
                  <a:lnTo>
                    <a:pt x="3593" y="2012"/>
                  </a:lnTo>
                  <a:lnTo>
                    <a:pt x="3593" y="2012"/>
                  </a:lnTo>
                  <a:lnTo>
                    <a:pt x="3880" y="2099"/>
                  </a:lnTo>
                  <a:lnTo>
                    <a:pt x="3909" y="2156"/>
                  </a:lnTo>
                  <a:lnTo>
                    <a:pt x="3909" y="2156"/>
                  </a:lnTo>
                  <a:lnTo>
                    <a:pt x="3852" y="2587"/>
                  </a:lnTo>
                  <a:lnTo>
                    <a:pt x="3852" y="2587"/>
                  </a:lnTo>
                  <a:lnTo>
                    <a:pt x="3794" y="2846"/>
                  </a:lnTo>
                  <a:lnTo>
                    <a:pt x="3794" y="2846"/>
                  </a:lnTo>
                  <a:lnTo>
                    <a:pt x="3766" y="2990"/>
                  </a:lnTo>
                  <a:lnTo>
                    <a:pt x="3766" y="3133"/>
                  </a:lnTo>
                  <a:lnTo>
                    <a:pt x="3794" y="3421"/>
                  </a:lnTo>
                  <a:lnTo>
                    <a:pt x="3794" y="3421"/>
                  </a:lnTo>
                  <a:lnTo>
                    <a:pt x="3880" y="3679"/>
                  </a:lnTo>
                  <a:lnTo>
                    <a:pt x="4024" y="3881"/>
                  </a:lnTo>
                  <a:lnTo>
                    <a:pt x="4024" y="3881"/>
                  </a:lnTo>
                  <a:lnTo>
                    <a:pt x="4139" y="4024"/>
                  </a:lnTo>
                  <a:lnTo>
                    <a:pt x="4312" y="4111"/>
                  </a:lnTo>
                  <a:lnTo>
                    <a:pt x="4484" y="4197"/>
                  </a:lnTo>
                  <a:lnTo>
                    <a:pt x="4685" y="4226"/>
                  </a:lnTo>
                  <a:lnTo>
                    <a:pt x="4685" y="4226"/>
                  </a:lnTo>
                  <a:lnTo>
                    <a:pt x="4743" y="4226"/>
                  </a:lnTo>
                  <a:lnTo>
                    <a:pt x="4743" y="4226"/>
                  </a:lnTo>
                  <a:lnTo>
                    <a:pt x="4973" y="4197"/>
                  </a:lnTo>
                  <a:lnTo>
                    <a:pt x="5174" y="4139"/>
                  </a:lnTo>
                  <a:lnTo>
                    <a:pt x="5174" y="4139"/>
                  </a:lnTo>
                  <a:lnTo>
                    <a:pt x="5375" y="3996"/>
                  </a:lnTo>
                  <a:lnTo>
                    <a:pt x="5375" y="3996"/>
                  </a:lnTo>
                  <a:lnTo>
                    <a:pt x="5547" y="3794"/>
                  </a:lnTo>
                  <a:lnTo>
                    <a:pt x="5662" y="3565"/>
                  </a:lnTo>
                  <a:lnTo>
                    <a:pt x="5662" y="3565"/>
                  </a:lnTo>
                  <a:lnTo>
                    <a:pt x="5777" y="3363"/>
                  </a:lnTo>
                  <a:lnTo>
                    <a:pt x="5835" y="3133"/>
                  </a:lnTo>
                  <a:lnTo>
                    <a:pt x="5921" y="2702"/>
                  </a:lnTo>
                  <a:lnTo>
                    <a:pt x="5921" y="2702"/>
                  </a:lnTo>
                  <a:lnTo>
                    <a:pt x="5979" y="2357"/>
                  </a:lnTo>
                  <a:lnTo>
                    <a:pt x="5979" y="2012"/>
                  </a:lnTo>
                  <a:lnTo>
                    <a:pt x="5950" y="1668"/>
                  </a:lnTo>
                  <a:lnTo>
                    <a:pt x="5892" y="1524"/>
                  </a:lnTo>
                  <a:lnTo>
                    <a:pt x="5835" y="1351"/>
                  </a:lnTo>
                  <a:lnTo>
                    <a:pt x="5835" y="1351"/>
                  </a:lnTo>
                  <a:lnTo>
                    <a:pt x="5720" y="1150"/>
                  </a:lnTo>
                  <a:lnTo>
                    <a:pt x="5576" y="949"/>
                  </a:lnTo>
                  <a:lnTo>
                    <a:pt x="5432" y="748"/>
                  </a:lnTo>
                  <a:lnTo>
                    <a:pt x="5231" y="604"/>
                  </a:lnTo>
                  <a:lnTo>
                    <a:pt x="5231" y="604"/>
                  </a:lnTo>
                  <a:lnTo>
                    <a:pt x="5059" y="489"/>
                  </a:lnTo>
                  <a:lnTo>
                    <a:pt x="4886" y="374"/>
                  </a:lnTo>
                  <a:lnTo>
                    <a:pt x="4513" y="202"/>
                  </a:lnTo>
                  <a:lnTo>
                    <a:pt x="4427" y="173"/>
                  </a:lnTo>
                  <a:lnTo>
                    <a:pt x="4427" y="173"/>
                  </a:lnTo>
                  <a:lnTo>
                    <a:pt x="4110" y="87"/>
                  </a:lnTo>
                  <a:lnTo>
                    <a:pt x="3794" y="29"/>
                  </a:lnTo>
                  <a:lnTo>
                    <a:pt x="3794" y="29"/>
                  </a:lnTo>
                  <a:lnTo>
                    <a:pt x="3449" y="1"/>
                  </a:lnTo>
                  <a:lnTo>
                    <a:pt x="3449" y="1"/>
                  </a:lnTo>
                  <a:lnTo>
                    <a:pt x="3306" y="1"/>
                  </a:lnTo>
                </a:path>
              </a:pathLst>
            </a:custGeom>
            <a:solidFill>
              <a:srgbClr val="FFFFFF">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2"/>
            <p:cNvSpPr/>
            <p:nvPr/>
          </p:nvSpPr>
          <p:spPr>
            <a:xfrm>
              <a:off x="3144650" y="4626850"/>
              <a:ext cx="150900" cy="117875"/>
            </a:xfrm>
            <a:custGeom>
              <a:avLst/>
              <a:gdLst/>
              <a:ahLst/>
              <a:cxnLst/>
              <a:rect l="l" t="t" r="r" b="b"/>
              <a:pathLst>
                <a:path w="6036" h="4715" extrusionOk="0">
                  <a:moveTo>
                    <a:pt x="2903" y="1"/>
                  </a:moveTo>
                  <a:lnTo>
                    <a:pt x="2500" y="29"/>
                  </a:lnTo>
                  <a:lnTo>
                    <a:pt x="2357" y="58"/>
                  </a:lnTo>
                  <a:lnTo>
                    <a:pt x="2242" y="87"/>
                  </a:lnTo>
                  <a:lnTo>
                    <a:pt x="1983" y="173"/>
                  </a:lnTo>
                  <a:lnTo>
                    <a:pt x="1753" y="288"/>
                  </a:lnTo>
                  <a:lnTo>
                    <a:pt x="1552" y="403"/>
                  </a:lnTo>
                  <a:lnTo>
                    <a:pt x="1351" y="575"/>
                  </a:lnTo>
                  <a:lnTo>
                    <a:pt x="1150" y="748"/>
                  </a:lnTo>
                  <a:lnTo>
                    <a:pt x="977" y="949"/>
                  </a:lnTo>
                  <a:lnTo>
                    <a:pt x="690" y="1351"/>
                  </a:lnTo>
                  <a:lnTo>
                    <a:pt x="460" y="1754"/>
                  </a:lnTo>
                  <a:lnTo>
                    <a:pt x="259" y="2214"/>
                  </a:lnTo>
                  <a:lnTo>
                    <a:pt x="57" y="2645"/>
                  </a:lnTo>
                  <a:lnTo>
                    <a:pt x="0" y="2846"/>
                  </a:lnTo>
                  <a:lnTo>
                    <a:pt x="0" y="3047"/>
                  </a:lnTo>
                  <a:lnTo>
                    <a:pt x="29" y="3248"/>
                  </a:lnTo>
                  <a:lnTo>
                    <a:pt x="115" y="3449"/>
                  </a:lnTo>
                  <a:lnTo>
                    <a:pt x="230" y="3622"/>
                  </a:lnTo>
                  <a:lnTo>
                    <a:pt x="345" y="3794"/>
                  </a:lnTo>
                  <a:lnTo>
                    <a:pt x="517" y="3909"/>
                  </a:lnTo>
                  <a:lnTo>
                    <a:pt x="719" y="3995"/>
                  </a:lnTo>
                  <a:lnTo>
                    <a:pt x="891" y="4053"/>
                  </a:lnTo>
                  <a:lnTo>
                    <a:pt x="1063" y="4053"/>
                  </a:lnTo>
                  <a:lnTo>
                    <a:pt x="1293" y="4024"/>
                  </a:lnTo>
                  <a:lnTo>
                    <a:pt x="1523" y="3967"/>
                  </a:lnTo>
                  <a:lnTo>
                    <a:pt x="1696" y="3852"/>
                  </a:lnTo>
                  <a:lnTo>
                    <a:pt x="1839" y="3708"/>
                  </a:lnTo>
                  <a:lnTo>
                    <a:pt x="1954" y="3536"/>
                  </a:lnTo>
                  <a:lnTo>
                    <a:pt x="2069" y="3363"/>
                  </a:lnTo>
                  <a:lnTo>
                    <a:pt x="2328" y="2760"/>
                  </a:lnTo>
                  <a:lnTo>
                    <a:pt x="2472" y="2501"/>
                  </a:lnTo>
                  <a:lnTo>
                    <a:pt x="2644" y="2242"/>
                  </a:lnTo>
                  <a:lnTo>
                    <a:pt x="2730" y="2156"/>
                  </a:lnTo>
                  <a:lnTo>
                    <a:pt x="2845" y="2127"/>
                  </a:lnTo>
                  <a:lnTo>
                    <a:pt x="2874" y="2127"/>
                  </a:lnTo>
                  <a:lnTo>
                    <a:pt x="3334" y="2156"/>
                  </a:lnTo>
                  <a:lnTo>
                    <a:pt x="3593" y="2242"/>
                  </a:lnTo>
                  <a:lnTo>
                    <a:pt x="3621" y="2271"/>
                  </a:lnTo>
                  <a:lnTo>
                    <a:pt x="3794" y="2472"/>
                  </a:lnTo>
                  <a:lnTo>
                    <a:pt x="3937" y="2731"/>
                  </a:lnTo>
                  <a:lnTo>
                    <a:pt x="4081" y="3018"/>
                  </a:lnTo>
                  <a:lnTo>
                    <a:pt x="4167" y="3392"/>
                  </a:lnTo>
                  <a:lnTo>
                    <a:pt x="4254" y="3967"/>
                  </a:lnTo>
                  <a:lnTo>
                    <a:pt x="4282" y="4110"/>
                  </a:lnTo>
                  <a:lnTo>
                    <a:pt x="4340" y="4254"/>
                  </a:lnTo>
                  <a:lnTo>
                    <a:pt x="4426" y="4369"/>
                  </a:lnTo>
                  <a:lnTo>
                    <a:pt x="4541" y="4484"/>
                  </a:lnTo>
                  <a:lnTo>
                    <a:pt x="4656" y="4570"/>
                  </a:lnTo>
                  <a:lnTo>
                    <a:pt x="4771" y="4628"/>
                  </a:lnTo>
                  <a:lnTo>
                    <a:pt x="4915" y="4685"/>
                  </a:lnTo>
                  <a:lnTo>
                    <a:pt x="5058" y="4685"/>
                  </a:lnTo>
                  <a:lnTo>
                    <a:pt x="5116" y="4714"/>
                  </a:lnTo>
                  <a:lnTo>
                    <a:pt x="5288" y="4685"/>
                  </a:lnTo>
                  <a:lnTo>
                    <a:pt x="5432" y="4657"/>
                  </a:lnTo>
                  <a:lnTo>
                    <a:pt x="5576" y="4570"/>
                  </a:lnTo>
                  <a:lnTo>
                    <a:pt x="5691" y="4484"/>
                  </a:lnTo>
                  <a:lnTo>
                    <a:pt x="5834" y="4369"/>
                  </a:lnTo>
                  <a:lnTo>
                    <a:pt x="5921" y="4197"/>
                  </a:lnTo>
                  <a:lnTo>
                    <a:pt x="5978" y="4053"/>
                  </a:lnTo>
                  <a:lnTo>
                    <a:pt x="6007" y="3881"/>
                  </a:lnTo>
                  <a:lnTo>
                    <a:pt x="6036" y="3651"/>
                  </a:lnTo>
                  <a:lnTo>
                    <a:pt x="6036" y="3421"/>
                  </a:lnTo>
                  <a:lnTo>
                    <a:pt x="5978" y="2961"/>
                  </a:lnTo>
                  <a:lnTo>
                    <a:pt x="5892" y="2501"/>
                  </a:lnTo>
                  <a:lnTo>
                    <a:pt x="5748" y="2070"/>
                  </a:lnTo>
                  <a:lnTo>
                    <a:pt x="5547" y="1639"/>
                  </a:lnTo>
                  <a:lnTo>
                    <a:pt x="5288" y="1208"/>
                  </a:lnTo>
                  <a:lnTo>
                    <a:pt x="5173" y="1035"/>
                  </a:lnTo>
                  <a:lnTo>
                    <a:pt x="5030" y="891"/>
                  </a:lnTo>
                  <a:lnTo>
                    <a:pt x="4742" y="604"/>
                  </a:lnTo>
                  <a:lnTo>
                    <a:pt x="4397" y="374"/>
                  </a:lnTo>
                  <a:lnTo>
                    <a:pt x="3995" y="230"/>
                  </a:lnTo>
                  <a:lnTo>
                    <a:pt x="3765" y="144"/>
                  </a:lnTo>
                  <a:lnTo>
                    <a:pt x="3219" y="29"/>
                  </a:lnTo>
                  <a:lnTo>
                    <a:pt x="2903" y="1"/>
                  </a:lnTo>
                  <a:close/>
                </a:path>
              </a:pathLst>
            </a:custGeom>
            <a:solidFill>
              <a:srgbClr val="FFFFFF">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2"/>
            <p:cNvSpPr/>
            <p:nvPr/>
          </p:nvSpPr>
          <p:spPr>
            <a:xfrm>
              <a:off x="3144650" y="4626850"/>
              <a:ext cx="150900" cy="117875"/>
            </a:xfrm>
            <a:custGeom>
              <a:avLst/>
              <a:gdLst/>
              <a:ahLst/>
              <a:cxnLst/>
              <a:rect l="l" t="t" r="r" b="b"/>
              <a:pathLst>
                <a:path w="6036" h="4715" fill="none" extrusionOk="0">
                  <a:moveTo>
                    <a:pt x="2903" y="1"/>
                  </a:moveTo>
                  <a:lnTo>
                    <a:pt x="2903" y="1"/>
                  </a:lnTo>
                  <a:lnTo>
                    <a:pt x="2500" y="29"/>
                  </a:lnTo>
                  <a:lnTo>
                    <a:pt x="2500" y="29"/>
                  </a:lnTo>
                  <a:lnTo>
                    <a:pt x="2357" y="58"/>
                  </a:lnTo>
                  <a:lnTo>
                    <a:pt x="2242" y="87"/>
                  </a:lnTo>
                  <a:lnTo>
                    <a:pt x="1983" y="173"/>
                  </a:lnTo>
                  <a:lnTo>
                    <a:pt x="1983" y="173"/>
                  </a:lnTo>
                  <a:lnTo>
                    <a:pt x="1753" y="288"/>
                  </a:lnTo>
                  <a:lnTo>
                    <a:pt x="1753" y="288"/>
                  </a:lnTo>
                  <a:lnTo>
                    <a:pt x="1552" y="403"/>
                  </a:lnTo>
                  <a:lnTo>
                    <a:pt x="1351" y="575"/>
                  </a:lnTo>
                  <a:lnTo>
                    <a:pt x="1150" y="748"/>
                  </a:lnTo>
                  <a:lnTo>
                    <a:pt x="977" y="949"/>
                  </a:lnTo>
                  <a:lnTo>
                    <a:pt x="977" y="949"/>
                  </a:lnTo>
                  <a:lnTo>
                    <a:pt x="690" y="1351"/>
                  </a:lnTo>
                  <a:lnTo>
                    <a:pt x="460" y="1754"/>
                  </a:lnTo>
                  <a:lnTo>
                    <a:pt x="259" y="2214"/>
                  </a:lnTo>
                  <a:lnTo>
                    <a:pt x="57" y="2645"/>
                  </a:lnTo>
                  <a:lnTo>
                    <a:pt x="57" y="2645"/>
                  </a:lnTo>
                  <a:lnTo>
                    <a:pt x="0" y="2846"/>
                  </a:lnTo>
                  <a:lnTo>
                    <a:pt x="0" y="3047"/>
                  </a:lnTo>
                  <a:lnTo>
                    <a:pt x="29" y="3248"/>
                  </a:lnTo>
                  <a:lnTo>
                    <a:pt x="115" y="3449"/>
                  </a:lnTo>
                  <a:lnTo>
                    <a:pt x="230" y="3622"/>
                  </a:lnTo>
                  <a:lnTo>
                    <a:pt x="345" y="3794"/>
                  </a:lnTo>
                  <a:lnTo>
                    <a:pt x="517" y="3909"/>
                  </a:lnTo>
                  <a:lnTo>
                    <a:pt x="719" y="3995"/>
                  </a:lnTo>
                  <a:lnTo>
                    <a:pt x="719" y="3995"/>
                  </a:lnTo>
                  <a:lnTo>
                    <a:pt x="891" y="4053"/>
                  </a:lnTo>
                  <a:lnTo>
                    <a:pt x="1063" y="4053"/>
                  </a:lnTo>
                  <a:lnTo>
                    <a:pt x="1063" y="4053"/>
                  </a:lnTo>
                  <a:lnTo>
                    <a:pt x="1293" y="4024"/>
                  </a:lnTo>
                  <a:lnTo>
                    <a:pt x="1523" y="3967"/>
                  </a:lnTo>
                  <a:lnTo>
                    <a:pt x="1523" y="3967"/>
                  </a:lnTo>
                  <a:lnTo>
                    <a:pt x="1696" y="3852"/>
                  </a:lnTo>
                  <a:lnTo>
                    <a:pt x="1839" y="3708"/>
                  </a:lnTo>
                  <a:lnTo>
                    <a:pt x="1954" y="3536"/>
                  </a:lnTo>
                  <a:lnTo>
                    <a:pt x="2069" y="3363"/>
                  </a:lnTo>
                  <a:lnTo>
                    <a:pt x="2069" y="3363"/>
                  </a:lnTo>
                  <a:lnTo>
                    <a:pt x="2328" y="2760"/>
                  </a:lnTo>
                  <a:lnTo>
                    <a:pt x="2328" y="2760"/>
                  </a:lnTo>
                  <a:lnTo>
                    <a:pt x="2472" y="2501"/>
                  </a:lnTo>
                  <a:lnTo>
                    <a:pt x="2644" y="2242"/>
                  </a:lnTo>
                  <a:lnTo>
                    <a:pt x="2730" y="2156"/>
                  </a:lnTo>
                  <a:lnTo>
                    <a:pt x="2845" y="2127"/>
                  </a:lnTo>
                  <a:lnTo>
                    <a:pt x="2874" y="2127"/>
                  </a:lnTo>
                  <a:lnTo>
                    <a:pt x="2874" y="2127"/>
                  </a:lnTo>
                  <a:lnTo>
                    <a:pt x="3334" y="2156"/>
                  </a:lnTo>
                  <a:lnTo>
                    <a:pt x="3334" y="2156"/>
                  </a:lnTo>
                  <a:lnTo>
                    <a:pt x="3593" y="2242"/>
                  </a:lnTo>
                  <a:lnTo>
                    <a:pt x="3621" y="2271"/>
                  </a:lnTo>
                  <a:lnTo>
                    <a:pt x="3621" y="2271"/>
                  </a:lnTo>
                  <a:lnTo>
                    <a:pt x="3794" y="2472"/>
                  </a:lnTo>
                  <a:lnTo>
                    <a:pt x="3794" y="2472"/>
                  </a:lnTo>
                  <a:lnTo>
                    <a:pt x="3937" y="2731"/>
                  </a:lnTo>
                  <a:lnTo>
                    <a:pt x="4081" y="3018"/>
                  </a:lnTo>
                  <a:lnTo>
                    <a:pt x="4081" y="3018"/>
                  </a:lnTo>
                  <a:lnTo>
                    <a:pt x="4167" y="3392"/>
                  </a:lnTo>
                  <a:lnTo>
                    <a:pt x="4167" y="3392"/>
                  </a:lnTo>
                  <a:lnTo>
                    <a:pt x="4254" y="3967"/>
                  </a:lnTo>
                  <a:lnTo>
                    <a:pt x="4254" y="3967"/>
                  </a:lnTo>
                  <a:lnTo>
                    <a:pt x="4282" y="4110"/>
                  </a:lnTo>
                  <a:lnTo>
                    <a:pt x="4340" y="4254"/>
                  </a:lnTo>
                  <a:lnTo>
                    <a:pt x="4426" y="4369"/>
                  </a:lnTo>
                  <a:lnTo>
                    <a:pt x="4541" y="4484"/>
                  </a:lnTo>
                  <a:lnTo>
                    <a:pt x="4656" y="4570"/>
                  </a:lnTo>
                  <a:lnTo>
                    <a:pt x="4771" y="4628"/>
                  </a:lnTo>
                  <a:lnTo>
                    <a:pt x="4915" y="4685"/>
                  </a:lnTo>
                  <a:lnTo>
                    <a:pt x="5058" y="4685"/>
                  </a:lnTo>
                  <a:lnTo>
                    <a:pt x="5058" y="4685"/>
                  </a:lnTo>
                  <a:lnTo>
                    <a:pt x="5116" y="4714"/>
                  </a:lnTo>
                  <a:lnTo>
                    <a:pt x="5116" y="4714"/>
                  </a:lnTo>
                  <a:lnTo>
                    <a:pt x="5288" y="4685"/>
                  </a:lnTo>
                  <a:lnTo>
                    <a:pt x="5432" y="4657"/>
                  </a:lnTo>
                  <a:lnTo>
                    <a:pt x="5576" y="4570"/>
                  </a:lnTo>
                  <a:lnTo>
                    <a:pt x="5691" y="4484"/>
                  </a:lnTo>
                  <a:lnTo>
                    <a:pt x="5691" y="4484"/>
                  </a:lnTo>
                  <a:lnTo>
                    <a:pt x="5834" y="4369"/>
                  </a:lnTo>
                  <a:lnTo>
                    <a:pt x="5921" y="4197"/>
                  </a:lnTo>
                  <a:lnTo>
                    <a:pt x="5978" y="4053"/>
                  </a:lnTo>
                  <a:lnTo>
                    <a:pt x="6007" y="3881"/>
                  </a:lnTo>
                  <a:lnTo>
                    <a:pt x="6007" y="3881"/>
                  </a:lnTo>
                  <a:lnTo>
                    <a:pt x="6036" y="3651"/>
                  </a:lnTo>
                  <a:lnTo>
                    <a:pt x="6036" y="3421"/>
                  </a:lnTo>
                  <a:lnTo>
                    <a:pt x="5978" y="2961"/>
                  </a:lnTo>
                  <a:lnTo>
                    <a:pt x="5978" y="2961"/>
                  </a:lnTo>
                  <a:lnTo>
                    <a:pt x="5892" y="2501"/>
                  </a:lnTo>
                  <a:lnTo>
                    <a:pt x="5748" y="2070"/>
                  </a:lnTo>
                  <a:lnTo>
                    <a:pt x="5748" y="2070"/>
                  </a:lnTo>
                  <a:lnTo>
                    <a:pt x="5547" y="1639"/>
                  </a:lnTo>
                  <a:lnTo>
                    <a:pt x="5288" y="1208"/>
                  </a:lnTo>
                  <a:lnTo>
                    <a:pt x="5288" y="1208"/>
                  </a:lnTo>
                  <a:lnTo>
                    <a:pt x="5173" y="1035"/>
                  </a:lnTo>
                  <a:lnTo>
                    <a:pt x="5030" y="891"/>
                  </a:lnTo>
                  <a:lnTo>
                    <a:pt x="4742" y="604"/>
                  </a:lnTo>
                  <a:lnTo>
                    <a:pt x="4397" y="374"/>
                  </a:lnTo>
                  <a:lnTo>
                    <a:pt x="3995" y="230"/>
                  </a:lnTo>
                  <a:lnTo>
                    <a:pt x="3995" y="230"/>
                  </a:lnTo>
                  <a:lnTo>
                    <a:pt x="3765" y="144"/>
                  </a:lnTo>
                  <a:lnTo>
                    <a:pt x="3765" y="144"/>
                  </a:lnTo>
                  <a:lnTo>
                    <a:pt x="3219" y="29"/>
                  </a:lnTo>
                  <a:lnTo>
                    <a:pt x="3219" y="29"/>
                  </a:lnTo>
                  <a:lnTo>
                    <a:pt x="2903" y="1"/>
                  </a:lnTo>
                </a:path>
              </a:pathLst>
            </a:custGeom>
            <a:solidFill>
              <a:srgbClr val="FFFFFF">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2"/>
            <p:cNvSpPr/>
            <p:nvPr/>
          </p:nvSpPr>
          <p:spPr>
            <a:xfrm>
              <a:off x="3433475" y="4703025"/>
              <a:ext cx="147325" cy="129350"/>
            </a:xfrm>
            <a:custGeom>
              <a:avLst/>
              <a:gdLst/>
              <a:ahLst/>
              <a:cxnLst/>
              <a:rect l="l" t="t" r="r" b="b"/>
              <a:pathLst>
                <a:path w="5893" h="5174" extrusionOk="0">
                  <a:moveTo>
                    <a:pt x="2329" y="0"/>
                  </a:moveTo>
                  <a:lnTo>
                    <a:pt x="2041" y="58"/>
                  </a:lnTo>
                  <a:lnTo>
                    <a:pt x="1725" y="115"/>
                  </a:lnTo>
                  <a:lnTo>
                    <a:pt x="1438" y="201"/>
                  </a:lnTo>
                  <a:lnTo>
                    <a:pt x="1007" y="402"/>
                  </a:lnTo>
                  <a:lnTo>
                    <a:pt x="576" y="632"/>
                  </a:lnTo>
                  <a:lnTo>
                    <a:pt x="403" y="719"/>
                  </a:lnTo>
                  <a:lnTo>
                    <a:pt x="259" y="862"/>
                  </a:lnTo>
                  <a:lnTo>
                    <a:pt x="145" y="1006"/>
                  </a:lnTo>
                  <a:lnTo>
                    <a:pt x="58" y="1178"/>
                  </a:lnTo>
                  <a:lnTo>
                    <a:pt x="30" y="1380"/>
                  </a:lnTo>
                  <a:lnTo>
                    <a:pt x="1" y="1552"/>
                  </a:lnTo>
                  <a:lnTo>
                    <a:pt x="30" y="1753"/>
                  </a:lnTo>
                  <a:lnTo>
                    <a:pt x="116" y="1926"/>
                  </a:lnTo>
                  <a:lnTo>
                    <a:pt x="173" y="2069"/>
                  </a:lnTo>
                  <a:lnTo>
                    <a:pt x="259" y="2156"/>
                  </a:lnTo>
                  <a:lnTo>
                    <a:pt x="374" y="2271"/>
                  </a:lnTo>
                  <a:lnTo>
                    <a:pt x="489" y="2357"/>
                  </a:lnTo>
                  <a:lnTo>
                    <a:pt x="604" y="2414"/>
                  </a:lnTo>
                  <a:lnTo>
                    <a:pt x="748" y="2472"/>
                  </a:lnTo>
                  <a:lnTo>
                    <a:pt x="863" y="2501"/>
                  </a:lnTo>
                  <a:lnTo>
                    <a:pt x="1007" y="2501"/>
                  </a:lnTo>
                  <a:lnTo>
                    <a:pt x="1208" y="2472"/>
                  </a:lnTo>
                  <a:lnTo>
                    <a:pt x="1409" y="2386"/>
                  </a:lnTo>
                  <a:lnTo>
                    <a:pt x="1783" y="2213"/>
                  </a:lnTo>
                  <a:lnTo>
                    <a:pt x="2156" y="2041"/>
                  </a:lnTo>
                  <a:lnTo>
                    <a:pt x="2530" y="1954"/>
                  </a:lnTo>
                  <a:lnTo>
                    <a:pt x="2559" y="1954"/>
                  </a:lnTo>
                  <a:lnTo>
                    <a:pt x="2961" y="1983"/>
                  </a:lnTo>
                  <a:lnTo>
                    <a:pt x="3162" y="2041"/>
                  </a:lnTo>
                  <a:lnTo>
                    <a:pt x="3363" y="2184"/>
                  </a:lnTo>
                  <a:lnTo>
                    <a:pt x="3536" y="2414"/>
                  </a:lnTo>
                  <a:lnTo>
                    <a:pt x="3680" y="2644"/>
                  </a:lnTo>
                  <a:lnTo>
                    <a:pt x="3795" y="2903"/>
                  </a:lnTo>
                  <a:lnTo>
                    <a:pt x="3852" y="3162"/>
                  </a:lnTo>
                  <a:lnTo>
                    <a:pt x="3910" y="3535"/>
                  </a:lnTo>
                  <a:lnTo>
                    <a:pt x="3910" y="4110"/>
                  </a:lnTo>
                  <a:lnTo>
                    <a:pt x="3910" y="4311"/>
                  </a:lnTo>
                  <a:lnTo>
                    <a:pt x="3967" y="4512"/>
                  </a:lnTo>
                  <a:lnTo>
                    <a:pt x="4025" y="4685"/>
                  </a:lnTo>
                  <a:lnTo>
                    <a:pt x="4139" y="4829"/>
                  </a:lnTo>
                  <a:lnTo>
                    <a:pt x="4283" y="4972"/>
                  </a:lnTo>
                  <a:lnTo>
                    <a:pt x="4427" y="5058"/>
                  </a:lnTo>
                  <a:lnTo>
                    <a:pt x="4628" y="5145"/>
                  </a:lnTo>
                  <a:lnTo>
                    <a:pt x="4801" y="5173"/>
                  </a:lnTo>
                  <a:lnTo>
                    <a:pt x="4887" y="5173"/>
                  </a:lnTo>
                  <a:lnTo>
                    <a:pt x="5059" y="5145"/>
                  </a:lnTo>
                  <a:lnTo>
                    <a:pt x="5232" y="5116"/>
                  </a:lnTo>
                  <a:lnTo>
                    <a:pt x="5404" y="5030"/>
                  </a:lnTo>
                  <a:lnTo>
                    <a:pt x="5548" y="4915"/>
                  </a:lnTo>
                  <a:lnTo>
                    <a:pt x="5663" y="4771"/>
                  </a:lnTo>
                  <a:lnTo>
                    <a:pt x="5778" y="4627"/>
                  </a:lnTo>
                  <a:lnTo>
                    <a:pt x="5835" y="4455"/>
                  </a:lnTo>
                  <a:lnTo>
                    <a:pt x="5864" y="4254"/>
                  </a:lnTo>
                  <a:lnTo>
                    <a:pt x="5893" y="3880"/>
                  </a:lnTo>
                  <a:lnTo>
                    <a:pt x="5864" y="3506"/>
                  </a:lnTo>
                  <a:lnTo>
                    <a:pt x="5864" y="3133"/>
                  </a:lnTo>
                  <a:lnTo>
                    <a:pt x="5806" y="2759"/>
                  </a:lnTo>
                  <a:lnTo>
                    <a:pt x="5692" y="2386"/>
                  </a:lnTo>
                  <a:lnTo>
                    <a:pt x="5548" y="2012"/>
                  </a:lnTo>
                  <a:lnTo>
                    <a:pt x="5433" y="1724"/>
                  </a:lnTo>
                  <a:lnTo>
                    <a:pt x="5260" y="1437"/>
                  </a:lnTo>
                  <a:lnTo>
                    <a:pt x="5059" y="1150"/>
                  </a:lnTo>
                  <a:lnTo>
                    <a:pt x="4829" y="891"/>
                  </a:lnTo>
                  <a:lnTo>
                    <a:pt x="4542" y="632"/>
                  </a:lnTo>
                  <a:lnTo>
                    <a:pt x="4226" y="402"/>
                  </a:lnTo>
                  <a:lnTo>
                    <a:pt x="3996" y="287"/>
                  </a:lnTo>
                  <a:lnTo>
                    <a:pt x="3737" y="172"/>
                  </a:lnTo>
                  <a:lnTo>
                    <a:pt x="3507" y="115"/>
                  </a:lnTo>
                  <a:lnTo>
                    <a:pt x="3277" y="58"/>
                  </a:lnTo>
                  <a:lnTo>
                    <a:pt x="3019" y="0"/>
                  </a:lnTo>
                  <a:close/>
                </a:path>
              </a:pathLst>
            </a:custGeom>
            <a:solidFill>
              <a:srgbClr val="FFFFFF">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2"/>
            <p:cNvSpPr/>
            <p:nvPr/>
          </p:nvSpPr>
          <p:spPr>
            <a:xfrm>
              <a:off x="3433475" y="4703025"/>
              <a:ext cx="147325" cy="129350"/>
            </a:xfrm>
            <a:custGeom>
              <a:avLst/>
              <a:gdLst/>
              <a:ahLst/>
              <a:cxnLst/>
              <a:rect l="l" t="t" r="r" b="b"/>
              <a:pathLst>
                <a:path w="5893" h="5174" fill="none" extrusionOk="0">
                  <a:moveTo>
                    <a:pt x="2645" y="0"/>
                  </a:moveTo>
                  <a:lnTo>
                    <a:pt x="2645" y="0"/>
                  </a:lnTo>
                  <a:lnTo>
                    <a:pt x="2329" y="0"/>
                  </a:lnTo>
                  <a:lnTo>
                    <a:pt x="2041" y="58"/>
                  </a:lnTo>
                  <a:lnTo>
                    <a:pt x="1725" y="115"/>
                  </a:lnTo>
                  <a:lnTo>
                    <a:pt x="1438" y="201"/>
                  </a:lnTo>
                  <a:lnTo>
                    <a:pt x="1438" y="201"/>
                  </a:lnTo>
                  <a:lnTo>
                    <a:pt x="1007" y="402"/>
                  </a:lnTo>
                  <a:lnTo>
                    <a:pt x="576" y="632"/>
                  </a:lnTo>
                  <a:lnTo>
                    <a:pt x="576" y="632"/>
                  </a:lnTo>
                  <a:lnTo>
                    <a:pt x="403" y="719"/>
                  </a:lnTo>
                  <a:lnTo>
                    <a:pt x="259" y="862"/>
                  </a:lnTo>
                  <a:lnTo>
                    <a:pt x="145" y="1006"/>
                  </a:lnTo>
                  <a:lnTo>
                    <a:pt x="58" y="1178"/>
                  </a:lnTo>
                  <a:lnTo>
                    <a:pt x="58" y="1178"/>
                  </a:lnTo>
                  <a:lnTo>
                    <a:pt x="30" y="1380"/>
                  </a:lnTo>
                  <a:lnTo>
                    <a:pt x="1" y="1552"/>
                  </a:lnTo>
                  <a:lnTo>
                    <a:pt x="30" y="1753"/>
                  </a:lnTo>
                  <a:lnTo>
                    <a:pt x="116" y="1926"/>
                  </a:lnTo>
                  <a:lnTo>
                    <a:pt x="116" y="1926"/>
                  </a:lnTo>
                  <a:lnTo>
                    <a:pt x="173" y="2069"/>
                  </a:lnTo>
                  <a:lnTo>
                    <a:pt x="259" y="2156"/>
                  </a:lnTo>
                  <a:lnTo>
                    <a:pt x="374" y="2271"/>
                  </a:lnTo>
                  <a:lnTo>
                    <a:pt x="489" y="2357"/>
                  </a:lnTo>
                  <a:lnTo>
                    <a:pt x="604" y="2414"/>
                  </a:lnTo>
                  <a:lnTo>
                    <a:pt x="748" y="2472"/>
                  </a:lnTo>
                  <a:lnTo>
                    <a:pt x="863" y="2501"/>
                  </a:lnTo>
                  <a:lnTo>
                    <a:pt x="1007" y="2501"/>
                  </a:lnTo>
                  <a:lnTo>
                    <a:pt x="1007" y="2501"/>
                  </a:lnTo>
                  <a:lnTo>
                    <a:pt x="1208" y="2472"/>
                  </a:lnTo>
                  <a:lnTo>
                    <a:pt x="1409" y="2386"/>
                  </a:lnTo>
                  <a:lnTo>
                    <a:pt x="1409" y="2386"/>
                  </a:lnTo>
                  <a:lnTo>
                    <a:pt x="1783" y="2213"/>
                  </a:lnTo>
                  <a:lnTo>
                    <a:pt x="2156" y="2041"/>
                  </a:lnTo>
                  <a:lnTo>
                    <a:pt x="2156" y="2041"/>
                  </a:lnTo>
                  <a:lnTo>
                    <a:pt x="2530" y="1954"/>
                  </a:lnTo>
                  <a:lnTo>
                    <a:pt x="2530" y="1954"/>
                  </a:lnTo>
                  <a:lnTo>
                    <a:pt x="2559" y="1954"/>
                  </a:lnTo>
                  <a:lnTo>
                    <a:pt x="2559" y="1954"/>
                  </a:lnTo>
                  <a:lnTo>
                    <a:pt x="2961" y="1983"/>
                  </a:lnTo>
                  <a:lnTo>
                    <a:pt x="2961" y="1983"/>
                  </a:lnTo>
                  <a:lnTo>
                    <a:pt x="3162" y="2041"/>
                  </a:lnTo>
                  <a:lnTo>
                    <a:pt x="3363" y="2184"/>
                  </a:lnTo>
                  <a:lnTo>
                    <a:pt x="3363" y="2184"/>
                  </a:lnTo>
                  <a:lnTo>
                    <a:pt x="3536" y="2414"/>
                  </a:lnTo>
                  <a:lnTo>
                    <a:pt x="3536" y="2414"/>
                  </a:lnTo>
                  <a:lnTo>
                    <a:pt x="3680" y="2644"/>
                  </a:lnTo>
                  <a:lnTo>
                    <a:pt x="3795" y="2903"/>
                  </a:lnTo>
                  <a:lnTo>
                    <a:pt x="3795" y="2903"/>
                  </a:lnTo>
                  <a:lnTo>
                    <a:pt x="3852" y="3162"/>
                  </a:lnTo>
                  <a:lnTo>
                    <a:pt x="3852" y="3162"/>
                  </a:lnTo>
                  <a:lnTo>
                    <a:pt x="3910" y="3535"/>
                  </a:lnTo>
                  <a:lnTo>
                    <a:pt x="3910" y="3535"/>
                  </a:lnTo>
                  <a:lnTo>
                    <a:pt x="3910" y="4110"/>
                  </a:lnTo>
                  <a:lnTo>
                    <a:pt x="3910" y="4110"/>
                  </a:lnTo>
                  <a:lnTo>
                    <a:pt x="3910" y="4311"/>
                  </a:lnTo>
                  <a:lnTo>
                    <a:pt x="3967" y="4512"/>
                  </a:lnTo>
                  <a:lnTo>
                    <a:pt x="4025" y="4685"/>
                  </a:lnTo>
                  <a:lnTo>
                    <a:pt x="4139" y="4829"/>
                  </a:lnTo>
                  <a:lnTo>
                    <a:pt x="4283" y="4972"/>
                  </a:lnTo>
                  <a:lnTo>
                    <a:pt x="4427" y="5058"/>
                  </a:lnTo>
                  <a:lnTo>
                    <a:pt x="4628" y="5145"/>
                  </a:lnTo>
                  <a:lnTo>
                    <a:pt x="4801" y="5173"/>
                  </a:lnTo>
                  <a:lnTo>
                    <a:pt x="4801" y="5173"/>
                  </a:lnTo>
                  <a:lnTo>
                    <a:pt x="4887" y="5173"/>
                  </a:lnTo>
                  <a:lnTo>
                    <a:pt x="4887" y="5173"/>
                  </a:lnTo>
                  <a:lnTo>
                    <a:pt x="5059" y="5145"/>
                  </a:lnTo>
                  <a:lnTo>
                    <a:pt x="5232" y="5116"/>
                  </a:lnTo>
                  <a:lnTo>
                    <a:pt x="5404" y="5030"/>
                  </a:lnTo>
                  <a:lnTo>
                    <a:pt x="5548" y="4915"/>
                  </a:lnTo>
                  <a:lnTo>
                    <a:pt x="5663" y="4771"/>
                  </a:lnTo>
                  <a:lnTo>
                    <a:pt x="5778" y="4627"/>
                  </a:lnTo>
                  <a:lnTo>
                    <a:pt x="5835" y="4455"/>
                  </a:lnTo>
                  <a:lnTo>
                    <a:pt x="5864" y="4254"/>
                  </a:lnTo>
                  <a:lnTo>
                    <a:pt x="5864" y="4254"/>
                  </a:lnTo>
                  <a:lnTo>
                    <a:pt x="5893" y="3880"/>
                  </a:lnTo>
                  <a:lnTo>
                    <a:pt x="5864" y="3506"/>
                  </a:lnTo>
                  <a:lnTo>
                    <a:pt x="5864" y="3133"/>
                  </a:lnTo>
                  <a:lnTo>
                    <a:pt x="5806" y="2759"/>
                  </a:lnTo>
                  <a:lnTo>
                    <a:pt x="5806" y="2759"/>
                  </a:lnTo>
                  <a:lnTo>
                    <a:pt x="5692" y="2386"/>
                  </a:lnTo>
                  <a:lnTo>
                    <a:pt x="5548" y="2012"/>
                  </a:lnTo>
                  <a:lnTo>
                    <a:pt x="5548" y="2012"/>
                  </a:lnTo>
                  <a:lnTo>
                    <a:pt x="5433" y="1724"/>
                  </a:lnTo>
                  <a:lnTo>
                    <a:pt x="5260" y="1437"/>
                  </a:lnTo>
                  <a:lnTo>
                    <a:pt x="5260" y="1437"/>
                  </a:lnTo>
                  <a:lnTo>
                    <a:pt x="5059" y="1150"/>
                  </a:lnTo>
                  <a:lnTo>
                    <a:pt x="4829" y="891"/>
                  </a:lnTo>
                  <a:lnTo>
                    <a:pt x="4829" y="891"/>
                  </a:lnTo>
                  <a:lnTo>
                    <a:pt x="4542" y="632"/>
                  </a:lnTo>
                  <a:lnTo>
                    <a:pt x="4226" y="402"/>
                  </a:lnTo>
                  <a:lnTo>
                    <a:pt x="4226" y="402"/>
                  </a:lnTo>
                  <a:lnTo>
                    <a:pt x="3996" y="287"/>
                  </a:lnTo>
                  <a:lnTo>
                    <a:pt x="3737" y="172"/>
                  </a:lnTo>
                  <a:lnTo>
                    <a:pt x="3737" y="172"/>
                  </a:lnTo>
                  <a:lnTo>
                    <a:pt x="3507" y="115"/>
                  </a:lnTo>
                  <a:lnTo>
                    <a:pt x="3277" y="58"/>
                  </a:lnTo>
                  <a:lnTo>
                    <a:pt x="3019" y="0"/>
                  </a:lnTo>
                  <a:lnTo>
                    <a:pt x="2789" y="0"/>
                  </a:lnTo>
                  <a:lnTo>
                    <a:pt x="2789" y="0"/>
                  </a:lnTo>
                  <a:lnTo>
                    <a:pt x="2645" y="0"/>
                  </a:lnTo>
                </a:path>
              </a:pathLst>
            </a:custGeom>
            <a:solidFill>
              <a:srgbClr val="FFFFFF">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2"/>
            <p:cNvSpPr/>
            <p:nvPr/>
          </p:nvSpPr>
          <p:spPr>
            <a:xfrm>
              <a:off x="2900350" y="4531275"/>
              <a:ext cx="145150" cy="92725"/>
            </a:xfrm>
            <a:custGeom>
              <a:avLst/>
              <a:gdLst/>
              <a:ahLst/>
              <a:cxnLst/>
              <a:rect l="l" t="t" r="r" b="b"/>
              <a:pathLst>
                <a:path w="5806" h="3709" extrusionOk="0">
                  <a:moveTo>
                    <a:pt x="2759" y="1"/>
                  </a:moveTo>
                  <a:lnTo>
                    <a:pt x="2299" y="30"/>
                  </a:lnTo>
                  <a:lnTo>
                    <a:pt x="2127" y="58"/>
                  </a:lnTo>
                  <a:lnTo>
                    <a:pt x="1955" y="116"/>
                  </a:lnTo>
                  <a:lnTo>
                    <a:pt x="1638" y="231"/>
                  </a:lnTo>
                  <a:lnTo>
                    <a:pt x="1322" y="346"/>
                  </a:lnTo>
                  <a:lnTo>
                    <a:pt x="1064" y="490"/>
                  </a:lnTo>
                  <a:lnTo>
                    <a:pt x="776" y="662"/>
                  </a:lnTo>
                  <a:lnTo>
                    <a:pt x="546" y="834"/>
                  </a:lnTo>
                  <a:lnTo>
                    <a:pt x="316" y="1064"/>
                  </a:lnTo>
                  <a:lnTo>
                    <a:pt x="144" y="1237"/>
                  </a:lnTo>
                  <a:lnTo>
                    <a:pt x="29" y="1438"/>
                  </a:lnTo>
                  <a:lnTo>
                    <a:pt x="0" y="1610"/>
                  </a:lnTo>
                  <a:lnTo>
                    <a:pt x="0" y="1783"/>
                  </a:lnTo>
                  <a:lnTo>
                    <a:pt x="0" y="1955"/>
                  </a:lnTo>
                  <a:lnTo>
                    <a:pt x="86" y="2128"/>
                  </a:lnTo>
                  <a:lnTo>
                    <a:pt x="173" y="2271"/>
                  </a:lnTo>
                  <a:lnTo>
                    <a:pt x="288" y="2415"/>
                  </a:lnTo>
                  <a:lnTo>
                    <a:pt x="431" y="2530"/>
                  </a:lnTo>
                  <a:lnTo>
                    <a:pt x="575" y="2588"/>
                  </a:lnTo>
                  <a:lnTo>
                    <a:pt x="747" y="2645"/>
                  </a:lnTo>
                  <a:lnTo>
                    <a:pt x="920" y="2645"/>
                  </a:lnTo>
                  <a:lnTo>
                    <a:pt x="1092" y="2616"/>
                  </a:lnTo>
                  <a:lnTo>
                    <a:pt x="1293" y="2559"/>
                  </a:lnTo>
                  <a:lnTo>
                    <a:pt x="1868" y="2214"/>
                  </a:lnTo>
                  <a:lnTo>
                    <a:pt x="2184" y="2042"/>
                  </a:lnTo>
                  <a:lnTo>
                    <a:pt x="2501" y="1898"/>
                  </a:lnTo>
                  <a:lnTo>
                    <a:pt x="2731" y="1869"/>
                  </a:lnTo>
                  <a:lnTo>
                    <a:pt x="2989" y="1869"/>
                  </a:lnTo>
                  <a:lnTo>
                    <a:pt x="3104" y="1927"/>
                  </a:lnTo>
                  <a:lnTo>
                    <a:pt x="3277" y="2042"/>
                  </a:lnTo>
                  <a:lnTo>
                    <a:pt x="3564" y="2358"/>
                  </a:lnTo>
                  <a:lnTo>
                    <a:pt x="3823" y="2731"/>
                  </a:lnTo>
                  <a:lnTo>
                    <a:pt x="4110" y="3191"/>
                  </a:lnTo>
                  <a:lnTo>
                    <a:pt x="4196" y="3364"/>
                  </a:lnTo>
                  <a:lnTo>
                    <a:pt x="4311" y="3479"/>
                  </a:lnTo>
                  <a:lnTo>
                    <a:pt x="4455" y="3594"/>
                  </a:lnTo>
                  <a:lnTo>
                    <a:pt x="4599" y="3651"/>
                  </a:lnTo>
                  <a:lnTo>
                    <a:pt x="4771" y="3709"/>
                  </a:lnTo>
                  <a:lnTo>
                    <a:pt x="4915" y="3709"/>
                  </a:lnTo>
                  <a:lnTo>
                    <a:pt x="5116" y="3680"/>
                  </a:lnTo>
                  <a:lnTo>
                    <a:pt x="5317" y="3622"/>
                  </a:lnTo>
                  <a:lnTo>
                    <a:pt x="5461" y="3536"/>
                  </a:lnTo>
                  <a:lnTo>
                    <a:pt x="5576" y="3421"/>
                  </a:lnTo>
                  <a:lnTo>
                    <a:pt x="5691" y="3277"/>
                  </a:lnTo>
                  <a:lnTo>
                    <a:pt x="5777" y="3105"/>
                  </a:lnTo>
                  <a:lnTo>
                    <a:pt x="5806" y="2933"/>
                  </a:lnTo>
                  <a:lnTo>
                    <a:pt x="5806" y="2760"/>
                  </a:lnTo>
                  <a:lnTo>
                    <a:pt x="5806" y="2588"/>
                  </a:lnTo>
                  <a:lnTo>
                    <a:pt x="5720" y="2415"/>
                  </a:lnTo>
                  <a:lnTo>
                    <a:pt x="5403" y="1869"/>
                  </a:lnTo>
                  <a:lnTo>
                    <a:pt x="5030" y="1323"/>
                  </a:lnTo>
                  <a:lnTo>
                    <a:pt x="4886" y="1093"/>
                  </a:lnTo>
                  <a:lnTo>
                    <a:pt x="4685" y="892"/>
                  </a:lnTo>
                  <a:lnTo>
                    <a:pt x="4311" y="518"/>
                  </a:lnTo>
                  <a:lnTo>
                    <a:pt x="4053" y="346"/>
                  </a:lnTo>
                  <a:lnTo>
                    <a:pt x="3765" y="202"/>
                  </a:lnTo>
                  <a:lnTo>
                    <a:pt x="3621" y="173"/>
                  </a:lnTo>
                  <a:lnTo>
                    <a:pt x="3277" y="58"/>
                  </a:lnTo>
                  <a:lnTo>
                    <a:pt x="2932" y="1"/>
                  </a:lnTo>
                  <a:close/>
                </a:path>
              </a:pathLst>
            </a:custGeom>
            <a:solidFill>
              <a:srgbClr val="FFFFFF">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2"/>
            <p:cNvSpPr/>
            <p:nvPr/>
          </p:nvSpPr>
          <p:spPr>
            <a:xfrm>
              <a:off x="2900350" y="4531275"/>
              <a:ext cx="145150" cy="92725"/>
            </a:xfrm>
            <a:custGeom>
              <a:avLst/>
              <a:gdLst/>
              <a:ahLst/>
              <a:cxnLst/>
              <a:rect l="l" t="t" r="r" b="b"/>
              <a:pathLst>
                <a:path w="5806" h="3709" fill="none" extrusionOk="0">
                  <a:moveTo>
                    <a:pt x="2759" y="1"/>
                  </a:moveTo>
                  <a:lnTo>
                    <a:pt x="2759" y="1"/>
                  </a:lnTo>
                  <a:lnTo>
                    <a:pt x="2299" y="30"/>
                  </a:lnTo>
                  <a:lnTo>
                    <a:pt x="2299" y="30"/>
                  </a:lnTo>
                  <a:lnTo>
                    <a:pt x="2127" y="58"/>
                  </a:lnTo>
                  <a:lnTo>
                    <a:pt x="1955" y="116"/>
                  </a:lnTo>
                  <a:lnTo>
                    <a:pt x="1955" y="116"/>
                  </a:lnTo>
                  <a:lnTo>
                    <a:pt x="1638" y="231"/>
                  </a:lnTo>
                  <a:lnTo>
                    <a:pt x="1322" y="346"/>
                  </a:lnTo>
                  <a:lnTo>
                    <a:pt x="1322" y="346"/>
                  </a:lnTo>
                  <a:lnTo>
                    <a:pt x="1064" y="490"/>
                  </a:lnTo>
                  <a:lnTo>
                    <a:pt x="776" y="662"/>
                  </a:lnTo>
                  <a:lnTo>
                    <a:pt x="546" y="834"/>
                  </a:lnTo>
                  <a:lnTo>
                    <a:pt x="316" y="1064"/>
                  </a:lnTo>
                  <a:lnTo>
                    <a:pt x="316" y="1064"/>
                  </a:lnTo>
                  <a:lnTo>
                    <a:pt x="144" y="1237"/>
                  </a:lnTo>
                  <a:lnTo>
                    <a:pt x="29" y="1438"/>
                  </a:lnTo>
                  <a:lnTo>
                    <a:pt x="29" y="1438"/>
                  </a:lnTo>
                  <a:lnTo>
                    <a:pt x="0" y="1610"/>
                  </a:lnTo>
                  <a:lnTo>
                    <a:pt x="0" y="1783"/>
                  </a:lnTo>
                  <a:lnTo>
                    <a:pt x="0" y="1955"/>
                  </a:lnTo>
                  <a:lnTo>
                    <a:pt x="86" y="2128"/>
                  </a:lnTo>
                  <a:lnTo>
                    <a:pt x="86" y="2128"/>
                  </a:lnTo>
                  <a:lnTo>
                    <a:pt x="173" y="2271"/>
                  </a:lnTo>
                  <a:lnTo>
                    <a:pt x="288" y="2415"/>
                  </a:lnTo>
                  <a:lnTo>
                    <a:pt x="431" y="2530"/>
                  </a:lnTo>
                  <a:lnTo>
                    <a:pt x="575" y="2588"/>
                  </a:lnTo>
                  <a:lnTo>
                    <a:pt x="575" y="2588"/>
                  </a:lnTo>
                  <a:lnTo>
                    <a:pt x="747" y="2645"/>
                  </a:lnTo>
                  <a:lnTo>
                    <a:pt x="920" y="2645"/>
                  </a:lnTo>
                  <a:lnTo>
                    <a:pt x="920" y="2645"/>
                  </a:lnTo>
                  <a:lnTo>
                    <a:pt x="1092" y="2616"/>
                  </a:lnTo>
                  <a:lnTo>
                    <a:pt x="1293" y="2559"/>
                  </a:lnTo>
                  <a:lnTo>
                    <a:pt x="1293" y="2559"/>
                  </a:lnTo>
                  <a:lnTo>
                    <a:pt x="1868" y="2214"/>
                  </a:lnTo>
                  <a:lnTo>
                    <a:pt x="2184" y="2042"/>
                  </a:lnTo>
                  <a:lnTo>
                    <a:pt x="2501" y="1898"/>
                  </a:lnTo>
                  <a:lnTo>
                    <a:pt x="2501" y="1898"/>
                  </a:lnTo>
                  <a:lnTo>
                    <a:pt x="2731" y="1869"/>
                  </a:lnTo>
                  <a:lnTo>
                    <a:pt x="2731" y="1869"/>
                  </a:lnTo>
                  <a:lnTo>
                    <a:pt x="2989" y="1869"/>
                  </a:lnTo>
                  <a:lnTo>
                    <a:pt x="3104" y="1927"/>
                  </a:lnTo>
                  <a:lnTo>
                    <a:pt x="3277" y="2042"/>
                  </a:lnTo>
                  <a:lnTo>
                    <a:pt x="3277" y="2042"/>
                  </a:lnTo>
                  <a:lnTo>
                    <a:pt x="3564" y="2358"/>
                  </a:lnTo>
                  <a:lnTo>
                    <a:pt x="3823" y="2731"/>
                  </a:lnTo>
                  <a:lnTo>
                    <a:pt x="3823" y="2731"/>
                  </a:lnTo>
                  <a:lnTo>
                    <a:pt x="4110" y="3191"/>
                  </a:lnTo>
                  <a:lnTo>
                    <a:pt x="4110" y="3191"/>
                  </a:lnTo>
                  <a:lnTo>
                    <a:pt x="4196" y="3364"/>
                  </a:lnTo>
                  <a:lnTo>
                    <a:pt x="4311" y="3479"/>
                  </a:lnTo>
                  <a:lnTo>
                    <a:pt x="4455" y="3594"/>
                  </a:lnTo>
                  <a:lnTo>
                    <a:pt x="4599" y="3651"/>
                  </a:lnTo>
                  <a:lnTo>
                    <a:pt x="4599" y="3651"/>
                  </a:lnTo>
                  <a:lnTo>
                    <a:pt x="4771" y="3709"/>
                  </a:lnTo>
                  <a:lnTo>
                    <a:pt x="4915" y="3709"/>
                  </a:lnTo>
                  <a:lnTo>
                    <a:pt x="4915" y="3709"/>
                  </a:lnTo>
                  <a:lnTo>
                    <a:pt x="5116" y="3680"/>
                  </a:lnTo>
                  <a:lnTo>
                    <a:pt x="5317" y="3622"/>
                  </a:lnTo>
                  <a:lnTo>
                    <a:pt x="5317" y="3622"/>
                  </a:lnTo>
                  <a:lnTo>
                    <a:pt x="5461" y="3536"/>
                  </a:lnTo>
                  <a:lnTo>
                    <a:pt x="5576" y="3421"/>
                  </a:lnTo>
                  <a:lnTo>
                    <a:pt x="5691" y="3277"/>
                  </a:lnTo>
                  <a:lnTo>
                    <a:pt x="5777" y="3105"/>
                  </a:lnTo>
                  <a:lnTo>
                    <a:pt x="5777" y="3105"/>
                  </a:lnTo>
                  <a:lnTo>
                    <a:pt x="5806" y="2933"/>
                  </a:lnTo>
                  <a:lnTo>
                    <a:pt x="5806" y="2760"/>
                  </a:lnTo>
                  <a:lnTo>
                    <a:pt x="5806" y="2588"/>
                  </a:lnTo>
                  <a:lnTo>
                    <a:pt x="5720" y="2415"/>
                  </a:lnTo>
                  <a:lnTo>
                    <a:pt x="5720" y="2415"/>
                  </a:lnTo>
                  <a:lnTo>
                    <a:pt x="5403" y="1869"/>
                  </a:lnTo>
                  <a:lnTo>
                    <a:pt x="5030" y="1323"/>
                  </a:lnTo>
                  <a:lnTo>
                    <a:pt x="5030" y="1323"/>
                  </a:lnTo>
                  <a:lnTo>
                    <a:pt x="4886" y="1093"/>
                  </a:lnTo>
                  <a:lnTo>
                    <a:pt x="4685" y="892"/>
                  </a:lnTo>
                  <a:lnTo>
                    <a:pt x="4311" y="518"/>
                  </a:lnTo>
                  <a:lnTo>
                    <a:pt x="4311" y="518"/>
                  </a:lnTo>
                  <a:lnTo>
                    <a:pt x="4053" y="346"/>
                  </a:lnTo>
                  <a:lnTo>
                    <a:pt x="3765" y="202"/>
                  </a:lnTo>
                  <a:lnTo>
                    <a:pt x="3621" y="173"/>
                  </a:lnTo>
                  <a:lnTo>
                    <a:pt x="3621" y="173"/>
                  </a:lnTo>
                  <a:lnTo>
                    <a:pt x="3277" y="58"/>
                  </a:lnTo>
                  <a:lnTo>
                    <a:pt x="2932" y="1"/>
                  </a:lnTo>
                  <a:lnTo>
                    <a:pt x="2932" y="1"/>
                  </a:lnTo>
                  <a:lnTo>
                    <a:pt x="2759" y="1"/>
                  </a:lnTo>
                </a:path>
              </a:pathLst>
            </a:custGeom>
            <a:solidFill>
              <a:srgbClr val="FFFFFF">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2"/>
            <p:cNvSpPr/>
            <p:nvPr/>
          </p:nvSpPr>
          <p:spPr>
            <a:xfrm>
              <a:off x="3068475" y="4441475"/>
              <a:ext cx="127200" cy="84100"/>
            </a:xfrm>
            <a:custGeom>
              <a:avLst/>
              <a:gdLst/>
              <a:ahLst/>
              <a:cxnLst/>
              <a:rect l="l" t="t" r="r" b="b"/>
              <a:pathLst>
                <a:path w="5088" h="3364" extrusionOk="0">
                  <a:moveTo>
                    <a:pt x="1782" y="0"/>
                  </a:moveTo>
                  <a:lnTo>
                    <a:pt x="1552" y="29"/>
                  </a:lnTo>
                  <a:lnTo>
                    <a:pt x="1208" y="144"/>
                  </a:lnTo>
                  <a:lnTo>
                    <a:pt x="920" y="345"/>
                  </a:lnTo>
                  <a:lnTo>
                    <a:pt x="776" y="489"/>
                  </a:lnTo>
                  <a:lnTo>
                    <a:pt x="633" y="633"/>
                  </a:lnTo>
                  <a:lnTo>
                    <a:pt x="518" y="805"/>
                  </a:lnTo>
                  <a:lnTo>
                    <a:pt x="403" y="1006"/>
                  </a:lnTo>
                  <a:lnTo>
                    <a:pt x="230" y="1437"/>
                  </a:lnTo>
                  <a:lnTo>
                    <a:pt x="58" y="1955"/>
                  </a:lnTo>
                  <a:lnTo>
                    <a:pt x="0" y="2127"/>
                  </a:lnTo>
                  <a:lnTo>
                    <a:pt x="0" y="2328"/>
                  </a:lnTo>
                  <a:lnTo>
                    <a:pt x="29" y="2501"/>
                  </a:lnTo>
                  <a:lnTo>
                    <a:pt x="87" y="2673"/>
                  </a:lnTo>
                  <a:lnTo>
                    <a:pt x="173" y="2846"/>
                  </a:lnTo>
                  <a:lnTo>
                    <a:pt x="317" y="2989"/>
                  </a:lnTo>
                  <a:lnTo>
                    <a:pt x="460" y="3104"/>
                  </a:lnTo>
                  <a:lnTo>
                    <a:pt x="633" y="3191"/>
                  </a:lnTo>
                  <a:lnTo>
                    <a:pt x="805" y="3219"/>
                  </a:lnTo>
                  <a:lnTo>
                    <a:pt x="1093" y="3219"/>
                  </a:lnTo>
                  <a:lnTo>
                    <a:pt x="1236" y="3191"/>
                  </a:lnTo>
                  <a:lnTo>
                    <a:pt x="1380" y="3133"/>
                  </a:lnTo>
                  <a:lnTo>
                    <a:pt x="1524" y="3047"/>
                  </a:lnTo>
                  <a:lnTo>
                    <a:pt x="1639" y="2961"/>
                  </a:lnTo>
                  <a:lnTo>
                    <a:pt x="1725" y="2846"/>
                  </a:lnTo>
                  <a:lnTo>
                    <a:pt x="1811" y="2731"/>
                  </a:lnTo>
                  <a:lnTo>
                    <a:pt x="1869" y="2587"/>
                  </a:lnTo>
                  <a:lnTo>
                    <a:pt x="1984" y="2242"/>
                  </a:lnTo>
                  <a:lnTo>
                    <a:pt x="2127" y="1869"/>
                  </a:lnTo>
                  <a:lnTo>
                    <a:pt x="2242" y="1869"/>
                  </a:lnTo>
                  <a:lnTo>
                    <a:pt x="2645" y="1897"/>
                  </a:lnTo>
                  <a:lnTo>
                    <a:pt x="2903" y="1983"/>
                  </a:lnTo>
                  <a:lnTo>
                    <a:pt x="3018" y="2070"/>
                  </a:lnTo>
                  <a:lnTo>
                    <a:pt x="3191" y="2271"/>
                  </a:lnTo>
                  <a:lnTo>
                    <a:pt x="3334" y="2558"/>
                  </a:lnTo>
                  <a:lnTo>
                    <a:pt x="3478" y="2874"/>
                  </a:lnTo>
                  <a:lnTo>
                    <a:pt x="3536" y="2989"/>
                  </a:lnTo>
                  <a:lnTo>
                    <a:pt x="3622" y="3076"/>
                  </a:lnTo>
                  <a:lnTo>
                    <a:pt x="3794" y="3219"/>
                  </a:lnTo>
                  <a:lnTo>
                    <a:pt x="4024" y="3334"/>
                  </a:lnTo>
                  <a:lnTo>
                    <a:pt x="4254" y="3363"/>
                  </a:lnTo>
                  <a:lnTo>
                    <a:pt x="4398" y="3334"/>
                  </a:lnTo>
                  <a:lnTo>
                    <a:pt x="4570" y="3306"/>
                  </a:lnTo>
                  <a:lnTo>
                    <a:pt x="4714" y="3219"/>
                  </a:lnTo>
                  <a:lnTo>
                    <a:pt x="4829" y="3133"/>
                  </a:lnTo>
                  <a:lnTo>
                    <a:pt x="4944" y="2989"/>
                  </a:lnTo>
                  <a:lnTo>
                    <a:pt x="5030" y="2846"/>
                  </a:lnTo>
                  <a:lnTo>
                    <a:pt x="5088" y="2702"/>
                  </a:lnTo>
                  <a:lnTo>
                    <a:pt x="5088" y="2530"/>
                  </a:lnTo>
                  <a:lnTo>
                    <a:pt x="5088" y="2357"/>
                  </a:lnTo>
                  <a:lnTo>
                    <a:pt x="4973" y="2041"/>
                  </a:lnTo>
                  <a:lnTo>
                    <a:pt x="4858" y="1725"/>
                  </a:lnTo>
                  <a:lnTo>
                    <a:pt x="4685" y="1437"/>
                  </a:lnTo>
                  <a:lnTo>
                    <a:pt x="4513" y="1150"/>
                  </a:lnTo>
                  <a:lnTo>
                    <a:pt x="4398" y="978"/>
                  </a:lnTo>
                  <a:lnTo>
                    <a:pt x="4254" y="834"/>
                  </a:lnTo>
                  <a:lnTo>
                    <a:pt x="3938" y="575"/>
                  </a:lnTo>
                  <a:lnTo>
                    <a:pt x="3593" y="345"/>
                  </a:lnTo>
                  <a:lnTo>
                    <a:pt x="3219" y="202"/>
                  </a:lnTo>
                  <a:lnTo>
                    <a:pt x="2961" y="115"/>
                  </a:lnTo>
                  <a:lnTo>
                    <a:pt x="2530" y="29"/>
                  </a:lnTo>
                  <a:lnTo>
                    <a:pt x="2070" y="0"/>
                  </a:lnTo>
                  <a:close/>
                </a:path>
              </a:pathLst>
            </a:custGeom>
            <a:solidFill>
              <a:srgbClr val="FFFFFF">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2"/>
            <p:cNvSpPr/>
            <p:nvPr/>
          </p:nvSpPr>
          <p:spPr>
            <a:xfrm>
              <a:off x="3118050" y="4488900"/>
              <a:ext cx="750" cy="725"/>
            </a:xfrm>
            <a:custGeom>
              <a:avLst/>
              <a:gdLst/>
              <a:ahLst/>
              <a:cxnLst/>
              <a:rect l="l" t="t" r="r" b="b"/>
              <a:pathLst>
                <a:path w="30" h="29" fill="none" extrusionOk="0">
                  <a:moveTo>
                    <a:pt x="1" y="29"/>
                  </a:moveTo>
                  <a:lnTo>
                    <a:pt x="29" y="0"/>
                  </a:lnTo>
                  <a:lnTo>
                    <a:pt x="29" y="0"/>
                  </a:lnTo>
                  <a:lnTo>
                    <a:pt x="1" y="29"/>
                  </a:lnTo>
                </a:path>
              </a:pathLst>
            </a:custGeom>
            <a:solidFill>
              <a:srgbClr val="FFFFFF">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2"/>
            <p:cNvSpPr/>
            <p:nvPr/>
          </p:nvSpPr>
          <p:spPr>
            <a:xfrm>
              <a:off x="3120200" y="4488900"/>
              <a:ext cx="25" cy="25"/>
            </a:xfrm>
            <a:custGeom>
              <a:avLst/>
              <a:gdLst/>
              <a:ahLst/>
              <a:cxnLst/>
              <a:rect l="l" t="t" r="r" b="b"/>
              <a:pathLst>
                <a:path w="1" h="1" fill="none" extrusionOk="0">
                  <a:moveTo>
                    <a:pt x="1" y="0"/>
                  </a:moveTo>
                  <a:lnTo>
                    <a:pt x="1" y="0"/>
                  </a:lnTo>
                  <a:lnTo>
                    <a:pt x="1" y="0"/>
                  </a:lnTo>
                  <a:lnTo>
                    <a:pt x="1" y="0"/>
                  </a:lnTo>
                </a:path>
              </a:pathLst>
            </a:custGeom>
            <a:solidFill>
              <a:srgbClr val="FFFFFF">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2"/>
            <p:cNvSpPr/>
            <p:nvPr/>
          </p:nvSpPr>
          <p:spPr>
            <a:xfrm>
              <a:off x="3068475" y="4441475"/>
              <a:ext cx="127200" cy="84100"/>
            </a:xfrm>
            <a:custGeom>
              <a:avLst/>
              <a:gdLst/>
              <a:ahLst/>
              <a:cxnLst/>
              <a:rect l="l" t="t" r="r" b="b"/>
              <a:pathLst>
                <a:path w="5088" h="3364" fill="none" extrusionOk="0">
                  <a:moveTo>
                    <a:pt x="2070" y="0"/>
                  </a:moveTo>
                  <a:lnTo>
                    <a:pt x="2070" y="0"/>
                  </a:lnTo>
                  <a:lnTo>
                    <a:pt x="1782" y="0"/>
                  </a:lnTo>
                  <a:lnTo>
                    <a:pt x="1782" y="0"/>
                  </a:lnTo>
                  <a:lnTo>
                    <a:pt x="1552" y="29"/>
                  </a:lnTo>
                  <a:lnTo>
                    <a:pt x="1552" y="29"/>
                  </a:lnTo>
                  <a:lnTo>
                    <a:pt x="1208" y="144"/>
                  </a:lnTo>
                  <a:lnTo>
                    <a:pt x="1208" y="144"/>
                  </a:lnTo>
                  <a:lnTo>
                    <a:pt x="920" y="345"/>
                  </a:lnTo>
                  <a:lnTo>
                    <a:pt x="776" y="489"/>
                  </a:lnTo>
                  <a:lnTo>
                    <a:pt x="633" y="633"/>
                  </a:lnTo>
                  <a:lnTo>
                    <a:pt x="633" y="633"/>
                  </a:lnTo>
                  <a:lnTo>
                    <a:pt x="518" y="805"/>
                  </a:lnTo>
                  <a:lnTo>
                    <a:pt x="403" y="1006"/>
                  </a:lnTo>
                  <a:lnTo>
                    <a:pt x="230" y="1437"/>
                  </a:lnTo>
                  <a:lnTo>
                    <a:pt x="230" y="1437"/>
                  </a:lnTo>
                  <a:lnTo>
                    <a:pt x="58" y="1955"/>
                  </a:lnTo>
                  <a:lnTo>
                    <a:pt x="58" y="1955"/>
                  </a:lnTo>
                  <a:lnTo>
                    <a:pt x="0" y="2127"/>
                  </a:lnTo>
                  <a:lnTo>
                    <a:pt x="0" y="2328"/>
                  </a:lnTo>
                  <a:lnTo>
                    <a:pt x="29" y="2501"/>
                  </a:lnTo>
                  <a:lnTo>
                    <a:pt x="87" y="2673"/>
                  </a:lnTo>
                  <a:lnTo>
                    <a:pt x="173" y="2846"/>
                  </a:lnTo>
                  <a:lnTo>
                    <a:pt x="317" y="2989"/>
                  </a:lnTo>
                  <a:lnTo>
                    <a:pt x="460" y="3104"/>
                  </a:lnTo>
                  <a:lnTo>
                    <a:pt x="633" y="3191"/>
                  </a:lnTo>
                  <a:lnTo>
                    <a:pt x="633" y="3191"/>
                  </a:lnTo>
                  <a:lnTo>
                    <a:pt x="805" y="3219"/>
                  </a:lnTo>
                  <a:lnTo>
                    <a:pt x="949" y="3219"/>
                  </a:lnTo>
                  <a:lnTo>
                    <a:pt x="949" y="3219"/>
                  </a:lnTo>
                  <a:lnTo>
                    <a:pt x="1093" y="3219"/>
                  </a:lnTo>
                  <a:lnTo>
                    <a:pt x="1236" y="3191"/>
                  </a:lnTo>
                  <a:lnTo>
                    <a:pt x="1380" y="3133"/>
                  </a:lnTo>
                  <a:lnTo>
                    <a:pt x="1524" y="3047"/>
                  </a:lnTo>
                  <a:lnTo>
                    <a:pt x="1639" y="2961"/>
                  </a:lnTo>
                  <a:lnTo>
                    <a:pt x="1725" y="2846"/>
                  </a:lnTo>
                  <a:lnTo>
                    <a:pt x="1811" y="2731"/>
                  </a:lnTo>
                  <a:lnTo>
                    <a:pt x="1869" y="2587"/>
                  </a:lnTo>
                  <a:lnTo>
                    <a:pt x="1869" y="2587"/>
                  </a:lnTo>
                  <a:lnTo>
                    <a:pt x="1984" y="2242"/>
                  </a:lnTo>
                  <a:lnTo>
                    <a:pt x="2127" y="1869"/>
                  </a:lnTo>
                  <a:lnTo>
                    <a:pt x="2214" y="1869"/>
                  </a:lnTo>
                  <a:lnTo>
                    <a:pt x="2214" y="1869"/>
                  </a:lnTo>
                  <a:lnTo>
                    <a:pt x="2242" y="1869"/>
                  </a:lnTo>
                  <a:lnTo>
                    <a:pt x="2242" y="1869"/>
                  </a:lnTo>
                  <a:lnTo>
                    <a:pt x="2645" y="1897"/>
                  </a:lnTo>
                  <a:lnTo>
                    <a:pt x="2645" y="1897"/>
                  </a:lnTo>
                  <a:lnTo>
                    <a:pt x="2903" y="1983"/>
                  </a:lnTo>
                  <a:lnTo>
                    <a:pt x="3018" y="2070"/>
                  </a:lnTo>
                  <a:lnTo>
                    <a:pt x="3018" y="2070"/>
                  </a:lnTo>
                  <a:lnTo>
                    <a:pt x="3191" y="2271"/>
                  </a:lnTo>
                  <a:lnTo>
                    <a:pt x="3191" y="2271"/>
                  </a:lnTo>
                  <a:lnTo>
                    <a:pt x="3334" y="2558"/>
                  </a:lnTo>
                  <a:lnTo>
                    <a:pt x="3478" y="2874"/>
                  </a:lnTo>
                  <a:lnTo>
                    <a:pt x="3478" y="2874"/>
                  </a:lnTo>
                  <a:lnTo>
                    <a:pt x="3536" y="2989"/>
                  </a:lnTo>
                  <a:lnTo>
                    <a:pt x="3622" y="3076"/>
                  </a:lnTo>
                  <a:lnTo>
                    <a:pt x="3794" y="3219"/>
                  </a:lnTo>
                  <a:lnTo>
                    <a:pt x="4024" y="3334"/>
                  </a:lnTo>
                  <a:lnTo>
                    <a:pt x="4254" y="3363"/>
                  </a:lnTo>
                  <a:lnTo>
                    <a:pt x="4254" y="3363"/>
                  </a:lnTo>
                  <a:lnTo>
                    <a:pt x="4398" y="3334"/>
                  </a:lnTo>
                  <a:lnTo>
                    <a:pt x="4398" y="3334"/>
                  </a:lnTo>
                  <a:lnTo>
                    <a:pt x="4570" y="3306"/>
                  </a:lnTo>
                  <a:lnTo>
                    <a:pt x="4714" y="3219"/>
                  </a:lnTo>
                  <a:lnTo>
                    <a:pt x="4829" y="3133"/>
                  </a:lnTo>
                  <a:lnTo>
                    <a:pt x="4944" y="2989"/>
                  </a:lnTo>
                  <a:lnTo>
                    <a:pt x="4944" y="2989"/>
                  </a:lnTo>
                  <a:lnTo>
                    <a:pt x="5030" y="2846"/>
                  </a:lnTo>
                  <a:lnTo>
                    <a:pt x="5088" y="2702"/>
                  </a:lnTo>
                  <a:lnTo>
                    <a:pt x="5088" y="2530"/>
                  </a:lnTo>
                  <a:lnTo>
                    <a:pt x="5088" y="2357"/>
                  </a:lnTo>
                  <a:lnTo>
                    <a:pt x="5088" y="2357"/>
                  </a:lnTo>
                  <a:lnTo>
                    <a:pt x="4973" y="2041"/>
                  </a:lnTo>
                  <a:lnTo>
                    <a:pt x="4858" y="1725"/>
                  </a:lnTo>
                  <a:lnTo>
                    <a:pt x="4858" y="1725"/>
                  </a:lnTo>
                  <a:lnTo>
                    <a:pt x="4685" y="1437"/>
                  </a:lnTo>
                  <a:lnTo>
                    <a:pt x="4513" y="1150"/>
                  </a:lnTo>
                  <a:lnTo>
                    <a:pt x="4513" y="1150"/>
                  </a:lnTo>
                  <a:lnTo>
                    <a:pt x="4398" y="978"/>
                  </a:lnTo>
                  <a:lnTo>
                    <a:pt x="4254" y="834"/>
                  </a:lnTo>
                  <a:lnTo>
                    <a:pt x="3938" y="575"/>
                  </a:lnTo>
                  <a:lnTo>
                    <a:pt x="3593" y="345"/>
                  </a:lnTo>
                  <a:lnTo>
                    <a:pt x="3219" y="202"/>
                  </a:lnTo>
                  <a:lnTo>
                    <a:pt x="3219" y="202"/>
                  </a:lnTo>
                  <a:lnTo>
                    <a:pt x="2961" y="115"/>
                  </a:lnTo>
                  <a:lnTo>
                    <a:pt x="2961" y="115"/>
                  </a:lnTo>
                  <a:lnTo>
                    <a:pt x="2530" y="29"/>
                  </a:lnTo>
                  <a:lnTo>
                    <a:pt x="2070" y="0"/>
                  </a:lnTo>
                </a:path>
              </a:pathLst>
            </a:custGeom>
            <a:solidFill>
              <a:srgbClr val="FFFFFF">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2"/>
            <p:cNvSpPr/>
            <p:nvPr/>
          </p:nvSpPr>
          <p:spPr>
            <a:xfrm>
              <a:off x="3278275" y="4517625"/>
              <a:ext cx="153075" cy="100625"/>
            </a:xfrm>
            <a:custGeom>
              <a:avLst/>
              <a:gdLst/>
              <a:ahLst/>
              <a:cxnLst/>
              <a:rect l="l" t="t" r="r" b="b"/>
              <a:pathLst>
                <a:path w="6123" h="4025" extrusionOk="0">
                  <a:moveTo>
                    <a:pt x="2875" y="1"/>
                  </a:moveTo>
                  <a:lnTo>
                    <a:pt x="2616" y="58"/>
                  </a:lnTo>
                  <a:lnTo>
                    <a:pt x="2358" y="145"/>
                  </a:lnTo>
                  <a:lnTo>
                    <a:pt x="2099" y="260"/>
                  </a:lnTo>
                  <a:lnTo>
                    <a:pt x="1926" y="346"/>
                  </a:lnTo>
                  <a:lnTo>
                    <a:pt x="1783" y="432"/>
                  </a:lnTo>
                  <a:lnTo>
                    <a:pt x="1495" y="662"/>
                  </a:lnTo>
                  <a:lnTo>
                    <a:pt x="1237" y="892"/>
                  </a:lnTo>
                  <a:lnTo>
                    <a:pt x="978" y="1122"/>
                  </a:lnTo>
                  <a:lnTo>
                    <a:pt x="288" y="1754"/>
                  </a:lnTo>
                  <a:lnTo>
                    <a:pt x="173" y="1869"/>
                  </a:lnTo>
                  <a:lnTo>
                    <a:pt x="87" y="2013"/>
                  </a:lnTo>
                  <a:lnTo>
                    <a:pt x="30" y="2156"/>
                  </a:lnTo>
                  <a:lnTo>
                    <a:pt x="1" y="2329"/>
                  </a:lnTo>
                  <a:lnTo>
                    <a:pt x="1" y="2501"/>
                  </a:lnTo>
                  <a:lnTo>
                    <a:pt x="58" y="2674"/>
                  </a:lnTo>
                  <a:lnTo>
                    <a:pt x="116" y="2817"/>
                  </a:lnTo>
                  <a:lnTo>
                    <a:pt x="202" y="2961"/>
                  </a:lnTo>
                  <a:lnTo>
                    <a:pt x="346" y="3076"/>
                  </a:lnTo>
                  <a:lnTo>
                    <a:pt x="518" y="3162"/>
                  </a:lnTo>
                  <a:lnTo>
                    <a:pt x="691" y="3220"/>
                  </a:lnTo>
                  <a:lnTo>
                    <a:pt x="863" y="3249"/>
                  </a:lnTo>
                  <a:lnTo>
                    <a:pt x="1007" y="3249"/>
                  </a:lnTo>
                  <a:lnTo>
                    <a:pt x="1150" y="3191"/>
                  </a:lnTo>
                  <a:lnTo>
                    <a:pt x="1294" y="3134"/>
                  </a:lnTo>
                  <a:lnTo>
                    <a:pt x="1409" y="3047"/>
                  </a:lnTo>
                  <a:lnTo>
                    <a:pt x="2185" y="2329"/>
                  </a:lnTo>
                  <a:lnTo>
                    <a:pt x="2473" y="2070"/>
                  </a:lnTo>
                  <a:lnTo>
                    <a:pt x="2760" y="1840"/>
                  </a:lnTo>
                  <a:lnTo>
                    <a:pt x="2961" y="1725"/>
                  </a:lnTo>
                  <a:lnTo>
                    <a:pt x="3191" y="1697"/>
                  </a:lnTo>
                  <a:lnTo>
                    <a:pt x="3421" y="1697"/>
                  </a:lnTo>
                  <a:lnTo>
                    <a:pt x="3680" y="1725"/>
                  </a:lnTo>
                  <a:lnTo>
                    <a:pt x="3881" y="1812"/>
                  </a:lnTo>
                  <a:lnTo>
                    <a:pt x="4025" y="1898"/>
                  </a:lnTo>
                  <a:lnTo>
                    <a:pt x="4168" y="2041"/>
                  </a:lnTo>
                  <a:lnTo>
                    <a:pt x="4254" y="2243"/>
                  </a:lnTo>
                  <a:lnTo>
                    <a:pt x="4312" y="2674"/>
                  </a:lnTo>
                  <a:lnTo>
                    <a:pt x="4341" y="2990"/>
                  </a:lnTo>
                  <a:lnTo>
                    <a:pt x="4369" y="3162"/>
                  </a:lnTo>
                  <a:lnTo>
                    <a:pt x="4398" y="3335"/>
                  </a:lnTo>
                  <a:lnTo>
                    <a:pt x="4456" y="3536"/>
                  </a:lnTo>
                  <a:lnTo>
                    <a:pt x="4599" y="3708"/>
                  </a:lnTo>
                  <a:lnTo>
                    <a:pt x="4714" y="3852"/>
                  </a:lnTo>
                  <a:lnTo>
                    <a:pt x="4858" y="3938"/>
                  </a:lnTo>
                  <a:lnTo>
                    <a:pt x="5030" y="3996"/>
                  </a:lnTo>
                  <a:lnTo>
                    <a:pt x="5203" y="4025"/>
                  </a:lnTo>
                  <a:lnTo>
                    <a:pt x="5404" y="4025"/>
                  </a:lnTo>
                  <a:lnTo>
                    <a:pt x="5577" y="3967"/>
                  </a:lnTo>
                  <a:lnTo>
                    <a:pt x="5720" y="3881"/>
                  </a:lnTo>
                  <a:lnTo>
                    <a:pt x="5864" y="3795"/>
                  </a:lnTo>
                  <a:lnTo>
                    <a:pt x="5979" y="3680"/>
                  </a:lnTo>
                  <a:lnTo>
                    <a:pt x="6065" y="3536"/>
                  </a:lnTo>
                  <a:lnTo>
                    <a:pt x="6123" y="3392"/>
                  </a:lnTo>
                  <a:lnTo>
                    <a:pt x="6123" y="3220"/>
                  </a:lnTo>
                  <a:lnTo>
                    <a:pt x="6094" y="2789"/>
                  </a:lnTo>
                  <a:lnTo>
                    <a:pt x="6065" y="2358"/>
                  </a:lnTo>
                  <a:lnTo>
                    <a:pt x="6008" y="2156"/>
                  </a:lnTo>
                  <a:lnTo>
                    <a:pt x="5979" y="1955"/>
                  </a:lnTo>
                  <a:lnTo>
                    <a:pt x="5835" y="1582"/>
                  </a:lnTo>
                  <a:lnTo>
                    <a:pt x="5634" y="1208"/>
                  </a:lnTo>
                  <a:lnTo>
                    <a:pt x="5519" y="1036"/>
                  </a:lnTo>
                  <a:lnTo>
                    <a:pt x="5375" y="863"/>
                  </a:lnTo>
                  <a:lnTo>
                    <a:pt x="5203" y="691"/>
                  </a:lnTo>
                  <a:lnTo>
                    <a:pt x="5030" y="547"/>
                  </a:lnTo>
                  <a:lnTo>
                    <a:pt x="4887" y="432"/>
                  </a:lnTo>
                  <a:lnTo>
                    <a:pt x="4743" y="346"/>
                  </a:lnTo>
                  <a:lnTo>
                    <a:pt x="4398" y="202"/>
                  </a:lnTo>
                  <a:lnTo>
                    <a:pt x="4312" y="173"/>
                  </a:lnTo>
                  <a:lnTo>
                    <a:pt x="4053" y="87"/>
                  </a:lnTo>
                  <a:lnTo>
                    <a:pt x="3766" y="30"/>
                  </a:lnTo>
                  <a:lnTo>
                    <a:pt x="3507" y="1"/>
                  </a:lnTo>
                  <a:close/>
                </a:path>
              </a:pathLst>
            </a:custGeom>
            <a:solidFill>
              <a:srgbClr val="FFFFFF">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2"/>
            <p:cNvSpPr/>
            <p:nvPr/>
          </p:nvSpPr>
          <p:spPr>
            <a:xfrm>
              <a:off x="3278275" y="4517625"/>
              <a:ext cx="153075" cy="100625"/>
            </a:xfrm>
            <a:custGeom>
              <a:avLst/>
              <a:gdLst/>
              <a:ahLst/>
              <a:cxnLst/>
              <a:rect l="l" t="t" r="r" b="b"/>
              <a:pathLst>
                <a:path w="6123" h="4025" fill="none" extrusionOk="0">
                  <a:moveTo>
                    <a:pt x="3220" y="1"/>
                  </a:moveTo>
                  <a:lnTo>
                    <a:pt x="3220" y="1"/>
                  </a:lnTo>
                  <a:lnTo>
                    <a:pt x="3162" y="1"/>
                  </a:lnTo>
                  <a:lnTo>
                    <a:pt x="3162" y="1"/>
                  </a:lnTo>
                  <a:lnTo>
                    <a:pt x="2875" y="1"/>
                  </a:lnTo>
                  <a:lnTo>
                    <a:pt x="2616" y="58"/>
                  </a:lnTo>
                  <a:lnTo>
                    <a:pt x="2358" y="145"/>
                  </a:lnTo>
                  <a:lnTo>
                    <a:pt x="2099" y="260"/>
                  </a:lnTo>
                  <a:lnTo>
                    <a:pt x="2099" y="260"/>
                  </a:lnTo>
                  <a:lnTo>
                    <a:pt x="1926" y="346"/>
                  </a:lnTo>
                  <a:lnTo>
                    <a:pt x="1783" y="432"/>
                  </a:lnTo>
                  <a:lnTo>
                    <a:pt x="1495" y="662"/>
                  </a:lnTo>
                  <a:lnTo>
                    <a:pt x="1495" y="662"/>
                  </a:lnTo>
                  <a:lnTo>
                    <a:pt x="1237" y="892"/>
                  </a:lnTo>
                  <a:lnTo>
                    <a:pt x="978" y="1122"/>
                  </a:lnTo>
                  <a:lnTo>
                    <a:pt x="978" y="1122"/>
                  </a:lnTo>
                  <a:lnTo>
                    <a:pt x="288" y="1754"/>
                  </a:lnTo>
                  <a:lnTo>
                    <a:pt x="288" y="1754"/>
                  </a:lnTo>
                  <a:lnTo>
                    <a:pt x="173" y="1869"/>
                  </a:lnTo>
                  <a:lnTo>
                    <a:pt x="87" y="2013"/>
                  </a:lnTo>
                  <a:lnTo>
                    <a:pt x="30" y="2156"/>
                  </a:lnTo>
                  <a:lnTo>
                    <a:pt x="1" y="2329"/>
                  </a:lnTo>
                  <a:lnTo>
                    <a:pt x="1" y="2329"/>
                  </a:lnTo>
                  <a:lnTo>
                    <a:pt x="1" y="2501"/>
                  </a:lnTo>
                  <a:lnTo>
                    <a:pt x="58" y="2674"/>
                  </a:lnTo>
                  <a:lnTo>
                    <a:pt x="116" y="2817"/>
                  </a:lnTo>
                  <a:lnTo>
                    <a:pt x="202" y="2961"/>
                  </a:lnTo>
                  <a:lnTo>
                    <a:pt x="202" y="2961"/>
                  </a:lnTo>
                  <a:lnTo>
                    <a:pt x="346" y="3076"/>
                  </a:lnTo>
                  <a:lnTo>
                    <a:pt x="518" y="3162"/>
                  </a:lnTo>
                  <a:lnTo>
                    <a:pt x="691" y="3220"/>
                  </a:lnTo>
                  <a:lnTo>
                    <a:pt x="863" y="3249"/>
                  </a:lnTo>
                  <a:lnTo>
                    <a:pt x="863" y="3249"/>
                  </a:lnTo>
                  <a:lnTo>
                    <a:pt x="1007" y="3249"/>
                  </a:lnTo>
                  <a:lnTo>
                    <a:pt x="1150" y="3191"/>
                  </a:lnTo>
                  <a:lnTo>
                    <a:pt x="1294" y="3134"/>
                  </a:lnTo>
                  <a:lnTo>
                    <a:pt x="1409" y="3047"/>
                  </a:lnTo>
                  <a:lnTo>
                    <a:pt x="1409" y="3047"/>
                  </a:lnTo>
                  <a:lnTo>
                    <a:pt x="2185" y="2329"/>
                  </a:lnTo>
                  <a:lnTo>
                    <a:pt x="2185" y="2329"/>
                  </a:lnTo>
                  <a:lnTo>
                    <a:pt x="2473" y="2070"/>
                  </a:lnTo>
                  <a:lnTo>
                    <a:pt x="2760" y="1840"/>
                  </a:lnTo>
                  <a:lnTo>
                    <a:pt x="2760" y="1840"/>
                  </a:lnTo>
                  <a:lnTo>
                    <a:pt x="2961" y="1725"/>
                  </a:lnTo>
                  <a:lnTo>
                    <a:pt x="2961" y="1725"/>
                  </a:lnTo>
                  <a:lnTo>
                    <a:pt x="3191" y="1697"/>
                  </a:lnTo>
                  <a:lnTo>
                    <a:pt x="3191" y="1697"/>
                  </a:lnTo>
                  <a:lnTo>
                    <a:pt x="3421" y="1697"/>
                  </a:lnTo>
                  <a:lnTo>
                    <a:pt x="3680" y="1725"/>
                  </a:lnTo>
                  <a:lnTo>
                    <a:pt x="3680" y="1725"/>
                  </a:lnTo>
                  <a:lnTo>
                    <a:pt x="3881" y="1812"/>
                  </a:lnTo>
                  <a:lnTo>
                    <a:pt x="4025" y="1898"/>
                  </a:lnTo>
                  <a:lnTo>
                    <a:pt x="4168" y="2041"/>
                  </a:lnTo>
                  <a:lnTo>
                    <a:pt x="4168" y="2041"/>
                  </a:lnTo>
                  <a:lnTo>
                    <a:pt x="4254" y="2243"/>
                  </a:lnTo>
                  <a:lnTo>
                    <a:pt x="4254" y="2243"/>
                  </a:lnTo>
                  <a:lnTo>
                    <a:pt x="4312" y="2674"/>
                  </a:lnTo>
                  <a:lnTo>
                    <a:pt x="4312" y="2674"/>
                  </a:lnTo>
                  <a:lnTo>
                    <a:pt x="4341" y="2990"/>
                  </a:lnTo>
                  <a:lnTo>
                    <a:pt x="4369" y="3162"/>
                  </a:lnTo>
                  <a:lnTo>
                    <a:pt x="4398" y="3335"/>
                  </a:lnTo>
                  <a:lnTo>
                    <a:pt x="4398" y="3335"/>
                  </a:lnTo>
                  <a:lnTo>
                    <a:pt x="4456" y="3536"/>
                  </a:lnTo>
                  <a:lnTo>
                    <a:pt x="4599" y="3708"/>
                  </a:lnTo>
                  <a:lnTo>
                    <a:pt x="4599" y="3708"/>
                  </a:lnTo>
                  <a:lnTo>
                    <a:pt x="4714" y="3852"/>
                  </a:lnTo>
                  <a:lnTo>
                    <a:pt x="4858" y="3938"/>
                  </a:lnTo>
                  <a:lnTo>
                    <a:pt x="5030" y="3996"/>
                  </a:lnTo>
                  <a:lnTo>
                    <a:pt x="5203" y="4025"/>
                  </a:lnTo>
                  <a:lnTo>
                    <a:pt x="5203" y="4025"/>
                  </a:lnTo>
                  <a:lnTo>
                    <a:pt x="5260" y="4025"/>
                  </a:lnTo>
                  <a:lnTo>
                    <a:pt x="5260" y="4025"/>
                  </a:lnTo>
                  <a:lnTo>
                    <a:pt x="5404" y="4025"/>
                  </a:lnTo>
                  <a:lnTo>
                    <a:pt x="5577" y="3967"/>
                  </a:lnTo>
                  <a:lnTo>
                    <a:pt x="5720" y="3881"/>
                  </a:lnTo>
                  <a:lnTo>
                    <a:pt x="5864" y="3795"/>
                  </a:lnTo>
                  <a:lnTo>
                    <a:pt x="5979" y="3680"/>
                  </a:lnTo>
                  <a:lnTo>
                    <a:pt x="6065" y="3536"/>
                  </a:lnTo>
                  <a:lnTo>
                    <a:pt x="6123" y="3392"/>
                  </a:lnTo>
                  <a:lnTo>
                    <a:pt x="6123" y="3220"/>
                  </a:lnTo>
                  <a:lnTo>
                    <a:pt x="6123" y="3220"/>
                  </a:lnTo>
                  <a:lnTo>
                    <a:pt x="6094" y="2789"/>
                  </a:lnTo>
                  <a:lnTo>
                    <a:pt x="6065" y="2358"/>
                  </a:lnTo>
                  <a:lnTo>
                    <a:pt x="6065" y="2358"/>
                  </a:lnTo>
                  <a:lnTo>
                    <a:pt x="6008" y="2156"/>
                  </a:lnTo>
                  <a:lnTo>
                    <a:pt x="5979" y="1955"/>
                  </a:lnTo>
                  <a:lnTo>
                    <a:pt x="5835" y="1582"/>
                  </a:lnTo>
                  <a:lnTo>
                    <a:pt x="5835" y="1582"/>
                  </a:lnTo>
                  <a:lnTo>
                    <a:pt x="5634" y="1208"/>
                  </a:lnTo>
                  <a:lnTo>
                    <a:pt x="5519" y="1036"/>
                  </a:lnTo>
                  <a:lnTo>
                    <a:pt x="5375" y="863"/>
                  </a:lnTo>
                  <a:lnTo>
                    <a:pt x="5375" y="863"/>
                  </a:lnTo>
                  <a:lnTo>
                    <a:pt x="5203" y="691"/>
                  </a:lnTo>
                  <a:lnTo>
                    <a:pt x="5030" y="547"/>
                  </a:lnTo>
                  <a:lnTo>
                    <a:pt x="5030" y="547"/>
                  </a:lnTo>
                  <a:lnTo>
                    <a:pt x="4887" y="432"/>
                  </a:lnTo>
                  <a:lnTo>
                    <a:pt x="4743" y="346"/>
                  </a:lnTo>
                  <a:lnTo>
                    <a:pt x="4398" y="202"/>
                  </a:lnTo>
                  <a:lnTo>
                    <a:pt x="4312" y="173"/>
                  </a:lnTo>
                  <a:lnTo>
                    <a:pt x="4312" y="173"/>
                  </a:lnTo>
                  <a:lnTo>
                    <a:pt x="4053" y="87"/>
                  </a:lnTo>
                  <a:lnTo>
                    <a:pt x="3766" y="30"/>
                  </a:lnTo>
                  <a:lnTo>
                    <a:pt x="3766" y="30"/>
                  </a:lnTo>
                  <a:lnTo>
                    <a:pt x="3507" y="1"/>
                  </a:lnTo>
                  <a:lnTo>
                    <a:pt x="3220" y="1"/>
                  </a:lnTo>
                </a:path>
              </a:pathLst>
            </a:custGeom>
            <a:solidFill>
              <a:srgbClr val="FFFFFF">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4" name="Google Shape;134;p2"/>
          <p:cNvSpPr/>
          <p:nvPr/>
        </p:nvSpPr>
        <p:spPr>
          <a:xfrm rot="5400000">
            <a:off x="7570325" y="-717200"/>
            <a:ext cx="1315403" cy="1033786"/>
          </a:xfrm>
          <a:custGeom>
            <a:avLst/>
            <a:gdLst/>
            <a:ahLst/>
            <a:cxnLst/>
            <a:rect l="l" t="t" r="r" b="b"/>
            <a:pathLst>
              <a:path w="11411" h="8968" extrusionOk="0">
                <a:moveTo>
                  <a:pt x="3852" y="1294"/>
                </a:moveTo>
                <a:lnTo>
                  <a:pt x="4743" y="1323"/>
                </a:lnTo>
                <a:lnTo>
                  <a:pt x="5662" y="1380"/>
                </a:lnTo>
                <a:lnTo>
                  <a:pt x="5806" y="1380"/>
                </a:lnTo>
                <a:lnTo>
                  <a:pt x="6754" y="1524"/>
                </a:lnTo>
                <a:lnTo>
                  <a:pt x="7703" y="1668"/>
                </a:lnTo>
                <a:lnTo>
                  <a:pt x="8536" y="1811"/>
                </a:lnTo>
                <a:lnTo>
                  <a:pt x="9255" y="1926"/>
                </a:lnTo>
                <a:lnTo>
                  <a:pt x="9485" y="1984"/>
                </a:lnTo>
                <a:lnTo>
                  <a:pt x="9686" y="2070"/>
                </a:lnTo>
                <a:lnTo>
                  <a:pt x="9887" y="2214"/>
                </a:lnTo>
                <a:lnTo>
                  <a:pt x="9916" y="2242"/>
                </a:lnTo>
                <a:lnTo>
                  <a:pt x="10002" y="2415"/>
                </a:lnTo>
                <a:lnTo>
                  <a:pt x="10060" y="2760"/>
                </a:lnTo>
                <a:lnTo>
                  <a:pt x="10117" y="3076"/>
                </a:lnTo>
                <a:lnTo>
                  <a:pt x="10175" y="3421"/>
                </a:lnTo>
                <a:lnTo>
                  <a:pt x="10175" y="3737"/>
                </a:lnTo>
                <a:lnTo>
                  <a:pt x="10175" y="4082"/>
                </a:lnTo>
                <a:lnTo>
                  <a:pt x="10146" y="4427"/>
                </a:lnTo>
                <a:lnTo>
                  <a:pt x="10117" y="4772"/>
                </a:lnTo>
                <a:lnTo>
                  <a:pt x="10088" y="5117"/>
                </a:lnTo>
                <a:lnTo>
                  <a:pt x="9945" y="5778"/>
                </a:lnTo>
                <a:lnTo>
                  <a:pt x="9830" y="6381"/>
                </a:lnTo>
                <a:lnTo>
                  <a:pt x="9715" y="6841"/>
                </a:lnTo>
                <a:lnTo>
                  <a:pt x="9542" y="7272"/>
                </a:lnTo>
                <a:lnTo>
                  <a:pt x="9427" y="7445"/>
                </a:lnTo>
                <a:lnTo>
                  <a:pt x="9341" y="7588"/>
                </a:lnTo>
                <a:lnTo>
                  <a:pt x="9284" y="7646"/>
                </a:lnTo>
                <a:lnTo>
                  <a:pt x="9169" y="7675"/>
                </a:lnTo>
                <a:lnTo>
                  <a:pt x="8824" y="7732"/>
                </a:lnTo>
                <a:lnTo>
                  <a:pt x="7760" y="7732"/>
                </a:lnTo>
                <a:lnTo>
                  <a:pt x="6984" y="7646"/>
                </a:lnTo>
                <a:lnTo>
                  <a:pt x="5978" y="7560"/>
                </a:lnTo>
                <a:lnTo>
                  <a:pt x="4973" y="7416"/>
                </a:lnTo>
                <a:lnTo>
                  <a:pt x="4455" y="7330"/>
                </a:lnTo>
                <a:lnTo>
                  <a:pt x="3967" y="7243"/>
                </a:lnTo>
                <a:lnTo>
                  <a:pt x="3162" y="7071"/>
                </a:lnTo>
                <a:lnTo>
                  <a:pt x="2817" y="6985"/>
                </a:lnTo>
                <a:lnTo>
                  <a:pt x="2501" y="6870"/>
                </a:lnTo>
                <a:lnTo>
                  <a:pt x="2185" y="6784"/>
                </a:lnTo>
                <a:lnTo>
                  <a:pt x="1897" y="6640"/>
                </a:lnTo>
                <a:lnTo>
                  <a:pt x="1696" y="6496"/>
                </a:lnTo>
                <a:lnTo>
                  <a:pt x="1667" y="6467"/>
                </a:lnTo>
                <a:lnTo>
                  <a:pt x="1610" y="6324"/>
                </a:lnTo>
                <a:lnTo>
                  <a:pt x="1552" y="6094"/>
                </a:lnTo>
                <a:lnTo>
                  <a:pt x="1581" y="5691"/>
                </a:lnTo>
                <a:lnTo>
                  <a:pt x="1639" y="5318"/>
                </a:lnTo>
                <a:lnTo>
                  <a:pt x="1725" y="4800"/>
                </a:lnTo>
                <a:lnTo>
                  <a:pt x="1811" y="4312"/>
                </a:lnTo>
                <a:lnTo>
                  <a:pt x="2185" y="2530"/>
                </a:lnTo>
                <a:lnTo>
                  <a:pt x="2271" y="2214"/>
                </a:lnTo>
                <a:lnTo>
                  <a:pt x="2386" y="1898"/>
                </a:lnTo>
                <a:lnTo>
                  <a:pt x="2530" y="1725"/>
                </a:lnTo>
                <a:lnTo>
                  <a:pt x="2645" y="1610"/>
                </a:lnTo>
                <a:lnTo>
                  <a:pt x="2673" y="1581"/>
                </a:lnTo>
                <a:lnTo>
                  <a:pt x="2932" y="1466"/>
                </a:lnTo>
                <a:lnTo>
                  <a:pt x="3191" y="1380"/>
                </a:lnTo>
                <a:lnTo>
                  <a:pt x="3507" y="1323"/>
                </a:lnTo>
                <a:lnTo>
                  <a:pt x="3650" y="1294"/>
                </a:lnTo>
                <a:close/>
                <a:moveTo>
                  <a:pt x="4283" y="1"/>
                </a:moveTo>
                <a:lnTo>
                  <a:pt x="3938" y="29"/>
                </a:lnTo>
                <a:lnTo>
                  <a:pt x="3708" y="29"/>
                </a:lnTo>
                <a:lnTo>
                  <a:pt x="3622" y="58"/>
                </a:lnTo>
                <a:lnTo>
                  <a:pt x="3104" y="58"/>
                </a:lnTo>
                <a:lnTo>
                  <a:pt x="2874" y="87"/>
                </a:lnTo>
                <a:lnTo>
                  <a:pt x="2415" y="202"/>
                </a:lnTo>
                <a:lnTo>
                  <a:pt x="2185" y="288"/>
                </a:lnTo>
                <a:lnTo>
                  <a:pt x="1955" y="374"/>
                </a:lnTo>
                <a:lnTo>
                  <a:pt x="1926" y="403"/>
                </a:lnTo>
                <a:lnTo>
                  <a:pt x="1840" y="432"/>
                </a:lnTo>
                <a:lnTo>
                  <a:pt x="1610" y="604"/>
                </a:lnTo>
                <a:lnTo>
                  <a:pt x="1380" y="805"/>
                </a:lnTo>
                <a:lnTo>
                  <a:pt x="1207" y="978"/>
                </a:lnTo>
                <a:lnTo>
                  <a:pt x="1093" y="1179"/>
                </a:lnTo>
                <a:lnTo>
                  <a:pt x="891" y="1581"/>
                </a:lnTo>
                <a:lnTo>
                  <a:pt x="805" y="1811"/>
                </a:lnTo>
                <a:lnTo>
                  <a:pt x="719" y="2041"/>
                </a:lnTo>
                <a:lnTo>
                  <a:pt x="575" y="2645"/>
                </a:lnTo>
                <a:lnTo>
                  <a:pt x="460" y="3220"/>
                </a:lnTo>
                <a:lnTo>
                  <a:pt x="288" y="3938"/>
                </a:lnTo>
                <a:lnTo>
                  <a:pt x="173" y="4456"/>
                </a:lnTo>
                <a:lnTo>
                  <a:pt x="87" y="4973"/>
                </a:lnTo>
                <a:lnTo>
                  <a:pt x="0" y="5433"/>
                </a:lnTo>
                <a:lnTo>
                  <a:pt x="0" y="5663"/>
                </a:lnTo>
                <a:lnTo>
                  <a:pt x="0" y="5893"/>
                </a:lnTo>
                <a:lnTo>
                  <a:pt x="0" y="6237"/>
                </a:lnTo>
                <a:lnTo>
                  <a:pt x="58" y="6554"/>
                </a:lnTo>
                <a:lnTo>
                  <a:pt x="115" y="6755"/>
                </a:lnTo>
                <a:lnTo>
                  <a:pt x="202" y="6927"/>
                </a:lnTo>
                <a:lnTo>
                  <a:pt x="288" y="7100"/>
                </a:lnTo>
                <a:lnTo>
                  <a:pt x="403" y="7272"/>
                </a:lnTo>
                <a:lnTo>
                  <a:pt x="518" y="7387"/>
                </a:lnTo>
                <a:lnTo>
                  <a:pt x="633" y="7502"/>
                </a:lnTo>
                <a:lnTo>
                  <a:pt x="891" y="7703"/>
                </a:lnTo>
                <a:lnTo>
                  <a:pt x="1179" y="7876"/>
                </a:lnTo>
                <a:lnTo>
                  <a:pt x="1466" y="8019"/>
                </a:lnTo>
                <a:lnTo>
                  <a:pt x="1955" y="8192"/>
                </a:lnTo>
                <a:lnTo>
                  <a:pt x="2271" y="8278"/>
                </a:lnTo>
                <a:lnTo>
                  <a:pt x="2616" y="8336"/>
                </a:lnTo>
                <a:lnTo>
                  <a:pt x="3593" y="8537"/>
                </a:lnTo>
                <a:lnTo>
                  <a:pt x="4053" y="8594"/>
                </a:lnTo>
                <a:lnTo>
                  <a:pt x="4513" y="8680"/>
                </a:lnTo>
                <a:lnTo>
                  <a:pt x="5576" y="8795"/>
                </a:lnTo>
                <a:lnTo>
                  <a:pt x="6553" y="8882"/>
                </a:lnTo>
                <a:lnTo>
                  <a:pt x="7530" y="8939"/>
                </a:lnTo>
                <a:lnTo>
                  <a:pt x="8191" y="8968"/>
                </a:lnTo>
                <a:lnTo>
                  <a:pt x="8536" y="8968"/>
                </a:lnTo>
                <a:lnTo>
                  <a:pt x="8853" y="8939"/>
                </a:lnTo>
                <a:lnTo>
                  <a:pt x="9140" y="8910"/>
                </a:lnTo>
                <a:lnTo>
                  <a:pt x="9427" y="8853"/>
                </a:lnTo>
                <a:lnTo>
                  <a:pt x="9715" y="8767"/>
                </a:lnTo>
                <a:lnTo>
                  <a:pt x="9916" y="8652"/>
                </a:lnTo>
                <a:lnTo>
                  <a:pt x="10088" y="8537"/>
                </a:lnTo>
                <a:lnTo>
                  <a:pt x="10203" y="8422"/>
                </a:lnTo>
                <a:lnTo>
                  <a:pt x="10376" y="8221"/>
                </a:lnTo>
                <a:lnTo>
                  <a:pt x="10548" y="7991"/>
                </a:lnTo>
                <a:lnTo>
                  <a:pt x="10692" y="7732"/>
                </a:lnTo>
                <a:lnTo>
                  <a:pt x="10864" y="7272"/>
                </a:lnTo>
                <a:lnTo>
                  <a:pt x="11008" y="6812"/>
                </a:lnTo>
                <a:lnTo>
                  <a:pt x="11152" y="6266"/>
                </a:lnTo>
                <a:lnTo>
                  <a:pt x="11238" y="5720"/>
                </a:lnTo>
                <a:lnTo>
                  <a:pt x="11324" y="5260"/>
                </a:lnTo>
                <a:lnTo>
                  <a:pt x="11382" y="4800"/>
                </a:lnTo>
                <a:lnTo>
                  <a:pt x="11410" y="4226"/>
                </a:lnTo>
                <a:lnTo>
                  <a:pt x="11410" y="3651"/>
                </a:lnTo>
                <a:lnTo>
                  <a:pt x="11353" y="3191"/>
                </a:lnTo>
                <a:lnTo>
                  <a:pt x="11267" y="2731"/>
                </a:lnTo>
                <a:lnTo>
                  <a:pt x="11123" y="2156"/>
                </a:lnTo>
                <a:lnTo>
                  <a:pt x="11008" y="1898"/>
                </a:lnTo>
                <a:lnTo>
                  <a:pt x="10864" y="1639"/>
                </a:lnTo>
                <a:lnTo>
                  <a:pt x="10778" y="1524"/>
                </a:lnTo>
                <a:lnTo>
                  <a:pt x="10663" y="1409"/>
                </a:lnTo>
                <a:lnTo>
                  <a:pt x="10405" y="1208"/>
                </a:lnTo>
                <a:lnTo>
                  <a:pt x="10146" y="1064"/>
                </a:lnTo>
                <a:lnTo>
                  <a:pt x="9887" y="920"/>
                </a:lnTo>
                <a:lnTo>
                  <a:pt x="9629" y="834"/>
                </a:lnTo>
                <a:lnTo>
                  <a:pt x="9370" y="748"/>
                </a:lnTo>
                <a:lnTo>
                  <a:pt x="8824" y="662"/>
                </a:lnTo>
                <a:lnTo>
                  <a:pt x="7847" y="489"/>
                </a:lnTo>
                <a:lnTo>
                  <a:pt x="6898" y="346"/>
                </a:lnTo>
                <a:lnTo>
                  <a:pt x="5892" y="173"/>
                </a:lnTo>
                <a:lnTo>
                  <a:pt x="4915" y="58"/>
                </a:lnTo>
                <a:lnTo>
                  <a:pt x="4685" y="29"/>
                </a:lnTo>
                <a:lnTo>
                  <a:pt x="4426" y="1"/>
                </a:lnTo>
                <a:close/>
              </a:path>
            </a:pathLst>
          </a:custGeom>
          <a:solidFill>
            <a:srgbClr val="FFFFFF">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text 4">
  <p:cSld name="CUSTOM_4">
    <p:bg>
      <p:bgPr>
        <a:solidFill>
          <a:schemeClr val="accent6"/>
        </a:solidFill>
        <a:effectLst/>
      </p:bgPr>
    </p:bg>
    <p:spTree>
      <p:nvGrpSpPr>
        <p:cNvPr id="1" name="Shape 1761"/>
        <p:cNvGrpSpPr/>
        <p:nvPr/>
      </p:nvGrpSpPr>
      <p:grpSpPr>
        <a:xfrm>
          <a:off x="0" y="0"/>
          <a:ext cx="0" cy="0"/>
          <a:chOff x="0" y="0"/>
          <a:chExt cx="0" cy="0"/>
        </a:xfrm>
      </p:grpSpPr>
      <p:sp>
        <p:nvSpPr>
          <p:cNvPr id="1762" name="Google Shape;1762;p37"/>
          <p:cNvSpPr/>
          <p:nvPr/>
        </p:nvSpPr>
        <p:spPr>
          <a:xfrm rot="10800000">
            <a:off x="4955775" y="1346700"/>
            <a:ext cx="4205400" cy="37968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3" name="Google Shape;1763;p37"/>
          <p:cNvSpPr/>
          <p:nvPr/>
        </p:nvSpPr>
        <p:spPr>
          <a:xfrm rot="10800000">
            <a:off x="-150" y="1346625"/>
            <a:ext cx="4956000" cy="3796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4" name="Google Shape;1764;p37"/>
          <p:cNvSpPr txBox="1">
            <a:spLocks noGrp="1"/>
          </p:cNvSpPr>
          <p:nvPr>
            <p:ph type="title"/>
          </p:nvPr>
        </p:nvSpPr>
        <p:spPr>
          <a:xfrm>
            <a:off x="720000" y="2023826"/>
            <a:ext cx="43794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765" name="Google Shape;1765;p37"/>
          <p:cNvSpPr txBox="1">
            <a:spLocks noGrp="1"/>
          </p:cNvSpPr>
          <p:nvPr>
            <p:ph type="subTitle" idx="1"/>
          </p:nvPr>
        </p:nvSpPr>
        <p:spPr>
          <a:xfrm>
            <a:off x="720000" y="2943331"/>
            <a:ext cx="3915900" cy="1246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600"/>
              <a:buNone/>
              <a:defRPr>
                <a:solidFill>
                  <a:schemeClr val="lt1"/>
                </a:solidFill>
              </a:defRPr>
            </a:lvl1pPr>
            <a:lvl2pPr lvl="1" algn="ctr" rtl="0">
              <a:lnSpc>
                <a:spcPct val="100000"/>
              </a:lnSpc>
              <a:spcBef>
                <a:spcPts val="0"/>
              </a:spcBef>
              <a:spcAft>
                <a:spcPts val="0"/>
              </a:spcAft>
              <a:buSzPts val="1600"/>
              <a:buNone/>
              <a:defRPr/>
            </a:lvl2pPr>
            <a:lvl3pPr lvl="2" algn="ctr" rtl="0">
              <a:lnSpc>
                <a:spcPct val="100000"/>
              </a:lnSpc>
              <a:spcBef>
                <a:spcPts val="1600"/>
              </a:spcBef>
              <a:spcAft>
                <a:spcPts val="0"/>
              </a:spcAft>
              <a:buSzPts val="1600"/>
              <a:buNone/>
              <a:defRPr/>
            </a:lvl3pPr>
            <a:lvl4pPr lvl="3" algn="ctr" rtl="0">
              <a:lnSpc>
                <a:spcPct val="100000"/>
              </a:lnSpc>
              <a:spcBef>
                <a:spcPts val="1600"/>
              </a:spcBef>
              <a:spcAft>
                <a:spcPts val="0"/>
              </a:spcAft>
              <a:buSzPts val="1600"/>
              <a:buNone/>
              <a:defRPr/>
            </a:lvl4pPr>
            <a:lvl5pPr lvl="4" algn="ctr" rtl="0">
              <a:lnSpc>
                <a:spcPct val="100000"/>
              </a:lnSpc>
              <a:spcBef>
                <a:spcPts val="1600"/>
              </a:spcBef>
              <a:spcAft>
                <a:spcPts val="0"/>
              </a:spcAft>
              <a:buSzPts val="1600"/>
              <a:buNone/>
              <a:defRPr/>
            </a:lvl5pPr>
            <a:lvl6pPr lvl="5" algn="ctr" rtl="0">
              <a:lnSpc>
                <a:spcPct val="100000"/>
              </a:lnSpc>
              <a:spcBef>
                <a:spcPts val="1600"/>
              </a:spcBef>
              <a:spcAft>
                <a:spcPts val="0"/>
              </a:spcAft>
              <a:buSzPts val="1600"/>
              <a:buNone/>
              <a:defRPr/>
            </a:lvl6pPr>
            <a:lvl7pPr lvl="6" algn="ctr" rtl="0">
              <a:lnSpc>
                <a:spcPct val="100000"/>
              </a:lnSpc>
              <a:spcBef>
                <a:spcPts val="1600"/>
              </a:spcBef>
              <a:spcAft>
                <a:spcPts val="0"/>
              </a:spcAft>
              <a:buSzPts val="1600"/>
              <a:buNone/>
              <a:defRPr/>
            </a:lvl7pPr>
            <a:lvl8pPr lvl="7" algn="ctr" rtl="0">
              <a:lnSpc>
                <a:spcPct val="100000"/>
              </a:lnSpc>
              <a:spcBef>
                <a:spcPts val="1600"/>
              </a:spcBef>
              <a:spcAft>
                <a:spcPts val="0"/>
              </a:spcAft>
              <a:buSzPts val="1600"/>
              <a:buNone/>
              <a:defRPr/>
            </a:lvl8pPr>
            <a:lvl9pPr lvl="8" algn="ctr" rtl="0">
              <a:lnSpc>
                <a:spcPct val="100000"/>
              </a:lnSpc>
              <a:spcBef>
                <a:spcPts val="1600"/>
              </a:spcBef>
              <a:spcAft>
                <a:spcPts val="1600"/>
              </a:spcAft>
              <a:buSzPts val="1600"/>
              <a:buNone/>
              <a:defRPr/>
            </a:lvl9pPr>
          </a:lstStyle>
          <a:p>
            <a:endParaRPr/>
          </a:p>
        </p:txBody>
      </p:sp>
      <p:grpSp>
        <p:nvGrpSpPr>
          <p:cNvPr id="1766" name="Google Shape;1766;p37"/>
          <p:cNvGrpSpPr/>
          <p:nvPr/>
        </p:nvGrpSpPr>
        <p:grpSpPr>
          <a:xfrm>
            <a:off x="657971" y="-252208"/>
            <a:ext cx="1208356" cy="1060711"/>
            <a:chOff x="1363425" y="4655637"/>
            <a:chExt cx="935550" cy="821238"/>
          </a:xfrm>
        </p:grpSpPr>
        <p:sp>
          <p:nvSpPr>
            <p:cNvPr id="1767" name="Google Shape;1767;p37"/>
            <p:cNvSpPr/>
            <p:nvPr/>
          </p:nvSpPr>
          <p:spPr>
            <a:xfrm>
              <a:off x="1686050" y="4959525"/>
              <a:ext cx="140850" cy="193300"/>
            </a:xfrm>
            <a:custGeom>
              <a:avLst/>
              <a:gdLst/>
              <a:ahLst/>
              <a:cxnLst/>
              <a:rect l="l" t="t" r="r" b="b"/>
              <a:pathLst>
                <a:path w="5634" h="7732" extrusionOk="0">
                  <a:moveTo>
                    <a:pt x="2041" y="892"/>
                  </a:moveTo>
                  <a:lnTo>
                    <a:pt x="2472" y="949"/>
                  </a:lnTo>
                  <a:lnTo>
                    <a:pt x="3190" y="1093"/>
                  </a:lnTo>
                  <a:lnTo>
                    <a:pt x="3708" y="1236"/>
                  </a:lnTo>
                  <a:lnTo>
                    <a:pt x="3995" y="1351"/>
                  </a:lnTo>
                  <a:lnTo>
                    <a:pt x="4168" y="1438"/>
                  </a:lnTo>
                  <a:lnTo>
                    <a:pt x="4397" y="1581"/>
                  </a:lnTo>
                  <a:lnTo>
                    <a:pt x="4426" y="1639"/>
                  </a:lnTo>
                  <a:lnTo>
                    <a:pt x="4455" y="1668"/>
                  </a:lnTo>
                  <a:lnTo>
                    <a:pt x="4512" y="2012"/>
                  </a:lnTo>
                  <a:lnTo>
                    <a:pt x="4541" y="2357"/>
                  </a:lnTo>
                  <a:lnTo>
                    <a:pt x="4541" y="2846"/>
                  </a:lnTo>
                  <a:lnTo>
                    <a:pt x="4512" y="3334"/>
                  </a:lnTo>
                  <a:lnTo>
                    <a:pt x="4426" y="4312"/>
                  </a:lnTo>
                  <a:lnTo>
                    <a:pt x="4340" y="5231"/>
                  </a:lnTo>
                  <a:lnTo>
                    <a:pt x="4283" y="5691"/>
                  </a:lnTo>
                  <a:lnTo>
                    <a:pt x="4196" y="6151"/>
                  </a:lnTo>
                  <a:lnTo>
                    <a:pt x="4110" y="6352"/>
                  </a:lnTo>
                  <a:lnTo>
                    <a:pt x="3995" y="6525"/>
                  </a:lnTo>
                  <a:lnTo>
                    <a:pt x="3909" y="6611"/>
                  </a:lnTo>
                  <a:lnTo>
                    <a:pt x="3823" y="6640"/>
                  </a:lnTo>
                  <a:lnTo>
                    <a:pt x="3478" y="6697"/>
                  </a:lnTo>
                  <a:lnTo>
                    <a:pt x="3018" y="6668"/>
                  </a:lnTo>
                  <a:lnTo>
                    <a:pt x="2558" y="6611"/>
                  </a:lnTo>
                  <a:lnTo>
                    <a:pt x="1667" y="6439"/>
                  </a:lnTo>
                  <a:lnTo>
                    <a:pt x="1322" y="6324"/>
                  </a:lnTo>
                  <a:lnTo>
                    <a:pt x="1265" y="6295"/>
                  </a:lnTo>
                  <a:lnTo>
                    <a:pt x="1265" y="6266"/>
                  </a:lnTo>
                  <a:lnTo>
                    <a:pt x="1207" y="6036"/>
                  </a:lnTo>
                  <a:lnTo>
                    <a:pt x="1179" y="5835"/>
                  </a:lnTo>
                  <a:lnTo>
                    <a:pt x="1207" y="5346"/>
                  </a:lnTo>
                  <a:lnTo>
                    <a:pt x="1207" y="4887"/>
                  </a:lnTo>
                  <a:lnTo>
                    <a:pt x="1293" y="3938"/>
                  </a:lnTo>
                  <a:lnTo>
                    <a:pt x="1408" y="1926"/>
                  </a:lnTo>
                  <a:lnTo>
                    <a:pt x="1466" y="978"/>
                  </a:lnTo>
                  <a:lnTo>
                    <a:pt x="1466" y="949"/>
                  </a:lnTo>
                  <a:lnTo>
                    <a:pt x="1495" y="920"/>
                  </a:lnTo>
                  <a:lnTo>
                    <a:pt x="1552" y="920"/>
                  </a:lnTo>
                  <a:lnTo>
                    <a:pt x="1725" y="892"/>
                  </a:lnTo>
                  <a:close/>
                  <a:moveTo>
                    <a:pt x="1638" y="1"/>
                  </a:moveTo>
                  <a:lnTo>
                    <a:pt x="1408" y="29"/>
                  </a:lnTo>
                  <a:lnTo>
                    <a:pt x="1121" y="116"/>
                  </a:lnTo>
                  <a:lnTo>
                    <a:pt x="1006" y="173"/>
                  </a:lnTo>
                  <a:lnTo>
                    <a:pt x="891" y="230"/>
                  </a:lnTo>
                  <a:lnTo>
                    <a:pt x="719" y="403"/>
                  </a:lnTo>
                  <a:lnTo>
                    <a:pt x="632" y="518"/>
                  </a:lnTo>
                  <a:lnTo>
                    <a:pt x="546" y="575"/>
                  </a:lnTo>
                  <a:lnTo>
                    <a:pt x="489" y="662"/>
                  </a:lnTo>
                  <a:lnTo>
                    <a:pt x="460" y="777"/>
                  </a:lnTo>
                  <a:lnTo>
                    <a:pt x="431" y="863"/>
                  </a:lnTo>
                  <a:lnTo>
                    <a:pt x="431" y="1236"/>
                  </a:lnTo>
                  <a:lnTo>
                    <a:pt x="403" y="1323"/>
                  </a:lnTo>
                  <a:lnTo>
                    <a:pt x="403" y="1754"/>
                  </a:lnTo>
                  <a:lnTo>
                    <a:pt x="374" y="1869"/>
                  </a:lnTo>
                  <a:lnTo>
                    <a:pt x="288" y="2846"/>
                  </a:lnTo>
                  <a:lnTo>
                    <a:pt x="58" y="4887"/>
                  </a:lnTo>
                  <a:lnTo>
                    <a:pt x="29" y="5375"/>
                  </a:lnTo>
                  <a:lnTo>
                    <a:pt x="0" y="5835"/>
                  </a:lnTo>
                  <a:lnTo>
                    <a:pt x="29" y="6122"/>
                  </a:lnTo>
                  <a:lnTo>
                    <a:pt x="29" y="6266"/>
                  </a:lnTo>
                  <a:lnTo>
                    <a:pt x="58" y="6410"/>
                  </a:lnTo>
                  <a:lnTo>
                    <a:pt x="144" y="6611"/>
                  </a:lnTo>
                  <a:lnTo>
                    <a:pt x="201" y="6812"/>
                  </a:lnTo>
                  <a:lnTo>
                    <a:pt x="345" y="6985"/>
                  </a:lnTo>
                  <a:lnTo>
                    <a:pt x="489" y="7157"/>
                  </a:lnTo>
                  <a:lnTo>
                    <a:pt x="661" y="7272"/>
                  </a:lnTo>
                  <a:lnTo>
                    <a:pt x="834" y="7358"/>
                  </a:lnTo>
                  <a:lnTo>
                    <a:pt x="949" y="7416"/>
                  </a:lnTo>
                  <a:lnTo>
                    <a:pt x="1092" y="7444"/>
                  </a:lnTo>
                  <a:lnTo>
                    <a:pt x="1437" y="7531"/>
                  </a:lnTo>
                  <a:lnTo>
                    <a:pt x="1696" y="7588"/>
                  </a:lnTo>
                  <a:lnTo>
                    <a:pt x="2184" y="7646"/>
                  </a:lnTo>
                  <a:lnTo>
                    <a:pt x="2702" y="7703"/>
                  </a:lnTo>
                  <a:lnTo>
                    <a:pt x="3190" y="7732"/>
                  </a:lnTo>
                  <a:lnTo>
                    <a:pt x="3248" y="7732"/>
                  </a:lnTo>
                  <a:lnTo>
                    <a:pt x="3535" y="7703"/>
                  </a:lnTo>
                  <a:lnTo>
                    <a:pt x="3765" y="7674"/>
                  </a:lnTo>
                  <a:lnTo>
                    <a:pt x="3995" y="7617"/>
                  </a:lnTo>
                  <a:lnTo>
                    <a:pt x="4225" y="7559"/>
                  </a:lnTo>
                  <a:lnTo>
                    <a:pt x="4455" y="7416"/>
                  </a:lnTo>
                  <a:lnTo>
                    <a:pt x="4570" y="7329"/>
                  </a:lnTo>
                  <a:lnTo>
                    <a:pt x="4685" y="7215"/>
                  </a:lnTo>
                  <a:lnTo>
                    <a:pt x="4886" y="6985"/>
                  </a:lnTo>
                  <a:lnTo>
                    <a:pt x="5059" y="6668"/>
                  </a:lnTo>
                  <a:lnTo>
                    <a:pt x="5145" y="6496"/>
                  </a:lnTo>
                  <a:lnTo>
                    <a:pt x="5202" y="6295"/>
                  </a:lnTo>
                  <a:lnTo>
                    <a:pt x="5288" y="5749"/>
                  </a:lnTo>
                  <a:lnTo>
                    <a:pt x="5375" y="5203"/>
                  </a:lnTo>
                  <a:lnTo>
                    <a:pt x="5490" y="4225"/>
                  </a:lnTo>
                  <a:lnTo>
                    <a:pt x="5605" y="3162"/>
                  </a:lnTo>
                  <a:lnTo>
                    <a:pt x="5633" y="2645"/>
                  </a:lnTo>
                  <a:lnTo>
                    <a:pt x="5605" y="2127"/>
                  </a:lnTo>
                  <a:lnTo>
                    <a:pt x="5576" y="1897"/>
                  </a:lnTo>
                  <a:lnTo>
                    <a:pt x="5547" y="1668"/>
                  </a:lnTo>
                  <a:lnTo>
                    <a:pt x="5461" y="1323"/>
                  </a:lnTo>
                  <a:lnTo>
                    <a:pt x="5403" y="1208"/>
                  </a:lnTo>
                  <a:lnTo>
                    <a:pt x="5346" y="1093"/>
                  </a:lnTo>
                  <a:lnTo>
                    <a:pt x="5260" y="978"/>
                  </a:lnTo>
                  <a:lnTo>
                    <a:pt x="5087" y="805"/>
                  </a:lnTo>
                  <a:lnTo>
                    <a:pt x="4857" y="633"/>
                  </a:lnTo>
                  <a:lnTo>
                    <a:pt x="4599" y="489"/>
                  </a:lnTo>
                  <a:lnTo>
                    <a:pt x="4369" y="403"/>
                  </a:lnTo>
                  <a:lnTo>
                    <a:pt x="4168" y="317"/>
                  </a:lnTo>
                  <a:lnTo>
                    <a:pt x="3650" y="173"/>
                  </a:lnTo>
                  <a:lnTo>
                    <a:pt x="3133" y="87"/>
                  </a:lnTo>
                  <a:lnTo>
                    <a:pt x="2702" y="29"/>
                  </a:lnTo>
                  <a:lnTo>
                    <a:pt x="2213" y="1"/>
                  </a:lnTo>
                  <a:close/>
                </a:path>
              </a:pathLst>
            </a:custGeom>
            <a:solidFill>
              <a:srgbClr val="FFFFFF">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8" name="Google Shape;1768;p37"/>
            <p:cNvSpPr/>
            <p:nvPr/>
          </p:nvSpPr>
          <p:spPr>
            <a:xfrm>
              <a:off x="1715500" y="4981800"/>
              <a:ext cx="84100" cy="145175"/>
            </a:xfrm>
            <a:custGeom>
              <a:avLst/>
              <a:gdLst/>
              <a:ahLst/>
              <a:cxnLst/>
              <a:rect l="l" t="t" r="r" b="b"/>
              <a:pathLst>
                <a:path w="3364" h="5807" fill="none" extrusionOk="0">
                  <a:moveTo>
                    <a:pt x="2300" y="5806"/>
                  </a:moveTo>
                  <a:lnTo>
                    <a:pt x="2300" y="5806"/>
                  </a:lnTo>
                  <a:lnTo>
                    <a:pt x="1840" y="5777"/>
                  </a:lnTo>
                  <a:lnTo>
                    <a:pt x="1380" y="5720"/>
                  </a:lnTo>
                  <a:lnTo>
                    <a:pt x="1380" y="5720"/>
                  </a:lnTo>
                  <a:lnTo>
                    <a:pt x="489" y="5548"/>
                  </a:lnTo>
                  <a:lnTo>
                    <a:pt x="489" y="5548"/>
                  </a:lnTo>
                  <a:lnTo>
                    <a:pt x="144" y="5433"/>
                  </a:lnTo>
                  <a:lnTo>
                    <a:pt x="87" y="5404"/>
                  </a:lnTo>
                  <a:lnTo>
                    <a:pt x="87" y="5375"/>
                  </a:lnTo>
                  <a:lnTo>
                    <a:pt x="87" y="5375"/>
                  </a:lnTo>
                  <a:lnTo>
                    <a:pt x="29" y="5145"/>
                  </a:lnTo>
                  <a:lnTo>
                    <a:pt x="1" y="4944"/>
                  </a:lnTo>
                  <a:lnTo>
                    <a:pt x="1" y="4944"/>
                  </a:lnTo>
                  <a:lnTo>
                    <a:pt x="29" y="4455"/>
                  </a:lnTo>
                  <a:lnTo>
                    <a:pt x="29" y="3996"/>
                  </a:lnTo>
                  <a:lnTo>
                    <a:pt x="115" y="3047"/>
                  </a:lnTo>
                  <a:lnTo>
                    <a:pt x="115" y="3047"/>
                  </a:lnTo>
                  <a:lnTo>
                    <a:pt x="230" y="1035"/>
                  </a:lnTo>
                  <a:lnTo>
                    <a:pt x="230" y="1035"/>
                  </a:lnTo>
                  <a:lnTo>
                    <a:pt x="288" y="87"/>
                  </a:lnTo>
                  <a:lnTo>
                    <a:pt x="288" y="58"/>
                  </a:lnTo>
                  <a:lnTo>
                    <a:pt x="288" y="58"/>
                  </a:lnTo>
                  <a:lnTo>
                    <a:pt x="317" y="29"/>
                  </a:lnTo>
                  <a:lnTo>
                    <a:pt x="374" y="29"/>
                  </a:lnTo>
                  <a:lnTo>
                    <a:pt x="374" y="29"/>
                  </a:lnTo>
                  <a:lnTo>
                    <a:pt x="547" y="1"/>
                  </a:lnTo>
                  <a:lnTo>
                    <a:pt x="547" y="1"/>
                  </a:lnTo>
                  <a:lnTo>
                    <a:pt x="575" y="1"/>
                  </a:lnTo>
                  <a:lnTo>
                    <a:pt x="575" y="1"/>
                  </a:lnTo>
                  <a:lnTo>
                    <a:pt x="863" y="1"/>
                  </a:lnTo>
                  <a:lnTo>
                    <a:pt x="863" y="1"/>
                  </a:lnTo>
                  <a:lnTo>
                    <a:pt x="1294" y="58"/>
                  </a:lnTo>
                  <a:lnTo>
                    <a:pt x="1294" y="58"/>
                  </a:lnTo>
                  <a:lnTo>
                    <a:pt x="2012" y="202"/>
                  </a:lnTo>
                  <a:lnTo>
                    <a:pt x="2012" y="202"/>
                  </a:lnTo>
                  <a:lnTo>
                    <a:pt x="2530" y="345"/>
                  </a:lnTo>
                  <a:lnTo>
                    <a:pt x="2530" y="345"/>
                  </a:lnTo>
                  <a:lnTo>
                    <a:pt x="2817" y="460"/>
                  </a:lnTo>
                  <a:lnTo>
                    <a:pt x="2817" y="460"/>
                  </a:lnTo>
                  <a:lnTo>
                    <a:pt x="2990" y="547"/>
                  </a:lnTo>
                  <a:lnTo>
                    <a:pt x="2990" y="547"/>
                  </a:lnTo>
                  <a:lnTo>
                    <a:pt x="3219" y="690"/>
                  </a:lnTo>
                  <a:lnTo>
                    <a:pt x="3248" y="748"/>
                  </a:lnTo>
                  <a:lnTo>
                    <a:pt x="3277" y="777"/>
                  </a:lnTo>
                  <a:lnTo>
                    <a:pt x="3277" y="777"/>
                  </a:lnTo>
                  <a:lnTo>
                    <a:pt x="3334" y="1121"/>
                  </a:lnTo>
                  <a:lnTo>
                    <a:pt x="3363" y="1466"/>
                  </a:lnTo>
                  <a:lnTo>
                    <a:pt x="3363" y="1466"/>
                  </a:lnTo>
                  <a:lnTo>
                    <a:pt x="3363" y="1955"/>
                  </a:lnTo>
                  <a:lnTo>
                    <a:pt x="3334" y="2443"/>
                  </a:lnTo>
                  <a:lnTo>
                    <a:pt x="3248" y="3421"/>
                  </a:lnTo>
                  <a:lnTo>
                    <a:pt x="3248" y="3421"/>
                  </a:lnTo>
                  <a:lnTo>
                    <a:pt x="3162" y="4340"/>
                  </a:lnTo>
                  <a:lnTo>
                    <a:pt x="3105" y="4800"/>
                  </a:lnTo>
                  <a:lnTo>
                    <a:pt x="3018" y="5260"/>
                  </a:lnTo>
                  <a:lnTo>
                    <a:pt x="3018" y="5260"/>
                  </a:lnTo>
                  <a:lnTo>
                    <a:pt x="2932" y="5461"/>
                  </a:lnTo>
                  <a:lnTo>
                    <a:pt x="2932" y="5461"/>
                  </a:lnTo>
                  <a:lnTo>
                    <a:pt x="2817" y="5634"/>
                  </a:lnTo>
                  <a:lnTo>
                    <a:pt x="2817" y="5634"/>
                  </a:lnTo>
                  <a:lnTo>
                    <a:pt x="2731" y="5720"/>
                  </a:lnTo>
                  <a:lnTo>
                    <a:pt x="2731" y="5720"/>
                  </a:lnTo>
                  <a:lnTo>
                    <a:pt x="2645" y="5749"/>
                  </a:lnTo>
                  <a:lnTo>
                    <a:pt x="2645" y="5749"/>
                  </a:lnTo>
                  <a:lnTo>
                    <a:pt x="2300" y="5806"/>
                  </a:lnTo>
                </a:path>
              </a:pathLst>
            </a:custGeom>
            <a:solidFill>
              <a:srgbClr val="FFFFFF">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9" name="Google Shape;1769;p37"/>
            <p:cNvSpPr/>
            <p:nvPr/>
          </p:nvSpPr>
          <p:spPr>
            <a:xfrm>
              <a:off x="1686050" y="4959525"/>
              <a:ext cx="140850" cy="193300"/>
            </a:xfrm>
            <a:custGeom>
              <a:avLst/>
              <a:gdLst/>
              <a:ahLst/>
              <a:cxnLst/>
              <a:rect l="l" t="t" r="r" b="b"/>
              <a:pathLst>
                <a:path w="5634" h="7732" fill="none" extrusionOk="0">
                  <a:moveTo>
                    <a:pt x="1926" y="1"/>
                  </a:moveTo>
                  <a:lnTo>
                    <a:pt x="1926" y="1"/>
                  </a:lnTo>
                  <a:lnTo>
                    <a:pt x="1638" y="1"/>
                  </a:lnTo>
                  <a:lnTo>
                    <a:pt x="1638" y="1"/>
                  </a:lnTo>
                  <a:lnTo>
                    <a:pt x="1408" y="29"/>
                  </a:lnTo>
                  <a:lnTo>
                    <a:pt x="1408" y="29"/>
                  </a:lnTo>
                  <a:lnTo>
                    <a:pt x="1121" y="116"/>
                  </a:lnTo>
                  <a:lnTo>
                    <a:pt x="1121" y="116"/>
                  </a:lnTo>
                  <a:lnTo>
                    <a:pt x="1006" y="173"/>
                  </a:lnTo>
                  <a:lnTo>
                    <a:pt x="891" y="230"/>
                  </a:lnTo>
                  <a:lnTo>
                    <a:pt x="719" y="403"/>
                  </a:lnTo>
                  <a:lnTo>
                    <a:pt x="719" y="403"/>
                  </a:lnTo>
                  <a:lnTo>
                    <a:pt x="632" y="518"/>
                  </a:lnTo>
                  <a:lnTo>
                    <a:pt x="632" y="518"/>
                  </a:lnTo>
                  <a:lnTo>
                    <a:pt x="546" y="575"/>
                  </a:lnTo>
                  <a:lnTo>
                    <a:pt x="489" y="662"/>
                  </a:lnTo>
                  <a:lnTo>
                    <a:pt x="460" y="777"/>
                  </a:lnTo>
                  <a:lnTo>
                    <a:pt x="431" y="863"/>
                  </a:lnTo>
                  <a:lnTo>
                    <a:pt x="431" y="863"/>
                  </a:lnTo>
                  <a:lnTo>
                    <a:pt x="431" y="1236"/>
                  </a:lnTo>
                  <a:lnTo>
                    <a:pt x="431" y="1236"/>
                  </a:lnTo>
                  <a:lnTo>
                    <a:pt x="403" y="1323"/>
                  </a:lnTo>
                  <a:lnTo>
                    <a:pt x="403" y="1323"/>
                  </a:lnTo>
                  <a:lnTo>
                    <a:pt x="403" y="1754"/>
                  </a:lnTo>
                  <a:lnTo>
                    <a:pt x="403" y="1754"/>
                  </a:lnTo>
                  <a:lnTo>
                    <a:pt x="374" y="1869"/>
                  </a:lnTo>
                  <a:lnTo>
                    <a:pt x="374" y="1869"/>
                  </a:lnTo>
                  <a:lnTo>
                    <a:pt x="288" y="2846"/>
                  </a:lnTo>
                  <a:lnTo>
                    <a:pt x="288" y="2846"/>
                  </a:lnTo>
                  <a:lnTo>
                    <a:pt x="58" y="4887"/>
                  </a:lnTo>
                  <a:lnTo>
                    <a:pt x="58" y="4887"/>
                  </a:lnTo>
                  <a:lnTo>
                    <a:pt x="29" y="5375"/>
                  </a:lnTo>
                  <a:lnTo>
                    <a:pt x="0" y="5835"/>
                  </a:lnTo>
                  <a:lnTo>
                    <a:pt x="0" y="5835"/>
                  </a:lnTo>
                  <a:lnTo>
                    <a:pt x="29" y="6122"/>
                  </a:lnTo>
                  <a:lnTo>
                    <a:pt x="29" y="6266"/>
                  </a:lnTo>
                  <a:lnTo>
                    <a:pt x="58" y="6410"/>
                  </a:lnTo>
                  <a:lnTo>
                    <a:pt x="58" y="6410"/>
                  </a:lnTo>
                  <a:lnTo>
                    <a:pt x="144" y="6611"/>
                  </a:lnTo>
                  <a:lnTo>
                    <a:pt x="201" y="6812"/>
                  </a:lnTo>
                  <a:lnTo>
                    <a:pt x="201" y="6812"/>
                  </a:lnTo>
                  <a:lnTo>
                    <a:pt x="345" y="6985"/>
                  </a:lnTo>
                  <a:lnTo>
                    <a:pt x="489" y="7157"/>
                  </a:lnTo>
                  <a:lnTo>
                    <a:pt x="489" y="7157"/>
                  </a:lnTo>
                  <a:lnTo>
                    <a:pt x="661" y="7272"/>
                  </a:lnTo>
                  <a:lnTo>
                    <a:pt x="834" y="7358"/>
                  </a:lnTo>
                  <a:lnTo>
                    <a:pt x="834" y="7358"/>
                  </a:lnTo>
                  <a:lnTo>
                    <a:pt x="949" y="7416"/>
                  </a:lnTo>
                  <a:lnTo>
                    <a:pt x="1092" y="7444"/>
                  </a:lnTo>
                  <a:lnTo>
                    <a:pt x="1092" y="7444"/>
                  </a:lnTo>
                  <a:lnTo>
                    <a:pt x="1437" y="7531"/>
                  </a:lnTo>
                  <a:lnTo>
                    <a:pt x="1437" y="7531"/>
                  </a:lnTo>
                  <a:lnTo>
                    <a:pt x="1696" y="7588"/>
                  </a:lnTo>
                  <a:lnTo>
                    <a:pt x="1696" y="7588"/>
                  </a:lnTo>
                  <a:lnTo>
                    <a:pt x="2184" y="7646"/>
                  </a:lnTo>
                  <a:lnTo>
                    <a:pt x="2184" y="7646"/>
                  </a:lnTo>
                  <a:lnTo>
                    <a:pt x="2702" y="7703"/>
                  </a:lnTo>
                  <a:lnTo>
                    <a:pt x="3190" y="7732"/>
                  </a:lnTo>
                  <a:lnTo>
                    <a:pt x="3190" y="7732"/>
                  </a:lnTo>
                  <a:lnTo>
                    <a:pt x="3248" y="7732"/>
                  </a:lnTo>
                  <a:lnTo>
                    <a:pt x="3248" y="7732"/>
                  </a:lnTo>
                  <a:lnTo>
                    <a:pt x="3535" y="7703"/>
                  </a:lnTo>
                  <a:lnTo>
                    <a:pt x="3535" y="7703"/>
                  </a:lnTo>
                  <a:lnTo>
                    <a:pt x="3765" y="7674"/>
                  </a:lnTo>
                  <a:lnTo>
                    <a:pt x="3765" y="7674"/>
                  </a:lnTo>
                  <a:lnTo>
                    <a:pt x="3995" y="7617"/>
                  </a:lnTo>
                  <a:lnTo>
                    <a:pt x="3995" y="7617"/>
                  </a:lnTo>
                  <a:lnTo>
                    <a:pt x="4225" y="7559"/>
                  </a:lnTo>
                  <a:lnTo>
                    <a:pt x="4225" y="7559"/>
                  </a:lnTo>
                  <a:lnTo>
                    <a:pt x="4455" y="7416"/>
                  </a:lnTo>
                  <a:lnTo>
                    <a:pt x="4455" y="7416"/>
                  </a:lnTo>
                  <a:lnTo>
                    <a:pt x="4570" y="7329"/>
                  </a:lnTo>
                  <a:lnTo>
                    <a:pt x="4685" y="7215"/>
                  </a:lnTo>
                  <a:lnTo>
                    <a:pt x="4685" y="7215"/>
                  </a:lnTo>
                  <a:lnTo>
                    <a:pt x="4886" y="6985"/>
                  </a:lnTo>
                  <a:lnTo>
                    <a:pt x="4886" y="6985"/>
                  </a:lnTo>
                  <a:lnTo>
                    <a:pt x="5059" y="6668"/>
                  </a:lnTo>
                  <a:lnTo>
                    <a:pt x="5059" y="6668"/>
                  </a:lnTo>
                  <a:lnTo>
                    <a:pt x="5145" y="6496"/>
                  </a:lnTo>
                  <a:lnTo>
                    <a:pt x="5202" y="6295"/>
                  </a:lnTo>
                  <a:lnTo>
                    <a:pt x="5202" y="6295"/>
                  </a:lnTo>
                  <a:lnTo>
                    <a:pt x="5288" y="5749"/>
                  </a:lnTo>
                  <a:lnTo>
                    <a:pt x="5375" y="5203"/>
                  </a:lnTo>
                  <a:lnTo>
                    <a:pt x="5375" y="5203"/>
                  </a:lnTo>
                  <a:lnTo>
                    <a:pt x="5490" y="4225"/>
                  </a:lnTo>
                  <a:lnTo>
                    <a:pt x="5490" y="4225"/>
                  </a:lnTo>
                  <a:lnTo>
                    <a:pt x="5605" y="3162"/>
                  </a:lnTo>
                  <a:lnTo>
                    <a:pt x="5633" y="2645"/>
                  </a:lnTo>
                  <a:lnTo>
                    <a:pt x="5605" y="2127"/>
                  </a:lnTo>
                  <a:lnTo>
                    <a:pt x="5605" y="2127"/>
                  </a:lnTo>
                  <a:lnTo>
                    <a:pt x="5576" y="1897"/>
                  </a:lnTo>
                  <a:lnTo>
                    <a:pt x="5547" y="1668"/>
                  </a:lnTo>
                  <a:lnTo>
                    <a:pt x="5547" y="1668"/>
                  </a:lnTo>
                  <a:lnTo>
                    <a:pt x="5461" y="1323"/>
                  </a:lnTo>
                  <a:lnTo>
                    <a:pt x="5461" y="1323"/>
                  </a:lnTo>
                  <a:lnTo>
                    <a:pt x="5403" y="1208"/>
                  </a:lnTo>
                  <a:lnTo>
                    <a:pt x="5403" y="1208"/>
                  </a:lnTo>
                  <a:lnTo>
                    <a:pt x="5346" y="1093"/>
                  </a:lnTo>
                  <a:lnTo>
                    <a:pt x="5260" y="978"/>
                  </a:lnTo>
                  <a:lnTo>
                    <a:pt x="5087" y="805"/>
                  </a:lnTo>
                  <a:lnTo>
                    <a:pt x="5087" y="805"/>
                  </a:lnTo>
                  <a:lnTo>
                    <a:pt x="4857" y="633"/>
                  </a:lnTo>
                  <a:lnTo>
                    <a:pt x="4599" y="489"/>
                  </a:lnTo>
                  <a:lnTo>
                    <a:pt x="4599" y="489"/>
                  </a:lnTo>
                  <a:lnTo>
                    <a:pt x="4369" y="403"/>
                  </a:lnTo>
                  <a:lnTo>
                    <a:pt x="4168" y="317"/>
                  </a:lnTo>
                  <a:lnTo>
                    <a:pt x="4168" y="317"/>
                  </a:lnTo>
                  <a:lnTo>
                    <a:pt x="3650" y="173"/>
                  </a:lnTo>
                  <a:lnTo>
                    <a:pt x="3133" y="87"/>
                  </a:lnTo>
                  <a:lnTo>
                    <a:pt x="3133" y="87"/>
                  </a:lnTo>
                  <a:lnTo>
                    <a:pt x="2702" y="29"/>
                  </a:lnTo>
                  <a:lnTo>
                    <a:pt x="2702" y="29"/>
                  </a:lnTo>
                  <a:lnTo>
                    <a:pt x="2213" y="1"/>
                  </a:lnTo>
                  <a:lnTo>
                    <a:pt x="2213" y="1"/>
                  </a:lnTo>
                  <a:lnTo>
                    <a:pt x="1926" y="1"/>
                  </a:lnTo>
                </a:path>
              </a:pathLst>
            </a:custGeom>
            <a:solidFill>
              <a:srgbClr val="FFFFFF">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0" name="Google Shape;1770;p37"/>
            <p:cNvSpPr/>
            <p:nvPr/>
          </p:nvSpPr>
          <p:spPr>
            <a:xfrm>
              <a:off x="2022300" y="5135575"/>
              <a:ext cx="276675" cy="341300"/>
            </a:xfrm>
            <a:custGeom>
              <a:avLst/>
              <a:gdLst/>
              <a:ahLst/>
              <a:cxnLst/>
              <a:rect l="l" t="t" r="r" b="b"/>
              <a:pathLst>
                <a:path w="11067" h="13652" extrusionOk="0">
                  <a:moveTo>
                    <a:pt x="3593" y="1035"/>
                  </a:moveTo>
                  <a:lnTo>
                    <a:pt x="3938" y="1063"/>
                  </a:lnTo>
                  <a:lnTo>
                    <a:pt x="4427" y="1092"/>
                  </a:lnTo>
                  <a:lnTo>
                    <a:pt x="4916" y="1178"/>
                  </a:lnTo>
                  <a:lnTo>
                    <a:pt x="5921" y="1322"/>
                  </a:lnTo>
                  <a:lnTo>
                    <a:pt x="6381" y="1380"/>
                  </a:lnTo>
                  <a:lnTo>
                    <a:pt x="6812" y="1437"/>
                  </a:lnTo>
                  <a:lnTo>
                    <a:pt x="7186" y="1523"/>
                  </a:lnTo>
                  <a:lnTo>
                    <a:pt x="7588" y="1638"/>
                  </a:lnTo>
                  <a:lnTo>
                    <a:pt x="8077" y="1839"/>
                  </a:lnTo>
                  <a:lnTo>
                    <a:pt x="8537" y="1983"/>
                  </a:lnTo>
                  <a:lnTo>
                    <a:pt x="8968" y="2184"/>
                  </a:lnTo>
                  <a:lnTo>
                    <a:pt x="9083" y="2271"/>
                  </a:lnTo>
                  <a:lnTo>
                    <a:pt x="9198" y="2386"/>
                  </a:lnTo>
                  <a:lnTo>
                    <a:pt x="9255" y="2529"/>
                  </a:lnTo>
                  <a:lnTo>
                    <a:pt x="9313" y="2817"/>
                  </a:lnTo>
                  <a:lnTo>
                    <a:pt x="9370" y="3133"/>
                  </a:lnTo>
                  <a:lnTo>
                    <a:pt x="9457" y="3851"/>
                  </a:lnTo>
                  <a:lnTo>
                    <a:pt x="9514" y="4541"/>
                  </a:lnTo>
                  <a:lnTo>
                    <a:pt x="9572" y="5260"/>
                  </a:lnTo>
                  <a:lnTo>
                    <a:pt x="9629" y="6553"/>
                  </a:lnTo>
                  <a:lnTo>
                    <a:pt x="9629" y="7473"/>
                  </a:lnTo>
                  <a:lnTo>
                    <a:pt x="9600" y="8421"/>
                  </a:lnTo>
                  <a:lnTo>
                    <a:pt x="9543" y="9427"/>
                  </a:lnTo>
                  <a:lnTo>
                    <a:pt x="9457" y="10519"/>
                  </a:lnTo>
                  <a:lnTo>
                    <a:pt x="9399" y="10979"/>
                  </a:lnTo>
                  <a:lnTo>
                    <a:pt x="9313" y="11439"/>
                  </a:lnTo>
                  <a:lnTo>
                    <a:pt x="9198" y="11784"/>
                  </a:lnTo>
                  <a:lnTo>
                    <a:pt x="9112" y="11899"/>
                  </a:lnTo>
                  <a:lnTo>
                    <a:pt x="8997" y="11985"/>
                  </a:lnTo>
                  <a:lnTo>
                    <a:pt x="8824" y="12071"/>
                  </a:lnTo>
                  <a:lnTo>
                    <a:pt x="8623" y="12157"/>
                  </a:lnTo>
                  <a:lnTo>
                    <a:pt x="8537" y="12186"/>
                  </a:lnTo>
                  <a:lnTo>
                    <a:pt x="7991" y="12330"/>
                  </a:lnTo>
                  <a:lnTo>
                    <a:pt x="7560" y="12416"/>
                  </a:lnTo>
                  <a:lnTo>
                    <a:pt x="7129" y="12474"/>
                  </a:lnTo>
                  <a:lnTo>
                    <a:pt x="6784" y="12474"/>
                  </a:lnTo>
                  <a:lnTo>
                    <a:pt x="6238" y="12445"/>
                  </a:lnTo>
                  <a:lnTo>
                    <a:pt x="5260" y="12387"/>
                  </a:lnTo>
                  <a:lnTo>
                    <a:pt x="4283" y="12272"/>
                  </a:lnTo>
                  <a:lnTo>
                    <a:pt x="3795" y="12186"/>
                  </a:lnTo>
                  <a:lnTo>
                    <a:pt x="3306" y="12100"/>
                  </a:lnTo>
                  <a:lnTo>
                    <a:pt x="2789" y="11956"/>
                  </a:lnTo>
                  <a:lnTo>
                    <a:pt x="2358" y="11813"/>
                  </a:lnTo>
                  <a:lnTo>
                    <a:pt x="1955" y="11669"/>
                  </a:lnTo>
                  <a:lnTo>
                    <a:pt x="1582" y="11496"/>
                  </a:lnTo>
                  <a:lnTo>
                    <a:pt x="1323" y="11324"/>
                  </a:lnTo>
                  <a:lnTo>
                    <a:pt x="1265" y="11267"/>
                  </a:lnTo>
                  <a:lnTo>
                    <a:pt x="1265" y="11238"/>
                  </a:lnTo>
                  <a:lnTo>
                    <a:pt x="1208" y="11037"/>
                  </a:lnTo>
                  <a:lnTo>
                    <a:pt x="1208" y="10807"/>
                  </a:lnTo>
                  <a:lnTo>
                    <a:pt x="1208" y="10347"/>
                  </a:lnTo>
                  <a:lnTo>
                    <a:pt x="1208" y="9887"/>
                  </a:lnTo>
                  <a:lnTo>
                    <a:pt x="1265" y="8996"/>
                  </a:lnTo>
                  <a:lnTo>
                    <a:pt x="1409" y="6898"/>
                  </a:lnTo>
                  <a:lnTo>
                    <a:pt x="1725" y="2817"/>
                  </a:lnTo>
                  <a:lnTo>
                    <a:pt x="1725" y="2673"/>
                  </a:lnTo>
                  <a:lnTo>
                    <a:pt x="1783" y="2156"/>
                  </a:lnTo>
                  <a:lnTo>
                    <a:pt x="1812" y="1839"/>
                  </a:lnTo>
                  <a:lnTo>
                    <a:pt x="1869" y="1523"/>
                  </a:lnTo>
                  <a:lnTo>
                    <a:pt x="1898" y="1380"/>
                  </a:lnTo>
                  <a:lnTo>
                    <a:pt x="2013" y="1265"/>
                  </a:lnTo>
                  <a:lnTo>
                    <a:pt x="2041" y="1236"/>
                  </a:lnTo>
                  <a:lnTo>
                    <a:pt x="2128" y="1178"/>
                  </a:lnTo>
                  <a:lnTo>
                    <a:pt x="2415" y="1121"/>
                  </a:lnTo>
                  <a:lnTo>
                    <a:pt x="2875" y="1063"/>
                  </a:lnTo>
                  <a:lnTo>
                    <a:pt x="3162" y="1063"/>
                  </a:lnTo>
                  <a:lnTo>
                    <a:pt x="3593" y="1035"/>
                  </a:lnTo>
                  <a:close/>
                  <a:moveTo>
                    <a:pt x="4053" y="0"/>
                  </a:moveTo>
                  <a:lnTo>
                    <a:pt x="3536" y="29"/>
                  </a:lnTo>
                  <a:lnTo>
                    <a:pt x="3076" y="58"/>
                  </a:lnTo>
                  <a:lnTo>
                    <a:pt x="2645" y="86"/>
                  </a:lnTo>
                  <a:lnTo>
                    <a:pt x="2185" y="173"/>
                  </a:lnTo>
                  <a:lnTo>
                    <a:pt x="1926" y="230"/>
                  </a:lnTo>
                  <a:lnTo>
                    <a:pt x="1668" y="345"/>
                  </a:lnTo>
                  <a:lnTo>
                    <a:pt x="1524" y="431"/>
                  </a:lnTo>
                  <a:lnTo>
                    <a:pt x="1380" y="546"/>
                  </a:lnTo>
                  <a:lnTo>
                    <a:pt x="1237" y="690"/>
                  </a:lnTo>
                  <a:lnTo>
                    <a:pt x="1122" y="834"/>
                  </a:lnTo>
                  <a:lnTo>
                    <a:pt x="1007" y="1063"/>
                  </a:lnTo>
                  <a:lnTo>
                    <a:pt x="921" y="1351"/>
                  </a:lnTo>
                  <a:lnTo>
                    <a:pt x="863" y="1610"/>
                  </a:lnTo>
                  <a:lnTo>
                    <a:pt x="806" y="1897"/>
                  </a:lnTo>
                  <a:lnTo>
                    <a:pt x="748" y="2386"/>
                  </a:lnTo>
                  <a:lnTo>
                    <a:pt x="719" y="2845"/>
                  </a:lnTo>
                  <a:lnTo>
                    <a:pt x="719" y="2989"/>
                  </a:lnTo>
                  <a:lnTo>
                    <a:pt x="777" y="3104"/>
                  </a:lnTo>
                  <a:lnTo>
                    <a:pt x="806" y="3190"/>
                  </a:lnTo>
                  <a:lnTo>
                    <a:pt x="547" y="5720"/>
                  </a:lnTo>
                  <a:lnTo>
                    <a:pt x="317" y="7760"/>
                  </a:lnTo>
                  <a:lnTo>
                    <a:pt x="58" y="9801"/>
                  </a:lnTo>
                  <a:lnTo>
                    <a:pt x="30" y="10289"/>
                  </a:lnTo>
                  <a:lnTo>
                    <a:pt x="1" y="10749"/>
                  </a:lnTo>
                  <a:lnTo>
                    <a:pt x="1" y="11065"/>
                  </a:lnTo>
                  <a:lnTo>
                    <a:pt x="30" y="11381"/>
                  </a:lnTo>
                  <a:lnTo>
                    <a:pt x="58" y="11583"/>
                  </a:lnTo>
                  <a:lnTo>
                    <a:pt x="145" y="11784"/>
                  </a:lnTo>
                  <a:lnTo>
                    <a:pt x="202" y="11928"/>
                  </a:lnTo>
                  <a:lnTo>
                    <a:pt x="288" y="12043"/>
                  </a:lnTo>
                  <a:lnTo>
                    <a:pt x="489" y="12244"/>
                  </a:lnTo>
                  <a:lnTo>
                    <a:pt x="691" y="12387"/>
                  </a:lnTo>
                  <a:lnTo>
                    <a:pt x="892" y="12502"/>
                  </a:lnTo>
                  <a:lnTo>
                    <a:pt x="1438" y="12761"/>
                  </a:lnTo>
                  <a:lnTo>
                    <a:pt x="1898" y="12962"/>
                  </a:lnTo>
                  <a:lnTo>
                    <a:pt x="2358" y="13106"/>
                  </a:lnTo>
                  <a:lnTo>
                    <a:pt x="2875" y="13221"/>
                  </a:lnTo>
                  <a:lnTo>
                    <a:pt x="3392" y="13336"/>
                  </a:lnTo>
                  <a:lnTo>
                    <a:pt x="3938" y="13422"/>
                  </a:lnTo>
                  <a:lnTo>
                    <a:pt x="4456" y="13508"/>
                  </a:lnTo>
                  <a:lnTo>
                    <a:pt x="5490" y="13595"/>
                  </a:lnTo>
                  <a:lnTo>
                    <a:pt x="6008" y="13652"/>
                  </a:lnTo>
                  <a:lnTo>
                    <a:pt x="6985" y="13652"/>
                  </a:lnTo>
                  <a:lnTo>
                    <a:pt x="7301" y="13623"/>
                  </a:lnTo>
                  <a:lnTo>
                    <a:pt x="7617" y="13595"/>
                  </a:lnTo>
                  <a:lnTo>
                    <a:pt x="7905" y="13537"/>
                  </a:lnTo>
                  <a:lnTo>
                    <a:pt x="8393" y="13451"/>
                  </a:lnTo>
                  <a:lnTo>
                    <a:pt x="8882" y="13307"/>
                  </a:lnTo>
                  <a:lnTo>
                    <a:pt x="8911" y="13307"/>
                  </a:lnTo>
                  <a:lnTo>
                    <a:pt x="8997" y="13278"/>
                  </a:lnTo>
                  <a:lnTo>
                    <a:pt x="8997" y="13250"/>
                  </a:lnTo>
                  <a:lnTo>
                    <a:pt x="9255" y="13192"/>
                  </a:lnTo>
                  <a:lnTo>
                    <a:pt x="9485" y="13077"/>
                  </a:lnTo>
                  <a:lnTo>
                    <a:pt x="9744" y="12933"/>
                  </a:lnTo>
                  <a:lnTo>
                    <a:pt x="9974" y="12732"/>
                  </a:lnTo>
                  <a:lnTo>
                    <a:pt x="10146" y="12560"/>
                  </a:lnTo>
                  <a:lnTo>
                    <a:pt x="10290" y="12330"/>
                  </a:lnTo>
                  <a:lnTo>
                    <a:pt x="10434" y="12043"/>
                  </a:lnTo>
                  <a:lnTo>
                    <a:pt x="10549" y="11726"/>
                  </a:lnTo>
                  <a:lnTo>
                    <a:pt x="10664" y="11152"/>
                  </a:lnTo>
                  <a:lnTo>
                    <a:pt x="10779" y="10605"/>
                  </a:lnTo>
                  <a:lnTo>
                    <a:pt x="10922" y="9513"/>
                  </a:lnTo>
                  <a:lnTo>
                    <a:pt x="11009" y="8536"/>
                  </a:lnTo>
                  <a:lnTo>
                    <a:pt x="11037" y="7559"/>
                  </a:lnTo>
                  <a:lnTo>
                    <a:pt x="11066" y="6984"/>
                  </a:lnTo>
                  <a:lnTo>
                    <a:pt x="11037" y="6381"/>
                  </a:lnTo>
                  <a:lnTo>
                    <a:pt x="10980" y="5403"/>
                  </a:lnTo>
                  <a:lnTo>
                    <a:pt x="10922" y="4426"/>
                  </a:lnTo>
                  <a:lnTo>
                    <a:pt x="10865" y="3966"/>
                  </a:lnTo>
                  <a:lnTo>
                    <a:pt x="10807" y="3478"/>
                  </a:lnTo>
                  <a:lnTo>
                    <a:pt x="10635" y="2558"/>
                  </a:lnTo>
                  <a:lnTo>
                    <a:pt x="10577" y="2271"/>
                  </a:lnTo>
                  <a:lnTo>
                    <a:pt x="10491" y="1983"/>
                  </a:lnTo>
                  <a:lnTo>
                    <a:pt x="10376" y="1782"/>
                  </a:lnTo>
                  <a:lnTo>
                    <a:pt x="10261" y="1610"/>
                  </a:lnTo>
                  <a:lnTo>
                    <a:pt x="10146" y="1466"/>
                  </a:lnTo>
                  <a:lnTo>
                    <a:pt x="10003" y="1322"/>
                  </a:lnTo>
                  <a:lnTo>
                    <a:pt x="9744" y="1150"/>
                  </a:lnTo>
                  <a:lnTo>
                    <a:pt x="9485" y="1006"/>
                  </a:lnTo>
                  <a:lnTo>
                    <a:pt x="9227" y="891"/>
                  </a:lnTo>
                  <a:lnTo>
                    <a:pt x="8939" y="805"/>
                  </a:lnTo>
                  <a:lnTo>
                    <a:pt x="8048" y="517"/>
                  </a:lnTo>
                  <a:lnTo>
                    <a:pt x="7531" y="374"/>
                  </a:lnTo>
                  <a:lnTo>
                    <a:pt x="6985" y="287"/>
                  </a:lnTo>
                  <a:lnTo>
                    <a:pt x="6554" y="230"/>
                  </a:lnTo>
                  <a:lnTo>
                    <a:pt x="6065" y="173"/>
                  </a:lnTo>
                  <a:lnTo>
                    <a:pt x="5117" y="58"/>
                  </a:lnTo>
                  <a:lnTo>
                    <a:pt x="4599" y="29"/>
                  </a:lnTo>
                  <a:lnTo>
                    <a:pt x="4111" y="0"/>
                  </a:lnTo>
                  <a:close/>
                </a:path>
              </a:pathLst>
            </a:custGeom>
            <a:solidFill>
              <a:srgbClr val="FFFFFF">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1" name="Google Shape;1771;p37"/>
            <p:cNvSpPr/>
            <p:nvPr/>
          </p:nvSpPr>
          <p:spPr>
            <a:xfrm>
              <a:off x="2052475" y="5161425"/>
              <a:ext cx="210575" cy="286000"/>
            </a:xfrm>
            <a:custGeom>
              <a:avLst/>
              <a:gdLst/>
              <a:ahLst/>
              <a:cxnLst/>
              <a:rect l="l" t="t" r="r" b="b"/>
              <a:pathLst>
                <a:path w="8423" h="11440" fill="none" extrusionOk="0">
                  <a:moveTo>
                    <a:pt x="1582" y="29"/>
                  </a:moveTo>
                  <a:lnTo>
                    <a:pt x="1582" y="29"/>
                  </a:lnTo>
                  <a:lnTo>
                    <a:pt x="1955" y="29"/>
                  </a:lnTo>
                  <a:lnTo>
                    <a:pt x="1955" y="29"/>
                  </a:lnTo>
                  <a:lnTo>
                    <a:pt x="2386" y="1"/>
                  </a:lnTo>
                  <a:lnTo>
                    <a:pt x="2386" y="1"/>
                  </a:lnTo>
                  <a:lnTo>
                    <a:pt x="2731" y="29"/>
                  </a:lnTo>
                  <a:lnTo>
                    <a:pt x="2731" y="29"/>
                  </a:lnTo>
                  <a:lnTo>
                    <a:pt x="3220" y="58"/>
                  </a:lnTo>
                  <a:lnTo>
                    <a:pt x="3709" y="144"/>
                  </a:lnTo>
                  <a:lnTo>
                    <a:pt x="3709" y="144"/>
                  </a:lnTo>
                  <a:lnTo>
                    <a:pt x="4714" y="288"/>
                  </a:lnTo>
                  <a:lnTo>
                    <a:pt x="4714" y="288"/>
                  </a:lnTo>
                  <a:lnTo>
                    <a:pt x="5174" y="346"/>
                  </a:lnTo>
                  <a:lnTo>
                    <a:pt x="5174" y="346"/>
                  </a:lnTo>
                  <a:lnTo>
                    <a:pt x="5605" y="403"/>
                  </a:lnTo>
                  <a:lnTo>
                    <a:pt x="5605" y="403"/>
                  </a:lnTo>
                  <a:lnTo>
                    <a:pt x="5979" y="489"/>
                  </a:lnTo>
                  <a:lnTo>
                    <a:pt x="5979" y="489"/>
                  </a:lnTo>
                  <a:lnTo>
                    <a:pt x="6381" y="604"/>
                  </a:lnTo>
                  <a:lnTo>
                    <a:pt x="6381" y="604"/>
                  </a:lnTo>
                  <a:lnTo>
                    <a:pt x="6870" y="805"/>
                  </a:lnTo>
                  <a:lnTo>
                    <a:pt x="6870" y="805"/>
                  </a:lnTo>
                  <a:lnTo>
                    <a:pt x="7330" y="949"/>
                  </a:lnTo>
                  <a:lnTo>
                    <a:pt x="7761" y="1150"/>
                  </a:lnTo>
                  <a:lnTo>
                    <a:pt x="7761" y="1150"/>
                  </a:lnTo>
                  <a:lnTo>
                    <a:pt x="7876" y="1237"/>
                  </a:lnTo>
                  <a:lnTo>
                    <a:pt x="7876" y="1237"/>
                  </a:lnTo>
                  <a:lnTo>
                    <a:pt x="7991" y="1352"/>
                  </a:lnTo>
                  <a:lnTo>
                    <a:pt x="7991" y="1352"/>
                  </a:lnTo>
                  <a:lnTo>
                    <a:pt x="8048" y="1495"/>
                  </a:lnTo>
                  <a:lnTo>
                    <a:pt x="8048" y="1495"/>
                  </a:lnTo>
                  <a:lnTo>
                    <a:pt x="8106" y="1783"/>
                  </a:lnTo>
                  <a:lnTo>
                    <a:pt x="8163" y="2099"/>
                  </a:lnTo>
                  <a:lnTo>
                    <a:pt x="8163" y="2099"/>
                  </a:lnTo>
                  <a:lnTo>
                    <a:pt x="8250" y="2817"/>
                  </a:lnTo>
                  <a:lnTo>
                    <a:pt x="8250" y="2817"/>
                  </a:lnTo>
                  <a:lnTo>
                    <a:pt x="8307" y="3507"/>
                  </a:lnTo>
                  <a:lnTo>
                    <a:pt x="8365" y="4226"/>
                  </a:lnTo>
                  <a:lnTo>
                    <a:pt x="8365" y="4226"/>
                  </a:lnTo>
                  <a:lnTo>
                    <a:pt x="8422" y="5519"/>
                  </a:lnTo>
                  <a:lnTo>
                    <a:pt x="8422" y="5519"/>
                  </a:lnTo>
                  <a:lnTo>
                    <a:pt x="8422" y="6439"/>
                  </a:lnTo>
                  <a:lnTo>
                    <a:pt x="8393" y="7387"/>
                  </a:lnTo>
                  <a:lnTo>
                    <a:pt x="8393" y="7387"/>
                  </a:lnTo>
                  <a:lnTo>
                    <a:pt x="8336" y="8393"/>
                  </a:lnTo>
                  <a:lnTo>
                    <a:pt x="8336" y="8393"/>
                  </a:lnTo>
                  <a:lnTo>
                    <a:pt x="8250" y="9485"/>
                  </a:lnTo>
                  <a:lnTo>
                    <a:pt x="8250" y="9485"/>
                  </a:lnTo>
                  <a:lnTo>
                    <a:pt x="8192" y="9945"/>
                  </a:lnTo>
                  <a:lnTo>
                    <a:pt x="8106" y="10405"/>
                  </a:lnTo>
                  <a:lnTo>
                    <a:pt x="8106" y="10405"/>
                  </a:lnTo>
                  <a:lnTo>
                    <a:pt x="7991" y="10750"/>
                  </a:lnTo>
                  <a:lnTo>
                    <a:pt x="7991" y="10750"/>
                  </a:lnTo>
                  <a:lnTo>
                    <a:pt x="7905" y="10865"/>
                  </a:lnTo>
                  <a:lnTo>
                    <a:pt x="7905" y="10865"/>
                  </a:lnTo>
                  <a:lnTo>
                    <a:pt x="7790" y="10951"/>
                  </a:lnTo>
                  <a:lnTo>
                    <a:pt x="7790" y="10951"/>
                  </a:lnTo>
                  <a:lnTo>
                    <a:pt x="7617" y="11037"/>
                  </a:lnTo>
                  <a:lnTo>
                    <a:pt x="7416" y="11123"/>
                  </a:lnTo>
                  <a:lnTo>
                    <a:pt x="7416" y="11123"/>
                  </a:lnTo>
                  <a:lnTo>
                    <a:pt x="7330" y="11152"/>
                  </a:lnTo>
                  <a:lnTo>
                    <a:pt x="7330" y="11152"/>
                  </a:lnTo>
                  <a:lnTo>
                    <a:pt x="6784" y="11296"/>
                  </a:lnTo>
                  <a:lnTo>
                    <a:pt x="6784" y="11296"/>
                  </a:lnTo>
                  <a:lnTo>
                    <a:pt x="6353" y="11382"/>
                  </a:lnTo>
                  <a:lnTo>
                    <a:pt x="5922" y="11440"/>
                  </a:lnTo>
                  <a:lnTo>
                    <a:pt x="5922" y="11440"/>
                  </a:lnTo>
                  <a:lnTo>
                    <a:pt x="5577" y="11440"/>
                  </a:lnTo>
                  <a:lnTo>
                    <a:pt x="5577" y="11440"/>
                  </a:lnTo>
                  <a:lnTo>
                    <a:pt x="5031" y="11411"/>
                  </a:lnTo>
                  <a:lnTo>
                    <a:pt x="5031" y="11411"/>
                  </a:lnTo>
                  <a:lnTo>
                    <a:pt x="4053" y="11353"/>
                  </a:lnTo>
                  <a:lnTo>
                    <a:pt x="4053" y="11353"/>
                  </a:lnTo>
                  <a:lnTo>
                    <a:pt x="3076" y="11238"/>
                  </a:lnTo>
                  <a:lnTo>
                    <a:pt x="2588" y="11152"/>
                  </a:lnTo>
                  <a:lnTo>
                    <a:pt x="2099" y="11066"/>
                  </a:lnTo>
                  <a:lnTo>
                    <a:pt x="2099" y="11066"/>
                  </a:lnTo>
                  <a:lnTo>
                    <a:pt x="1582" y="10922"/>
                  </a:lnTo>
                  <a:lnTo>
                    <a:pt x="1582" y="10922"/>
                  </a:lnTo>
                  <a:lnTo>
                    <a:pt x="1151" y="10779"/>
                  </a:lnTo>
                  <a:lnTo>
                    <a:pt x="1151" y="10779"/>
                  </a:lnTo>
                  <a:lnTo>
                    <a:pt x="748" y="10635"/>
                  </a:lnTo>
                  <a:lnTo>
                    <a:pt x="375" y="10462"/>
                  </a:lnTo>
                  <a:lnTo>
                    <a:pt x="375" y="10462"/>
                  </a:lnTo>
                  <a:lnTo>
                    <a:pt x="116" y="10290"/>
                  </a:lnTo>
                  <a:lnTo>
                    <a:pt x="58" y="10233"/>
                  </a:lnTo>
                  <a:lnTo>
                    <a:pt x="58" y="10204"/>
                  </a:lnTo>
                  <a:lnTo>
                    <a:pt x="58" y="10204"/>
                  </a:lnTo>
                  <a:lnTo>
                    <a:pt x="1" y="10003"/>
                  </a:lnTo>
                  <a:lnTo>
                    <a:pt x="1" y="9773"/>
                  </a:lnTo>
                  <a:lnTo>
                    <a:pt x="1" y="9773"/>
                  </a:lnTo>
                  <a:lnTo>
                    <a:pt x="1" y="9313"/>
                  </a:lnTo>
                  <a:lnTo>
                    <a:pt x="1" y="8853"/>
                  </a:lnTo>
                  <a:lnTo>
                    <a:pt x="58" y="7962"/>
                  </a:lnTo>
                  <a:lnTo>
                    <a:pt x="58" y="7962"/>
                  </a:lnTo>
                  <a:lnTo>
                    <a:pt x="202" y="5864"/>
                  </a:lnTo>
                  <a:lnTo>
                    <a:pt x="202" y="5864"/>
                  </a:lnTo>
                  <a:lnTo>
                    <a:pt x="518" y="1783"/>
                  </a:lnTo>
                  <a:lnTo>
                    <a:pt x="518" y="1783"/>
                  </a:lnTo>
                  <a:lnTo>
                    <a:pt x="518" y="1639"/>
                  </a:lnTo>
                  <a:lnTo>
                    <a:pt x="518" y="1639"/>
                  </a:lnTo>
                  <a:lnTo>
                    <a:pt x="576" y="1122"/>
                  </a:lnTo>
                  <a:lnTo>
                    <a:pt x="576" y="1122"/>
                  </a:lnTo>
                  <a:lnTo>
                    <a:pt x="605" y="805"/>
                  </a:lnTo>
                  <a:lnTo>
                    <a:pt x="662" y="489"/>
                  </a:lnTo>
                  <a:lnTo>
                    <a:pt x="662" y="489"/>
                  </a:lnTo>
                  <a:lnTo>
                    <a:pt x="691" y="346"/>
                  </a:lnTo>
                  <a:lnTo>
                    <a:pt x="691" y="346"/>
                  </a:lnTo>
                  <a:lnTo>
                    <a:pt x="806" y="231"/>
                  </a:lnTo>
                  <a:lnTo>
                    <a:pt x="834" y="202"/>
                  </a:lnTo>
                  <a:lnTo>
                    <a:pt x="834" y="202"/>
                  </a:lnTo>
                  <a:lnTo>
                    <a:pt x="921" y="144"/>
                  </a:lnTo>
                  <a:lnTo>
                    <a:pt x="921" y="144"/>
                  </a:lnTo>
                  <a:lnTo>
                    <a:pt x="1208" y="87"/>
                  </a:lnTo>
                  <a:lnTo>
                    <a:pt x="1208" y="87"/>
                  </a:lnTo>
                  <a:lnTo>
                    <a:pt x="1668" y="29"/>
                  </a:lnTo>
                  <a:lnTo>
                    <a:pt x="1668" y="29"/>
                  </a:lnTo>
                  <a:lnTo>
                    <a:pt x="1582" y="29"/>
                  </a:lnTo>
                </a:path>
              </a:pathLst>
            </a:custGeom>
            <a:solidFill>
              <a:srgbClr val="FFFFFF">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2" name="Google Shape;1772;p37"/>
            <p:cNvSpPr/>
            <p:nvPr/>
          </p:nvSpPr>
          <p:spPr>
            <a:xfrm>
              <a:off x="2022300" y="5135575"/>
              <a:ext cx="276675" cy="341300"/>
            </a:xfrm>
            <a:custGeom>
              <a:avLst/>
              <a:gdLst/>
              <a:ahLst/>
              <a:cxnLst/>
              <a:rect l="l" t="t" r="r" b="b"/>
              <a:pathLst>
                <a:path w="11067" h="13652" fill="none" extrusionOk="0">
                  <a:moveTo>
                    <a:pt x="4053" y="0"/>
                  </a:moveTo>
                  <a:lnTo>
                    <a:pt x="4053" y="0"/>
                  </a:lnTo>
                  <a:lnTo>
                    <a:pt x="3536" y="29"/>
                  </a:lnTo>
                  <a:lnTo>
                    <a:pt x="3536" y="29"/>
                  </a:lnTo>
                  <a:lnTo>
                    <a:pt x="3076" y="58"/>
                  </a:lnTo>
                  <a:lnTo>
                    <a:pt x="3076" y="58"/>
                  </a:lnTo>
                  <a:lnTo>
                    <a:pt x="2645" y="86"/>
                  </a:lnTo>
                  <a:lnTo>
                    <a:pt x="2645" y="86"/>
                  </a:lnTo>
                  <a:lnTo>
                    <a:pt x="2185" y="173"/>
                  </a:lnTo>
                  <a:lnTo>
                    <a:pt x="2185" y="173"/>
                  </a:lnTo>
                  <a:lnTo>
                    <a:pt x="1926" y="230"/>
                  </a:lnTo>
                  <a:lnTo>
                    <a:pt x="1668" y="345"/>
                  </a:lnTo>
                  <a:lnTo>
                    <a:pt x="1668" y="345"/>
                  </a:lnTo>
                  <a:lnTo>
                    <a:pt x="1524" y="431"/>
                  </a:lnTo>
                  <a:lnTo>
                    <a:pt x="1380" y="546"/>
                  </a:lnTo>
                  <a:lnTo>
                    <a:pt x="1237" y="690"/>
                  </a:lnTo>
                  <a:lnTo>
                    <a:pt x="1122" y="834"/>
                  </a:lnTo>
                  <a:lnTo>
                    <a:pt x="1122" y="834"/>
                  </a:lnTo>
                  <a:lnTo>
                    <a:pt x="1007" y="1063"/>
                  </a:lnTo>
                  <a:lnTo>
                    <a:pt x="921" y="1351"/>
                  </a:lnTo>
                  <a:lnTo>
                    <a:pt x="863" y="1610"/>
                  </a:lnTo>
                  <a:lnTo>
                    <a:pt x="806" y="1897"/>
                  </a:lnTo>
                  <a:lnTo>
                    <a:pt x="806" y="1897"/>
                  </a:lnTo>
                  <a:lnTo>
                    <a:pt x="748" y="2386"/>
                  </a:lnTo>
                  <a:lnTo>
                    <a:pt x="719" y="2845"/>
                  </a:lnTo>
                  <a:lnTo>
                    <a:pt x="719" y="2845"/>
                  </a:lnTo>
                  <a:lnTo>
                    <a:pt x="719" y="2989"/>
                  </a:lnTo>
                  <a:lnTo>
                    <a:pt x="777" y="3104"/>
                  </a:lnTo>
                  <a:lnTo>
                    <a:pt x="777" y="3104"/>
                  </a:lnTo>
                  <a:lnTo>
                    <a:pt x="806" y="3190"/>
                  </a:lnTo>
                  <a:lnTo>
                    <a:pt x="806" y="3190"/>
                  </a:lnTo>
                  <a:lnTo>
                    <a:pt x="547" y="5720"/>
                  </a:lnTo>
                  <a:lnTo>
                    <a:pt x="547" y="5720"/>
                  </a:lnTo>
                  <a:lnTo>
                    <a:pt x="317" y="7760"/>
                  </a:lnTo>
                  <a:lnTo>
                    <a:pt x="58" y="9801"/>
                  </a:lnTo>
                  <a:lnTo>
                    <a:pt x="58" y="9801"/>
                  </a:lnTo>
                  <a:lnTo>
                    <a:pt x="30" y="10289"/>
                  </a:lnTo>
                  <a:lnTo>
                    <a:pt x="1" y="10749"/>
                  </a:lnTo>
                  <a:lnTo>
                    <a:pt x="1" y="10749"/>
                  </a:lnTo>
                  <a:lnTo>
                    <a:pt x="1" y="11065"/>
                  </a:lnTo>
                  <a:lnTo>
                    <a:pt x="30" y="11381"/>
                  </a:lnTo>
                  <a:lnTo>
                    <a:pt x="30" y="11381"/>
                  </a:lnTo>
                  <a:lnTo>
                    <a:pt x="58" y="11583"/>
                  </a:lnTo>
                  <a:lnTo>
                    <a:pt x="145" y="11784"/>
                  </a:lnTo>
                  <a:lnTo>
                    <a:pt x="145" y="11784"/>
                  </a:lnTo>
                  <a:lnTo>
                    <a:pt x="202" y="11928"/>
                  </a:lnTo>
                  <a:lnTo>
                    <a:pt x="288" y="12043"/>
                  </a:lnTo>
                  <a:lnTo>
                    <a:pt x="489" y="12244"/>
                  </a:lnTo>
                  <a:lnTo>
                    <a:pt x="489" y="12244"/>
                  </a:lnTo>
                  <a:lnTo>
                    <a:pt x="691" y="12387"/>
                  </a:lnTo>
                  <a:lnTo>
                    <a:pt x="892" y="12502"/>
                  </a:lnTo>
                  <a:lnTo>
                    <a:pt x="892" y="12502"/>
                  </a:lnTo>
                  <a:lnTo>
                    <a:pt x="1438" y="12761"/>
                  </a:lnTo>
                  <a:lnTo>
                    <a:pt x="1438" y="12761"/>
                  </a:lnTo>
                  <a:lnTo>
                    <a:pt x="1898" y="12962"/>
                  </a:lnTo>
                  <a:lnTo>
                    <a:pt x="2358" y="13106"/>
                  </a:lnTo>
                  <a:lnTo>
                    <a:pt x="2358" y="13106"/>
                  </a:lnTo>
                  <a:lnTo>
                    <a:pt x="2875" y="13221"/>
                  </a:lnTo>
                  <a:lnTo>
                    <a:pt x="3392" y="13336"/>
                  </a:lnTo>
                  <a:lnTo>
                    <a:pt x="3938" y="13422"/>
                  </a:lnTo>
                  <a:lnTo>
                    <a:pt x="4456" y="13508"/>
                  </a:lnTo>
                  <a:lnTo>
                    <a:pt x="4456" y="13508"/>
                  </a:lnTo>
                  <a:lnTo>
                    <a:pt x="5490" y="13595"/>
                  </a:lnTo>
                  <a:lnTo>
                    <a:pt x="6008" y="13652"/>
                  </a:lnTo>
                  <a:lnTo>
                    <a:pt x="6525" y="13652"/>
                  </a:lnTo>
                  <a:lnTo>
                    <a:pt x="6525" y="13652"/>
                  </a:lnTo>
                  <a:lnTo>
                    <a:pt x="6640" y="13652"/>
                  </a:lnTo>
                  <a:lnTo>
                    <a:pt x="6640" y="13652"/>
                  </a:lnTo>
                  <a:lnTo>
                    <a:pt x="6985" y="13652"/>
                  </a:lnTo>
                  <a:lnTo>
                    <a:pt x="6985" y="13652"/>
                  </a:lnTo>
                  <a:lnTo>
                    <a:pt x="7301" y="13623"/>
                  </a:lnTo>
                  <a:lnTo>
                    <a:pt x="7617" y="13595"/>
                  </a:lnTo>
                  <a:lnTo>
                    <a:pt x="7617" y="13595"/>
                  </a:lnTo>
                  <a:lnTo>
                    <a:pt x="7905" y="13537"/>
                  </a:lnTo>
                  <a:lnTo>
                    <a:pt x="7905" y="13537"/>
                  </a:lnTo>
                  <a:lnTo>
                    <a:pt x="8393" y="13451"/>
                  </a:lnTo>
                  <a:lnTo>
                    <a:pt x="8393" y="13451"/>
                  </a:lnTo>
                  <a:lnTo>
                    <a:pt x="8882" y="13307"/>
                  </a:lnTo>
                  <a:lnTo>
                    <a:pt x="8882" y="13307"/>
                  </a:lnTo>
                  <a:lnTo>
                    <a:pt x="8911" y="13307"/>
                  </a:lnTo>
                  <a:lnTo>
                    <a:pt x="8911" y="13307"/>
                  </a:lnTo>
                  <a:lnTo>
                    <a:pt x="8997" y="13278"/>
                  </a:lnTo>
                  <a:lnTo>
                    <a:pt x="8997" y="13250"/>
                  </a:lnTo>
                  <a:lnTo>
                    <a:pt x="8997" y="13250"/>
                  </a:lnTo>
                  <a:lnTo>
                    <a:pt x="9255" y="13192"/>
                  </a:lnTo>
                  <a:lnTo>
                    <a:pt x="9485" y="13077"/>
                  </a:lnTo>
                  <a:lnTo>
                    <a:pt x="9485" y="13077"/>
                  </a:lnTo>
                  <a:lnTo>
                    <a:pt x="9744" y="12933"/>
                  </a:lnTo>
                  <a:lnTo>
                    <a:pt x="9974" y="12732"/>
                  </a:lnTo>
                  <a:lnTo>
                    <a:pt x="9974" y="12732"/>
                  </a:lnTo>
                  <a:lnTo>
                    <a:pt x="10146" y="12560"/>
                  </a:lnTo>
                  <a:lnTo>
                    <a:pt x="10290" y="12330"/>
                  </a:lnTo>
                  <a:lnTo>
                    <a:pt x="10290" y="12330"/>
                  </a:lnTo>
                  <a:lnTo>
                    <a:pt x="10434" y="12043"/>
                  </a:lnTo>
                  <a:lnTo>
                    <a:pt x="10549" y="11726"/>
                  </a:lnTo>
                  <a:lnTo>
                    <a:pt x="10549" y="11726"/>
                  </a:lnTo>
                  <a:lnTo>
                    <a:pt x="10664" y="11152"/>
                  </a:lnTo>
                  <a:lnTo>
                    <a:pt x="10779" y="10605"/>
                  </a:lnTo>
                  <a:lnTo>
                    <a:pt x="10779" y="10605"/>
                  </a:lnTo>
                  <a:lnTo>
                    <a:pt x="10922" y="9513"/>
                  </a:lnTo>
                  <a:lnTo>
                    <a:pt x="10922" y="9513"/>
                  </a:lnTo>
                  <a:lnTo>
                    <a:pt x="11009" y="8536"/>
                  </a:lnTo>
                  <a:lnTo>
                    <a:pt x="11037" y="7559"/>
                  </a:lnTo>
                  <a:lnTo>
                    <a:pt x="11037" y="7559"/>
                  </a:lnTo>
                  <a:lnTo>
                    <a:pt x="11066" y="6984"/>
                  </a:lnTo>
                  <a:lnTo>
                    <a:pt x="11037" y="6381"/>
                  </a:lnTo>
                  <a:lnTo>
                    <a:pt x="11037" y="6381"/>
                  </a:lnTo>
                  <a:lnTo>
                    <a:pt x="10980" y="5403"/>
                  </a:lnTo>
                  <a:lnTo>
                    <a:pt x="10980" y="5403"/>
                  </a:lnTo>
                  <a:lnTo>
                    <a:pt x="10922" y="4426"/>
                  </a:lnTo>
                  <a:lnTo>
                    <a:pt x="10865" y="3966"/>
                  </a:lnTo>
                  <a:lnTo>
                    <a:pt x="10807" y="3478"/>
                  </a:lnTo>
                  <a:lnTo>
                    <a:pt x="10807" y="3478"/>
                  </a:lnTo>
                  <a:lnTo>
                    <a:pt x="10635" y="2558"/>
                  </a:lnTo>
                  <a:lnTo>
                    <a:pt x="10635" y="2558"/>
                  </a:lnTo>
                  <a:lnTo>
                    <a:pt x="10577" y="2271"/>
                  </a:lnTo>
                  <a:lnTo>
                    <a:pt x="10491" y="1983"/>
                  </a:lnTo>
                  <a:lnTo>
                    <a:pt x="10491" y="1983"/>
                  </a:lnTo>
                  <a:lnTo>
                    <a:pt x="10376" y="1782"/>
                  </a:lnTo>
                  <a:lnTo>
                    <a:pt x="10261" y="1610"/>
                  </a:lnTo>
                  <a:lnTo>
                    <a:pt x="10261" y="1610"/>
                  </a:lnTo>
                  <a:lnTo>
                    <a:pt x="10146" y="1466"/>
                  </a:lnTo>
                  <a:lnTo>
                    <a:pt x="10003" y="1322"/>
                  </a:lnTo>
                  <a:lnTo>
                    <a:pt x="10003" y="1322"/>
                  </a:lnTo>
                  <a:lnTo>
                    <a:pt x="9744" y="1150"/>
                  </a:lnTo>
                  <a:lnTo>
                    <a:pt x="9485" y="1006"/>
                  </a:lnTo>
                  <a:lnTo>
                    <a:pt x="9227" y="891"/>
                  </a:lnTo>
                  <a:lnTo>
                    <a:pt x="8939" y="805"/>
                  </a:lnTo>
                  <a:lnTo>
                    <a:pt x="8939" y="805"/>
                  </a:lnTo>
                  <a:lnTo>
                    <a:pt x="8048" y="517"/>
                  </a:lnTo>
                  <a:lnTo>
                    <a:pt x="8048" y="517"/>
                  </a:lnTo>
                  <a:lnTo>
                    <a:pt x="7531" y="374"/>
                  </a:lnTo>
                  <a:lnTo>
                    <a:pt x="6985" y="287"/>
                  </a:lnTo>
                  <a:lnTo>
                    <a:pt x="6985" y="287"/>
                  </a:lnTo>
                  <a:lnTo>
                    <a:pt x="6554" y="230"/>
                  </a:lnTo>
                  <a:lnTo>
                    <a:pt x="6554" y="230"/>
                  </a:lnTo>
                  <a:lnTo>
                    <a:pt x="6065" y="173"/>
                  </a:lnTo>
                  <a:lnTo>
                    <a:pt x="6065" y="173"/>
                  </a:lnTo>
                  <a:lnTo>
                    <a:pt x="5117" y="58"/>
                  </a:lnTo>
                  <a:lnTo>
                    <a:pt x="5117" y="58"/>
                  </a:lnTo>
                  <a:lnTo>
                    <a:pt x="4599" y="29"/>
                  </a:lnTo>
                  <a:lnTo>
                    <a:pt x="4111" y="0"/>
                  </a:lnTo>
                  <a:lnTo>
                    <a:pt x="4111" y="0"/>
                  </a:lnTo>
                  <a:lnTo>
                    <a:pt x="4053" y="0"/>
                  </a:lnTo>
                </a:path>
              </a:pathLst>
            </a:custGeom>
            <a:solidFill>
              <a:srgbClr val="FFFFFF">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3" name="Google Shape;1773;p37"/>
            <p:cNvSpPr/>
            <p:nvPr/>
          </p:nvSpPr>
          <p:spPr>
            <a:xfrm>
              <a:off x="1799586" y="4655637"/>
              <a:ext cx="285275" cy="224200"/>
            </a:xfrm>
            <a:custGeom>
              <a:avLst/>
              <a:gdLst/>
              <a:ahLst/>
              <a:cxnLst/>
              <a:rect l="l" t="t" r="r" b="b"/>
              <a:pathLst>
                <a:path w="11411" h="8968" extrusionOk="0">
                  <a:moveTo>
                    <a:pt x="3852" y="1294"/>
                  </a:moveTo>
                  <a:lnTo>
                    <a:pt x="4743" y="1323"/>
                  </a:lnTo>
                  <a:lnTo>
                    <a:pt x="5662" y="1380"/>
                  </a:lnTo>
                  <a:lnTo>
                    <a:pt x="5806" y="1380"/>
                  </a:lnTo>
                  <a:lnTo>
                    <a:pt x="6754" y="1524"/>
                  </a:lnTo>
                  <a:lnTo>
                    <a:pt x="7703" y="1668"/>
                  </a:lnTo>
                  <a:lnTo>
                    <a:pt x="8536" y="1811"/>
                  </a:lnTo>
                  <a:lnTo>
                    <a:pt x="9255" y="1926"/>
                  </a:lnTo>
                  <a:lnTo>
                    <a:pt x="9485" y="1984"/>
                  </a:lnTo>
                  <a:lnTo>
                    <a:pt x="9686" y="2070"/>
                  </a:lnTo>
                  <a:lnTo>
                    <a:pt x="9887" y="2214"/>
                  </a:lnTo>
                  <a:lnTo>
                    <a:pt x="9916" y="2242"/>
                  </a:lnTo>
                  <a:lnTo>
                    <a:pt x="10002" y="2415"/>
                  </a:lnTo>
                  <a:lnTo>
                    <a:pt x="10060" y="2760"/>
                  </a:lnTo>
                  <a:lnTo>
                    <a:pt x="10117" y="3076"/>
                  </a:lnTo>
                  <a:lnTo>
                    <a:pt x="10175" y="3421"/>
                  </a:lnTo>
                  <a:lnTo>
                    <a:pt x="10175" y="3737"/>
                  </a:lnTo>
                  <a:lnTo>
                    <a:pt x="10175" y="4082"/>
                  </a:lnTo>
                  <a:lnTo>
                    <a:pt x="10146" y="4427"/>
                  </a:lnTo>
                  <a:lnTo>
                    <a:pt x="10117" y="4772"/>
                  </a:lnTo>
                  <a:lnTo>
                    <a:pt x="10088" y="5117"/>
                  </a:lnTo>
                  <a:lnTo>
                    <a:pt x="9945" y="5778"/>
                  </a:lnTo>
                  <a:lnTo>
                    <a:pt x="9830" y="6381"/>
                  </a:lnTo>
                  <a:lnTo>
                    <a:pt x="9715" y="6841"/>
                  </a:lnTo>
                  <a:lnTo>
                    <a:pt x="9542" y="7272"/>
                  </a:lnTo>
                  <a:lnTo>
                    <a:pt x="9427" y="7445"/>
                  </a:lnTo>
                  <a:lnTo>
                    <a:pt x="9341" y="7588"/>
                  </a:lnTo>
                  <a:lnTo>
                    <a:pt x="9284" y="7646"/>
                  </a:lnTo>
                  <a:lnTo>
                    <a:pt x="9169" y="7675"/>
                  </a:lnTo>
                  <a:lnTo>
                    <a:pt x="8824" y="7732"/>
                  </a:lnTo>
                  <a:lnTo>
                    <a:pt x="7760" y="7732"/>
                  </a:lnTo>
                  <a:lnTo>
                    <a:pt x="6984" y="7646"/>
                  </a:lnTo>
                  <a:lnTo>
                    <a:pt x="5978" y="7560"/>
                  </a:lnTo>
                  <a:lnTo>
                    <a:pt x="4973" y="7416"/>
                  </a:lnTo>
                  <a:lnTo>
                    <a:pt x="4455" y="7330"/>
                  </a:lnTo>
                  <a:lnTo>
                    <a:pt x="3967" y="7243"/>
                  </a:lnTo>
                  <a:lnTo>
                    <a:pt x="3162" y="7071"/>
                  </a:lnTo>
                  <a:lnTo>
                    <a:pt x="2817" y="6985"/>
                  </a:lnTo>
                  <a:lnTo>
                    <a:pt x="2501" y="6870"/>
                  </a:lnTo>
                  <a:lnTo>
                    <a:pt x="2185" y="6784"/>
                  </a:lnTo>
                  <a:lnTo>
                    <a:pt x="1897" y="6640"/>
                  </a:lnTo>
                  <a:lnTo>
                    <a:pt x="1696" y="6496"/>
                  </a:lnTo>
                  <a:lnTo>
                    <a:pt x="1667" y="6467"/>
                  </a:lnTo>
                  <a:lnTo>
                    <a:pt x="1610" y="6324"/>
                  </a:lnTo>
                  <a:lnTo>
                    <a:pt x="1552" y="6094"/>
                  </a:lnTo>
                  <a:lnTo>
                    <a:pt x="1581" y="5691"/>
                  </a:lnTo>
                  <a:lnTo>
                    <a:pt x="1639" y="5318"/>
                  </a:lnTo>
                  <a:lnTo>
                    <a:pt x="1725" y="4800"/>
                  </a:lnTo>
                  <a:lnTo>
                    <a:pt x="1811" y="4312"/>
                  </a:lnTo>
                  <a:lnTo>
                    <a:pt x="2185" y="2530"/>
                  </a:lnTo>
                  <a:lnTo>
                    <a:pt x="2271" y="2214"/>
                  </a:lnTo>
                  <a:lnTo>
                    <a:pt x="2386" y="1898"/>
                  </a:lnTo>
                  <a:lnTo>
                    <a:pt x="2530" y="1725"/>
                  </a:lnTo>
                  <a:lnTo>
                    <a:pt x="2645" y="1610"/>
                  </a:lnTo>
                  <a:lnTo>
                    <a:pt x="2673" y="1581"/>
                  </a:lnTo>
                  <a:lnTo>
                    <a:pt x="2932" y="1466"/>
                  </a:lnTo>
                  <a:lnTo>
                    <a:pt x="3191" y="1380"/>
                  </a:lnTo>
                  <a:lnTo>
                    <a:pt x="3507" y="1323"/>
                  </a:lnTo>
                  <a:lnTo>
                    <a:pt x="3650" y="1294"/>
                  </a:lnTo>
                  <a:close/>
                  <a:moveTo>
                    <a:pt x="4283" y="1"/>
                  </a:moveTo>
                  <a:lnTo>
                    <a:pt x="3938" y="29"/>
                  </a:lnTo>
                  <a:lnTo>
                    <a:pt x="3708" y="29"/>
                  </a:lnTo>
                  <a:lnTo>
                    <a:pt x="3622" y="58"/>
                  </a:lnTo>
                  <a:lnTo>
                    <a:pt x="3104" y="58"/>
                  </a:lnTo>
                  <a:lnTo>
                    <a:pt x="2874" y="87"/>
                  </a:lnTo>
                  <a:lnTo>
                    <a:pt x="2415" y="202"/>
                  </a:lnTo>
                  <a:lnTo>
                    <a:pt x="2185" y="288"/>
                  </a:lnTo>
                  <a:lnTo>
                    <a:pt x="1955" y="374"/>
                  </a:lnTo>
                  <a:lnTo>
                    <a:pt x="1926" y="403"/>
                  </a:lnTo>
                  <a:lnTo>
                    <a:pt x="1840" y="432"/>
                  </a:lnTo>
                  <a:lnTo>
                    <a:pt x="1610" y="604"/>
                  </a:lnTo>
                  <a:lnTo>
                    <a:pt x="1380" y="805"/>
                  </a:lnTo>
                  <a:lnTo>
                    <a:pt x="1207" y="978"/>
                  </a:lnTo>
                  <a:lnTo>
                    <a:pt x="1093" y="1179"/>
                  </a:lnTo>
                  <a:lnTo>
                    <a:pt x="891" y="1581"/>
                  </a:lnTo>
                  <a:lnTo>
                    <a:pt x="805" y="1811"/>
                  </a:lnTo>
                  <a:lnTo>
                    <a:pt x="719" y="2041"/>
                  </a:lnTo>
                  <a:lnTo>
                    <a:pt x="575" y="2645"/>
                  </a:lnTo>
                  <a:lnTo>
                    <a:pt x="460" y="3220"/>
                  </a:lnTo>
                  <a:lnTo>
                    <a:pt x="288" y="3938"/>
                  </a:lnTo>
                  <a:lnTo>
                    <a:pt x="173" y="4456"/>
                  </a:lnTo>
                  <a:lnTo>
                    <a:pt x="87" y="4973"/>
                  </a:lnTo>
                  <a:lnTo>
                    <a:pt x="0" y="5433"/>
                  </a:lnTo>
                  <a:lnTo>
                    <a:pt x="0" y="5663"/>
                  </a:lnTo>
                  <a:lnTo>
                    <a:pt x="0" y="5893"/>
                  </a:lnTo>
                  <a:lnTo>
                    <a:pt x="0" y="6237"/>
                  </a:lnTo>
                  <a:lnTo>
                    <a:pt x="58" y="6554"/>
                  </a:lnTo>
                  <a:lnTo>
                    <a:pt x="115" y="6755"/>
                  </a:lnTo>
                  <a:lnTo>
                    <a:pt x="202" y="6927"/>
                  </a:lnTo>
                  <a:lnTo>
                    <a:pt x="288" y="7100"/>
                  </a:lnTo>
                  <a:lnTo>
                    <a:pt x="403" y="7272"/>
                  </a:lnTo>
                  <a:lnTo>
                    <a:pt x="518" y="7387"/>
                  </a:lnTo>
                  <a:lnTo>
                    <a:pt x="633" y="7502"/>
                  </a:lnTo>
                  <a:lnTo>
                    <a:pt x="891" y="7703"/>
                  </a:lnTo>
                  <a:lnTo>
                    <a:pt x="1179" y="7876"/>
                  </a:lnTo>
                  <a:lnTo>
                    <a:pt x="1466" y="8019"/>
                  </a:lnTo>
                  <a:lnTo>
                    <a:pt x="1955" y="8192"/>
                  </a:lnTo>
                  <a:lnTo>
                    <a:pt x="2271" y="8278"/>
                  </a:lnTo>
                  <a:lnTo>
                    <a:pt x="2616" y="8336"/>
                  </a:lnTo>
                  <a:lnTo>
                    <a:pt x="3593" y="8537"/>
                  </a:lnTo>
                  <a:lnTo>
                    <a:pt x="4053" y="8594"/>
                  </a:lnTo>
                  <a:lnTo>
                    <a:pt x="4513" y="8680"/>
                  </a:lnTo>
                  <a:lnTo>
                    <a:pt x="5576" y="8795"/>
                  </a:lnTo>
                  <a:lnTo>
                    <a:pt x="6553" y="8882"/>
                  </a:lnTo>
                  <a:lnTo>
                    <a:pt x="7530" y="8939"/>
                  </a:lnTo>
                  <a:lnTo>
                    <a:pt x="8191" y="8968"/>
                  </a:lnTo>
                  <a:lnTo>
                    <a:pt x="8536" y="8968"/>
                  </a:lnTo>
                  <a:lnTo>
                    <a:pt x="8853" y="8939"/>
                  </a:lnTo>
                  <a:lnTo>
                    <a:pt x="9140" y="8910"/>
                  </a:lnTo>
                  <a:lnTo>
                    <a:pt x="9427" y="8853"/>
                  </a:lnTo>
                  <a:lnTo>
                    <a:pt x="9715" y="8767"/>
                  </a:lnTo>
                  <a:lnTo>
                    <a:pt x="9916" y="8652"/>
                  </a:lnTo>
                  <a:lnTo>
                    <a:pt x="10088" y="8537"/>
                  </a:lnTo>
                  <a:lnTo>
                    <a:pt x="10203" y="8422"/>
                  </a:lnTo>
                  <a:lnTo>
                    <a:pt x="10376" y="8221"/>
                  </a:lnTo>
                  <a:lnTo>
                    <a:pt x="10548" y="7991"/>
                  </a:lnTo>
                  <a:lnTo>
                    <a:pt x="10692" y="7732"/>
                  </a:lnTo>
                  <a:lnTo>
                    <a:pt x="10864" y="7272"/>
                  </a:lnTo>
                  <a:lnTo>
                    <a:pt x="11008" y="6812"/>
                  </a:lnTo>
                  <a:lnTo>
                    <a:pt x="11152" y="6266"/>
                  </a:lnTo>
                  <a:lnTo>
                    <a:pt x="11238" y="5720"/>
                  </a:lnTo>
                  <a:lnTo>
                    <a:pt x="11324" y="5260"/>
                  </a:lnTo>
                  <a:lnTo>
                    <a:pt x="11382" y="4800"/>
                  </a:lnTo>
                  <a:lnTo>
                    <a:pt x="11410" y="4226"/>
                  </a:lnTo>
                  <a:lnTo>
                    <a:pt x="11410" y="3651"/>
                  </a:lnTo>
                  <a:lnTo>
                    <a:pt x="11353" y="3191"/>
                  </a:lnTo>
                  <a:lnTo>
                    <a:pt x="11267" y="2731"/>
                  </a:lnTo>
                  <a:lnTo>
                    <a:pt x="11123" y="2156"/>
                  </a:lnTo>
                  <a:lnTo>
                    <a:pt x="11008" y="1898"/>
                  </a:lnTo>
                  <a:lnTo>
                    <a:pt x="10864" y="1639"/>
                  </a:lnTo>
                  <a:lnTo>
                    <a:pt x="10778" y="1524"/>
                  </a:lnTo>
                  <a:lnTo>
                    <a:pt x="10663" y="1409"/>
                  </a:lnTo>
                  <a:lnTo>
                    <a:pt x="10405" y="1208"/>
                  </a:lnTo>
                  <a:lnTo>
                    <a:pt x="10146" y="1064"/>
                  </a:lnTo>
                  <a:lnTo>
                    <a:pt x="9887" y="920"/>
                  </a:lnTo>
                  <a:lnTo>
                    <a:pt x="9629" y="834"/>
                  </a:lnTo>
                  <a:lnTo>
                    <a:pt x="9370" y="748"/>
                  </a:lnTo>
                  <a:lnTo>
                    <a:pt x="8824" y="662"/>
                  </a:lnTo>
                  <a:lnTo>
                    <a:pt x="7847" y="489"/>
                  </a:lnTo>
                  <a:lnTo>
                    <a:pt x="6898" y="346"/>
                  </a:lnTo>
                  <a:lnTo>
                    <a:pt x="5892" y="173"/>
                  </a:lnTo>
                  <a:lnTo>
                    <a:pt x="4915" y="58"/>
                  </a:lnTo>
                  <a:lnTo>
                    <a:pt x="4685" y="29"/>
                  </a:lnTo>
                  <a:lnTo>
                    <a:pt x="4426" y="1"/>
                  </a:lnTo>
                  <a:close/>
                </a:path>
              </a:pathLst>
            </a:custGeom>
            <a:solidFill>
              <a:srgbClr val="FFFFFF">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4" name="Google Shape;1774;p37"/>
            <p:cNvSpPr/>
            <p:nvPr/>
          </p:nvSpPr>
          <p:spPr>
            <a:xfrm>
              <a:off x="1363425" y="4726000"/>
              <a:ext cx="168875" cy="216300"/>
            </a:xfrm>
            <a:custGeom>
              <a:avLst/>
              <a:gdLst/>
              <a:ahLst/>
              <a:cxnLst/>
              <a:rect l="l" t="t" r="r" b="b"/>
              <a:pathLst>
                <a:path w="6755" h="8652" extrusionOk="0">
                  <a:moveTo>
                    <a:pt x="2156" y="1179"/>
                  </a:moveTo>
                  <a:lnTo>
                    <a:pt x="2443" y="1208"/>
                  </a:lnTo>
                  <a:lnTo>
                    <a:pt x="2760" y="1237"/>
                  </a:lnTo>
                  <a:lnTo>
                    <a:pt x="3507" y="1380"/>
                  </a:lnTo>
                  <a:lnTo>
                    <a:pt x="4858" y="1668"/>
                  </a:lnTo>
                  <a:lnTo>
                    <a:pt x="5088" y="1725"/>
                  </a:lnTo>
                  <a:lnTo>
                    <a:pt x="5318" y="1811"/>
                  </a:lnTo>
                  <a:lnTo>
                    <a:pt x="5490" y="1926"/>
                  </a:lnTo>
                  <a:lnTo>
                    <a:pt x="5547" y="2013"/>
                  </a:lnTo>
                  <a:lnTo>
                    <a:pt x="5576" y="2041"/>
                  </a:lnTo>
                  <a:lnTo>
                    <a:pt x="5662" y="2214"/>
                  </a:lnTo>
                  <a:lnTo>
                    <a:pt x="5720" y="2415"/>
                  </a:lnTo>
                  <a:lnTo>
                    <a:pt x="5777" y="2674"/>
                  </a:lnTo>
                  <a:lnTo>
                    <a:pt x="5777" y="2789"/>
                  </a:lnTo>
                  <a:lnTo>
                    <a:pt x="5777" y="3536"/>
                  </a:lnTo>
                  <a:lnTo>
                    <a:pt x="5720" y="4283"/>
                  </a:lnTo>
                  <a:lnTo>
                    <a:pt x="5720" y="4398"/>
                  </a:lnTo>
                  <a:lnTo>
                    <a:pt x="5634" y="5117"/>
                  </a:lnTo>
                  <a:lnTo>
                    <a:pt x="5490" y="5835"/>
                  </a:lnTo>
                  <a:lnTo>
                    <a:pt x="5404" y="6467"/>
                  </a:lnTo>
                  <a:lnTo>
                    <a:pt x="5318" y="7014"/>
                  </a:lnTo>
                  <a:lnTo>
                    <a:pt x="5203" y="7358"/>
                  </a:lnTo>
                  <a:lnTo>
                    <a:pt x="5088" y="7502"/>
                  </a:lnTo>
                  <a:lnTo>
                    <a:pt x="5059" y="7531"/>
                  </a:lnTo>
                  <a:lnTo>
                    <a:pt x="4944" y="7588"/>
                  </a:lnTo>
                  <a:lnTo>
                    <a:pt x="4685" y="7617"/>
                  </a:lnTo>
                  <a:lnTo>
                    <a:pt x="4427" y="7675"/>
                  </a:lnTo>
                  <a:lnTo>
                    <a:pt x="4197" y="7703"/>
                  </a:lnTo>
                  <a:lnTo>
                    <a:pt x="3421" y="7703"/>
                  </a:lnTo>
                  <a:lnTo>
                    <a:pt x="2903" y="7646"/>
                  </a:lnTo>
                  <a:lnTo>
                    <a:pt x="2415" y="7531"/>
                  </a:lnTo>
                  <a:lnTo>
                    <a:pt x="1955" y="7445"/>
                  </a:lnTo>
                  <a:lnTo>
                    <a:pt x="1610" y="7358"/>
                  </a:lnTo>
                  <a:lnTo>
                    <a:pt x="1265" y="7215"/>
                  </a:lnTo>
                  <a:lnTo>
                    <a:pt x="1035" y="7071"/>
                  </a:lnTo>
                  <a:lnTo>
                    <a:pt x="978" y="7042"/>
                  </a:lnTo>
                  <a:lnTo>
                    <a:pt x="949" y="6956"/>
                  </a:lnTo>
                  <a:lnTo>
                    <a:pt x="920" y="6697"/>
                  </a:lnTo>
                  <a:lnTo>
                    <a:pt x="920" y="6008"/>
                  </a:lnTo>
                  <a:lnTo>
                    <a:pt x="978" y="5289"/>
                  </a:lnTo>
                  <a:lnTo>
                    <a:pt x="1064" y="4542"/>
                  </a:lnTo>
                  <a:lnTo>
                    <a:pt x="1150" y="3766"/>
                  </a:lnTo>
                  <a:lnTo>
                    <a:pt x="1294" y="3019"/>
                  </a:lnTo>
                  <a:lnTo>
                    <a:pt x="1438" y="2386"/>
                  </a:lnTo>
                  <a:lnTo>
                    <a:pt x="1553" y="1898"/>
                  </a:lnTo>
                  <a:lnTo>
                    <a:pt x="1639" y="1668"/>
                  </a:lnTo>
                  <a:lnTo>
                    <a:pt x="1754" y="1467"/>
                  </a:lnTo>
                  <a:lnTo>
                    <a:pt x="1869" y="1294"/>
                  </a:lnTo>
                  <a:lnTo>
                    <a:pt x="1897" y="1265"/>
                  </a:lnTo>
                  <a:lnTo>
                    <a:pt x="1984" y="1208"/>
                  </a:lnTo>
                  <a:lnTo>
                    <a:pt x="2156" y="1179"/>
                  </a:lnTo>
                  <a:close/>
                  <a:moveTo>
                    <a:pt x="2070" y="1"/>
                  </a:moveTo>
                  <a:lnTo>
                    <a:pt x="1811" y="58"/>
                  </a:lnTo>
                  <a:lnTo>
                    <a:pt x="1524" y="173"/>
                  </a:lnTo>
                  <a:lnTo>
                    <a:pt x="1265" y="317"/>
                  </a:lnTo>
                  <a:lnTo>
                    <a:pt x="1093" y="489"/>
                  </a:lnTo>
                  <a:lnTo>
                    <a:pt x="920" y="662"/>
                  </a:lnTo>
                  <a:lnTo>
                    <a:pt x="805" y="892"/>
                  </a:lnTo>
                  <a:lnTo>
                    <a:pt x="719" y="1122"/>
                  </a:lnTo>
                  <a:lnTo>
                    <a:pt x="575" y="1495"/>
                  </a:lnTo>
                  <a:lnTo>
                    <a:pt x="460" y="1984"/>
                  </a:lnTo>
                  <a:lnTo>
                    <a:pt x="317" y="2731"/>
                  </a:lnTo>
                  <a:lnTo>
                    <a:pt x="202" y="3421"/>
                  </a:lnTo>
                  <a:lnTo>
                    <a:pt x="115" y="4226"/>
                  </a:lnTo>
                  <a:lnTo>
                    <a:pt x="58" y="4973"/>
                  </a:lnTo>
                  <a:lnTo>
                    <a:pt x="1" y="5720"/>
                  </a:lnTo>
                  <a:lnTo>
                    <a:pt x="1" y="6467"/>
                  </a:lnTo>
                  <a:lnTo>
                    <a:pt x="29" y="6927"/>
                  </a:lnTo>
                  <a:lnTo>
                    <a:pt x="58" y="7157"/>
                  </a:lnTo>
                  <a:lnTo>
                    <a:pt x="144" y="7358"/>
                  </a:lnTo>
                  <a:lnTo>
                    <a:pt x="202" y="7502"/>
                  </a:lnTo>
                  <a:lnTo>
                    <a:pt x="317" y="7646"/>
                  </a:lnTo>
                  <a:lnTo>
                    <a:pt x="403" y="7732"/>
                  </a:lnTo>
                  <a:lnTo>
                    <a:pt x="547" y="7876"/>
                  </a:lnTo>
                  <a:lnTo>
                    <a:pt x="719" y="7991"/>
                  </a:lnTo>
                  <a:lnTo>
                    <a:pt x="920" y="8106"/>
                  </a:lnTo>
                  <a:lnTo>
                    <a:pt x="1265" y="8249"/>
                  </a:lnTo>
                  <a:lnTo>
                    <a:pt x="1610" y="8336"/>
                  </a:lnTo>
                  <a:lnTo>
                    <a:pt x="2041" y="8451"/>
                  </a:lnTo>
                  <a:lnTo>
                    <a:pt x="2443" y="8537"/>
                  </a:lnTo>
                  <a:lnTo>
                    <a:pt x="2788" y="8594"/>
                  </a:lnTo>
                  <a:lnTo>
                    <a:pt x="3133" y="8623"/>
                  </a:lnTo>
                  <a:lnTo>
                    <a:pt x="3708" y="8652"/>
                  </a:lnTo>
                  <a:lnTo>
                    <a:pt x="3995" y="8652"/>
                  </a:lnTo>
                  <a:lnTo>
                    <a:pt x="4369" y="8623"/>
                  </a:lnTo>
                  <a:lnTo>
                    <a:pt x="4714" y="8537"/>
                  </a:lnTo>
                  <a:lnTo>
                    <a:pt x="5145" y="8422"/>
                  </a:lnTo>
                  <a:lnTo>
                    <a:pt x="5346" y="8336"/>
                  </a:lnTo>
                  <a:lnTo>
                    <a:pt x="5519" y="8221"/>
                  </a:lnTo>
                  <a:lnTo>
                    <a:pt x="5720" y="8077"/>
                  </a:lnTo>
                  <a:lnTo>
                    <a:pt x="5864" y="7876"/>
                  </a:lnTo>
                  <a:lnTo>
                    <a:pt x="5979" y="7675"/>
                  </a:lnTo>
                  <a:lnTo>
                    <a:pt x="6065" y="7502"/>
                  </a:lnTo>
                  <a:lnTo>
                    <a:pt x="6151" y="7301"/>
                  </a:lnTo>
                  <a:lnTo>
                    <a:pt x="6209" y="7100"/>
                  </a:lnTo>
                  <a:lnTo>
                    <a:pt x="6266" y="6697"/>
                  </a:lnTo>
                  <a:lnTo>
                    <a:pt x="6410" y="5950"/>
                  </a:lnTo>
                  <a:lnTo>
                    <a:pt x="6525" y="5232"/>
                  </a:lnTo>
                  <a:lnTo>
                    <a:pt x="6640" y="4484"/>
                  </a:lnTo>
                  <a:lnTo>
                    <a:pt x="6726" y="3737"/>
                  </a:lnTo>
                  <a:lnTo>
                    <a:pt x="6755" y="3536"/>
                  </a:lnTo>
                  <a:lnTo>
                    <a:pt x="6755" y="3363"/>
                  </a:lnTo>
                  <a:lnTo>
                    <a:pt x="6755" y="2990"/>
                  </a:lnTo>
                  <a:lnTo>
                    <a:pt x="6755" y="2932"/>
                  </a:lnTo>
                  <a:lnTo>
                    <a:pt x="6755" y="2817"/>
                  </a:lnTo>
                  <a:lnTo>
                    <a:pt x="6726" y="2731"/>
                  </a:lnTo>
                  <a:lnTo>
                    <a:pt x="6726" y="2501"/>
                  </a:lnTo>
                  <a:lnTo>
                    <a:pt x="6726" y="2271"/>
                  </a:lnTo>
                  <a:lnTo>
                    <a:pt x="6668" y="2070"/>
                  </a:lnTo>
                  <a:lnTo>
                    <a:pt x="6611" y="1840"/>
                  </a:lnTo>
                  <a:lnTo>
                    <a:pt x="6496" y="1495"/>
                  </a:lnTo>
                  <a:lnTo>
                    <a:pt x="6467" y="1467"/>
                  </a:lnTo>
                  <a:lnTo>
                    <a:pt x="6438" y="1409"/>
                  </a:lnTo>
                  <a:lnTo>
                    <a:pt x="6324" y="1208"/>
                  </a:lnTo>
                  <a:lnTo>
                    <a:pt x="6180" y="1064"/>
                  </a:lnTo>
                  <a:lnTo>
                    <a:pt x="6036" y="920"/>
                  </a:lnTo>
                  <a:lnTo>
                    <a:pt x="5892" y="834"/>
                  </a:lnTo>
                  <a:lnTo>
                    <a:pt x="5576" y="691"/>
                  </a:lnTo>
                  <a:lnTo>
                    <a:pt x="5231" y="547"/>
                  </a:lnTo>
                  <a:lnTo>
                    <a:pt x="4340" y="346"/>
                  </a:lnTo>
                  <a:lnTo>
                    <a:pt x="3794" y="231"/>
                  </a:lnTo>
                  <a:lnTo>
                    <a:pt x="3018" y="58"/>
                  </a:lnTo>
                  <a:lnTo>
                    <a:pt x="2702" y="29"/>
                  </a:lnTo>
                  <a:lnTo>
                    <a:pt x="2386" y="1"/>
                  </a:lnTo>
                  <a:close/>
                </a:path>
              </a:pathLst>
            </a:custGeom>
            <a:solidFill>
              <a:srgbClr val="FFFFFF">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5" name="Google Shape;1775;p37"/>
            <p:cNvSpPr/>
            <p:nvPr/>
          </p:nvSpPr>
          <p:spPr>
            <a:xfrm>
              <a:off x="1386425" y="4755475"/>
              <a:ext cx="121450" cy="163125"/>
            </a:xfrm>
            <a:custGeom>
              <a:avLst/>
              <a:gdLst/>
              <a:ahLst/>
              <a:cxnLst/>
              <a:rect l="l" t="t" r="r" b="b"/>
              <a:pathLst>
                <a:path w="4858" h="6525" fill="none" extrusionOk="0">
                  <a:moveTo>
                    <a:pt x="2961" y="6524"/>
                  </a:moveTo>
                  <a:lnTo>
                    <a:pt x="2961" y="6524"/>
                  </a:lnTo>
                  <a:lnTo>
                    <a:pt x="2501" y="6524"/>
                  </a:lnTo>
                  <a:lnTo>
                    <a:pt x="2501" y="6524"/>
                  </a:lnTo>
                  <a:lnTo>
                    <a:pt x="1983" y="6467"/>
                  </a:lnTo>
                  <a:lnTo>
                    <a:pt x="1983" y="6467"/>
                  </a:lnTo>
                  <a:lnTo>
                    <a:pt x="1495" y="6352"/>
                  </a:lnTo>
                  <a:lnTo>
                    <a:pt x="1495" y="6352"/>
                  </a:lnTo>
                  <a:lnTo>
                    <a:pt x="1035" y="6266"/>
                  </a:lnTo>
                  <a:lnTo>
                    <a:pt x="1035" y="6266"/>
                  </a:lnTo>
                  <a:lnTo>
                    <a:pt x="690" y="6179"/>
                  </a:lnTo>
                  <a:lnTo>
                    <a:pt x="345" y="6036"/>
                  </a:lnTo>
                  <a:lnTo>
                    <a:pt x="345" y="6036"/>
                  </a:lnTo>
                  <a:lnTo>
                    <a:pt x="115" y="5892"/>
                  </a:lnTo>
                  <a:lnTo>
                    <a:pt x="58" y="5863"/>
                  </a:lnTo>
                  <a:lnTo>
                    <a:pt x="58" y="5863"/>
                  </a:lnTo>
                  <a:lnTo>
                    <a:pt x="29" y="5777"/>
                  </a:lnTo>
                  <a:lnTo>
                    <a:pt x="29" y="5777"/>
                  </a:lnTo>
                  <a:lnTo>
                    <a:pt x="0" y="5518"/>
                  </a:lnTo>
                  <a:lnTo>
                    <a:pt x="0" y="5518"/>
                  </a:lnTo>
                  <a:lnTo>
                    <a:pt x="0" y="4829"/>
                  </a:lnTo>
                  <a:lnTo>
                    <a:pt x="58" y="4110"/>
                  </a:lnTo>
                  <a:lnTo>
                    <a:pt x="58" y="4110"/>
                  </a:lnTo>
                  <a:lnTo>
                    <a:pt x="144" y="3363"/>
                  </a:lnTo>
                  <a:lnTo>
                    <a:pt x="230" y="2587"/>
                  </a:lnTo>
                  <a:lnTo>
                    <a:pt x="230" y="2587"/>
                  </a:lnTo>
                  <a:lnTo>
                    <a:pt x="374" y="1840"/>
                  </a:lnTo>
                  <a:lnTo>
                    <a:pt x="374" y="1840"/>
                  </a:lnTo>
                  <a:lnTo>
                    <a:pt x="518" y="1207"/>
                  </a:lnTo>
                  <a:lnTo>
                    <a:pt x="518" y="1207"/>
                  </a:lnTo>
                  <a:lnTo>
                    <a:pt x="633" y="719"/>
                  </a:lnTo>
                  <a:lnTo>
                    <a:pt x="633" y="719"/>
                  </a:lnTo>
                  <a:lnTo>
                    <a:pt x="719" y="489"/>
                  </a:lnTo>
                  <a:lnTo>
                    <a:pt x="834" y="288"/>
                  </a:lnTo>
                  <a:lnTo>
                    <a:pt x="834" y="288"/>
                  </a:lnTo>
                  <a:lnTo>
                    <a:pt x="949" y="115"/>
                  </a:lnTo>
                  <a:lnTo>
                    <a:pt x="977" y="86"/>
                  </a:lnTo>
                  <a:lnTo>
                    <a:pt x="977" y="86"/>
                  </a:lnTo>
                  <a:lnTo>
                    <a:pt x="1064" y="29"/>
                  </a:lnTo>
                  <a:lnTo>
                    <a:pt x="1064" y="29"/>
                  </a:lnTo>
                  <a:lnTo>
                    <a:pt x="1236" y="0"/>
                  </a:lnTo>
                  <a:lnTo>
                    <a:pt x="1236" y="0"/>
                  </a:lnTo>
                  <a:lnTo>
                    <a:pt x="1523" y="29"/>
                  </a:lnTo>
                  <a:lnTo>
                    <a:pt x="1840" y="58"/>
                  </a:lnTo>
                  <a:lnTo>
                    <a:pt x="1840" y="58"/>
                  </a:lnTo>
                  <a:lnTo>
                    <a:pt x="2587" y="201"/>
                  </a:lnTo>
                  <a:lnTo>
                    <a:pt x="2587" y="201"/>
                  </a:lnTo>
                  <a:lnTo>
                    <a:pt x="3938" y="489"/>
                  </a:lnTo>
                  <a:lnTo>
                    <a:pt x="3938" y="489"/>
                  </a:lnTo>
                  <a:lnTo>
                    <a:pt x="4168" y="546"/>
                  </a:lnTo>
                  <a:lnTo>
                    <a:pt x="4398" y="632"/>
                  </a:lnTo>
                  <a:lnTo>
                    <a:pt x="4398" y="632"/>
                  </a:lnTo>
                  <a:lnTo>
                    <a:pt x="4570" y="747"/>
                  </a:lnTo>
                  <a:lnTo>
                    <a:pt x="4570" y="747"/>
                  </a:lnTo>
                  <a:lnTo>
                    <a:pt x="4627" y="834"/>
                  </a:lnTo>
                  <a:lnTo>
                    <a:pt x="4656" y="862"/>
                  </a:lnTo>
                  <a:lnTo>
                    <a:pt x="4656" y="862"/>
                  </a:lnTo>
                  <a:lnTo>
                    <a:pt x="4742" y="1035"/>
                  </a:lnTo>
                  <a:lnTo>
                    <a:pt x="4800" y="1236"/>
                  </a:lnTo>
                  <a:lnTo>
                    <a:pt x="4800" y="1236"/>
                  </a:lnTo>
                  <a:lnTo>
                    <a:pt x="4857" y="1495"/>
                  </a:lnTo>
                  <a:lnTo>
                    <a:pt x="4857" y="1495"/>
                  </a:lnTo>
                  <a:lnTo>
                    <a:pt x="4857" y="1610"/>
                  </a:lnTo>
                  <a:lnTo>
                    <a:pt x="4857" y="1610"/>
                  </a:lnTo>
                  <a:lnTo>
                    <a:pt x="4857" y="2357"/>
                  </a:lnTo>
                  <a:lnTo>
                    <a:pt x="4800" y="3104"/>
                  </a:lnTo>
                  <a:lnTo>
                    <a:pt x="4800" y="3104"/>
                  </a:lnTo>
                  <a:lnTo>
                    <a:pt x="4800" y="3219"/>
                  </a:lnTo>
                  <a:lnTo>
                    <a:pt x="4800" y="3219"/>
                  </a:lnTo>
                  <a:lnTo>
                    <a:pt x="4714" y="3938"/>
                  </a:lnTo>
                  <a:lnTo>
                    <a:pt x="4714" y="3938"/>
                  </a:lnTo>
                  <a:lnTo>
                    <a:pt x="4570" y="4656"/>
                  </a:lnTo>
                  <a:lnTo>
                    <a:pt x="4570" y="4656"/>
                  </a:lnTo>
                  <a:lnTo>
                    <a:pt x="4484" y="5288"/>
                  </a:lnTo>
                  <a:lnTo>
                    <a:pt x="4484" y="5288"/>
                  </a:lnTo>
                  <a:lnTo>
                    <a:pt x="4398" y="5835"/>
                  </a:lnTo>
                  <a:lnTo>
                    <a:pt x="4398" y="5835"/>
                  </a:lnTo>
                  <a:lnTo>
                    <a:pt x="4283" y="6179"/>
                  </a:lnTo>
                  <a:lnTo>
                    <a:pt x="4283" y="6179"/>
                  </a:lnTo>
                  <a:lnTo>
                    <a:pt x="4168" y="6323"/>
                  </a:lnTo>
                  <a:lnTo>
                    <a:pt x="4139" y="6352"/>
                  </a:lnTo>
                  <a:lnTo>
                    <a:pt x="4139" y="6352"/>
                  </a:lnTo>
                  <a:lnTo>
                    <a:pt x="4024" y="6409"/>
                  </a:lnTo>
                  <a:lnTo>
                    <a:pt x="4024" y="6409"/>
                  </a:lnTo>
                  <a:lnTo>
                    <a:pt x="3765" y="6438"/>
                  </a:lnTo>
                  <a:lnTo>
                    <a:pt x="3507" y="6496"/>
                  </a:lnTo>
                  <a:lnTo>
                    <a:pt x="3507" y="6496"/>
                  </a:lnTo>
                  <a:lnTo>
                    <a:pt x="3277" y="6524"/>
                  </a:lnTo>
                  <a:lnTo>
                    <a:pt x="3018" y="6524"/>
                  </a:lnTo>
                  <a:lnTo>
                    <a:pt x="3018" y="6524"/>
                  </a:lnTo>
                  <a:lnTo>
                    <a:pt x="2961" y="6524"/>
                  </a:lnTo>
                </a:path>
              </a:pathLst>
            </a:custGeom>
            <a:solidFill>
              <a:srgbClr val="FFFFFF">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6" name="Google Shape;1776;p37"/>
            <p:cNvSpPr/>
            <p:nvPr/>
          </p:nvSpPr>
          <p:spPr>
            <a:xfrm>
              <a:off x="1363425" y="4726000"/>
              <a:ext cx="168875" cy="216300"/>
            </a:xfrm>
            <a:custGeom>
              <a:avLst/>
              <a:gdLst/>
              <a:ahLst/>
              <a:cxnLst/>
              <a:rect l="l" t="t" r="r" b="b"/>
              <a:pathLst>
                <a:path w="6755" h="8652" fill="none" extrusionOk="0">
                  <a:moveTo>
                    <a:pt x="2386" y="1"/>
                  </a:moveTo>
                  <a:lnTo>
                    <a:pt x="2386" y="1"/>
                  </a:lnTo>
                  <a:lnTo>
                    <a:pt x="2300" y="1"/>
                  </a:lnTo>
                  <a:lnTo>
                    <a:pt x="2300" y="1"/>
                  </a:lnTo>
                  <a:lnTo>
                    <a:pt x="2070" y="1"/>
                  </a:lnTo>
                  <a:lnTo>
                    <a:pt x="1811" y="58"/>
                  </a:lnTo>
                  <a:lnTo>
                    <a:pt x="1811" y="58"/>
                  </a:lnTo>
                  <a:lnTo>
                    <a:pt x="1524" y="173"/>
                  </a:lnTo>
                  <a:lnTo>
                    <a:pt x="1524" y="173"/>
                  </a:lnTo>
                  <a:lnTo>
                    <a:pt x="1265" y="317"/>
                  </a:lnTo>
                  <a:lnTo>
                    <a:pt x="1265" y="317"/>
                  </a:lnTo>
                  <a:lnTo>
                    <a:pt x="1093" y="489"/>
                  </a:lnTo>
                  <a:lnTo>
                    <a:pt x="920" y="662"/>
                  </a:lnTo>
                  <a:lnTo>
                    <a:pt x="805" y="892"/>
                  </a:lnTo>
                  <a:lnTo>
                    <a:pt x="719" y="1122"/>
                  </a:lnTo>
                  <a:lnTo>
                    <a:pt x="719" y="1122"/>
                  </a:lnTo>
                  <a:lnTo>
                    <a:pt x="575" y="1495"/>
                  </a:lnTo>
                  <a:lnTo>
                    <a:pt x="575" y="1495"/>
                  </a:lnTo>
                  <a:lnTo>
                    <a:pt x="460" y="1984"/>
                  </a:lnTo>
                  <a:lnTo>
                    <a:pt x="460" y="1984"/>
                  </a:lnTo>
                  <a:lnTo>
                    <a:pt x="317" y="2731"/>
                  </a:lnTo>
                  <a:lnTo>
                    <a:pt x="317" y="2731"/>
                  </a:lnTo>
                  <a:lnTo>
                    <a:pt x="202" y="3421"/>
                  </a:lnTo>
                  <a:lnTo>
                    <a:pt x="202" y="3421"/>
                  </a:lnTo>
                  <a:lnTo>
                    <a:pt x="115" y="4226"/>
                  </a:lnTo>
                  <a:lnTo>
                    <a:pt x="115" y="4226"/>
                  </a:lnTo>
                  <a:lnTo>
                    <a:pt x="58" y="4973"/>
                  </a:lnTo>
                  <a:lnTo>
                    <a:pt x="58" y="4973"/>
                  </a:lnTo>
                  <a:lnTo>
                    <a:pt x="1" y="5720"/>
                  </a:lnTo>
                  <a:lnTo>
                    <a:pt x="1" y="5720"/>
                  </a:lnTo>
                  <a:lnTo>
                    <a:pt x="1" y="6467"/>
                  </a:lnTo>
                  <a:lnTo>
                    <a:pt x="1" y="6467"/>
                  </a:lnTo>
                  <a:lnTo>
                    <a:pt x="29" y="6927"/>
                  </a:lnTo>
                  <a:lnTo>
                    <a:pt x="58" y="7157"/>
                  </a:lnTo>
                  <a:lnTo>
                    <a:pt x="144" y="7358"/>
                  </a:lnTo>
                  <a:lnTo>
                    <a:pt x="144" y="7358"/>
                  </a:lnTo>
                  <a:lnTo>
                    <a:pt x="202" y="7502"/>
                  </a:lnTo>
                  <a:lnTo>
                    <a:pt x="317" y="7646"/>
                  </a:lnTo>
                  <a:lnTo>
                    <a:pt x="317" y="7646"/>
                  </a:lnTo>
                  <a:lnTo>
                    <a:pt x="403" y="7732"/>
                  </a:lnTo>
                  <a:lnTo>
                    <a:pt x="403" y="7732"/>
                  </a:lnTo>
                  <a:lnTo>
                    <a:pt x="547" y="7876"/>
                  </a:lnTo>
                  <a:lnTo>
                    <a:pt x="547" y="7876"/>
                  </a:lnTo>
                  <a:lnTo>
                    <a:pt x="719" y="7991"/>
                  </a:lnTo>
                  <a:lnTo>
                    <a:pt x="920" y="8106"/>
                  </a:lnTo>
                  <a:lnTo>
                    <a:pt x="920" y="8106"/>
                  </a:lnTo>
                  <a:lnTo>
                    <a:pt x="1265" y="8249"/>
                  </a:lnTo>
                  <a:lnTo>
                    <a:pt x="1610" y="8336"/>
                  </a:lnTo>
                  <a:lnTo>
                    <a:pt x="1610" y="8336"/>
                  </a:lnTo>
                  <a:lnTo>
                    <a:pt x="2041" y="8451"/>
                  </a:lnTo>
                  <a:lnTo>
                    <a:pt x="2443" y="8537"/>
                  </a:lnTo>
                  <a:lnTo>
                    <a:pt x="2443" y="8537"/>
                  </a:lnTo>
                  <a:lnTo>
                    <a:pt x="2788" y="8594"/>
                  </a:lnTo>
                  <a:lnTo>
                    <a:pt x="3133" y="8623"/>
                  </a:lnTo>
                  <a:lnTo>
                    <a:pt x="3133" y="8623"/>
                  </a:lnTo>
                  <a:lnTo>
                    <a:pt x="3708" y="8652"/>
                  </a:lnTo>
                  <a:lnTo>
                    <a:pt x="3708" y="8652"/>
                  </a:lnTo>
                  <a:lnTo>
                    <a:pt x="3995" y="8652"/>
                  </a:lnTo>
                  <a:lnTo>
                    <a:pt x="3995" y="8652"/>
                  </a:lnTo>
                  <a:lnTo>
                    <a:pt x="4369" y="8623"/>
                  </a:lnTo>
                  <a:lnTo>
                    <a:pt x="4714" y="8537"/>
                  </a:lnTo>
                  <a:lnTo>
                    <a:pt x="4714" y="8537"/>
                  </a:lnTo>
                  <a:lnTo>
                    <a:pt x="5145" y="8422"/>
                  </a:lnTo>
                  <a:lnTo>
                    <a:pt x="5145" y="8422"/>
                  </a:lnTo>
                  <a:lnTo>
                    <a:pt x="5346" y="8336"/>
                  </a:lnTo>
                  <a:lnTo>
                    <a:pt x="5519" y="8221"/>
                  </a:lnTo>
                  <a:lnTo>
                    <a:pt x="5519" y="8221"/>
                  </a:lnTo>
                  <a:lnTo>
                    <a:pt x="5720" y="8077"/>
                  </a:lnTo>
                  <a:lnTo>
                    <a:pt x="5864" y="7876"/>
                  </a:lnTo>
                  <a:lnTo>
                    <a:pt x="5864" y="7876"/>
                  </a:lnTo>
                  <a:lnTo>
                    <a:pt x="5979" y="7675"/>
                  </a:lnTo>
                  <a:lnTo>
                    <a:pt x="6065" y="7502"/>
                  </a:lnTo>
                  <a:lnTo>
                    <a:pt x="6065" y="7502"/>
                  </a:lnTo>
                  <a:lnTo>
                    <a:pt x="6151" y="7301"/>
                  </a:lnTo>
                  <a:lnTo>
                    <a:pt x="6209" y="7100"/>
                  </a:lnTo>
                  <a:lnTo>
                    <a:pt x="6266" y="6697"/>
                  </a:lnTo>
                  <a:lnTo>
                    <a:pt x="6266" y="6697"/>
                  </a:lnTo>
                  <a:lnTo>
                    <a:pt x="6410" y="5950"/>
                  </a:lnTo>
                  <a:lnTo>
                    <a:pt x="6410" y="5950"/>
                  </a:lnTo>
                  <a:lnTo>
                    <a:pt x="6525" y="5232"/>
                  </a:lnTo>
                  <a:lnTo>
                    <a:pt x="6525" y="5232"/>
                  </a:lnTo>
                  <a:lnTo>
                    <a:pt x="6640" y="4484"/>
                  </a:lnTo>
                  <a:lnTo>
                    <a:pt x="6640" y="4484"/>
                  </a:lnTo>
                  <a:lnTo>
                    <a:pt x="6726" y="3737"/>
                  </a:lnTo>
                  <a:lnTo>
                    <a:pt x="6726" y="3737"/>
                  </a:lnTo>
                  <a:lnTo>
                    <a:pt x="6755" y="3536"/>
                  </a:lnTo>
                  <a:lnTo>
                    <a:pt x="6755" y="3536"/>
                  </a:lnTo>
                  <a:lnTo>
                    <a:pt x="6755" y="3363"/>
                  </a:lnTo>
                  <a:lnTo>
                    <a:pt x="6755" y="3363"/>
                  </a:lnTo>
                  <a:lnTo>
                    <a:pt x="6755" y="2990"/>
                  </a:lnTo>
                  <a:lnTo>
                    <a:pt x="6755" y="2932"/>
                  </a:lnTo>
                  <a:lnTo>
                    <a:pt x="6755" y="2932"/>
                  </a:lnTo>
                  <a:lnTo>
                    <a:pt x="6755" y="2817"/>
                  </a:lnTo>
                  <a:lnTo>
                    <a:pt x="6726" y="2731"/>
                  </a:lnTo>
                  <a:lnTo>
                    <a:pt x="6726" y="2731"/>
                  </a:lnTo>
                  <a:lnTo>
                    <a:pt x="6726" y="2731"/>
                  </a:lnTo>
                  <a:lnTo>
                    <a:pt x="6726" y="2501"/>
                  </a:lnTo>
                  <a:lnTo>
                    <a:pt x="6726" y="2271"/>
                  </a:lnTo>
                  <a:lnTo>
                    <a:pt x="6668" y="2070"/>
                  </a:lnTo>
                  <a:lnTo>
                    <a:pt x="6611" y="1840"/>
                  </a:lnTo>
                  <a:lnTo>
                    <a:pt x="6611" y="1840"/>
                  </a:lnTo>
                  <a:lnTo>
                    <a:pt x="6496" y="1495"/>
                  </a:lnTo>
                  <a:lnTo>
                    <a:pt x="6467" y="1467"/>
                  </a:lnTo>
                  <a:lnTo>
                    <a:pt x="6438" y="1409"/>
                  </a:lnTo>
                  <a:lnTo>
                    <a:pt x="6438" y="1409"/>
                  </a:lnTo>
                  <a:lnTo>
                    <a:pt x="6324" y="1208"/>
                  </a:lnTo>
                  <a:lnTo>
                    <a:pt x="6180" y="1064"/>
                  </a:lnTo>
                  <a:lnTo>
                    <a:pt x="6180" y="1064"/>
                  </a:lnTo>
                  <a:lnTo>
                    <a:pt x="6036" y="920"/>
                  </a:lnTo>
                  <a:lnTo>
                    <a:pt x="5892" y="834"/>
                  </a:lnTo>
                  <a:lnTo>
                    <a:pt x="5892" y="834"/>
                  </a:lnTo>
                  <a:lnTo>
                    <a:pt x="5576" y="691"/>
                  </a:lnTo>
                  <a:lnTo>
                    <a:pt x="5576" y="691"/>
                  </a:lnTo>
                  <a:lnTo>
                    <a:pt x="5231" y="547"/>
                  </a:lnTo>
                  <a:lnTo>
                    <a:pt x="5231" y="547"/>
                  </a:lnTo>
                  <a:lnTo>
                    <a:pt x="4340" y="346"/>
                  </a:lnTo>
                  <a:lnTo>
                    <a:pt x="4340" y="346"/>
                  </a:lnTo>
                  <a:lnTo>
                    <a:pt x="3794" y="231"/>
                  </a:lnTo>
                  <a:lnTo>
                    <a:pt x="3794" y="231"/>
                  </a:lnTo>
                  <a:lnTo>
                    <a:pt x="3018" y="58"/>
                  </a:lnTo>
                  <a:lnTo>
                    <a:pt x="3018" y="58"/>
                  </a:lnTo>
                  <a:lnTo>
                    <a:pt x="2702" y="29"/>
                  </a:lnTo>
                  <a:lnTo>
                    <a:pt x="2386" y="1"/>
                  </a:lnTo>
                </a:path>
              </a:pathLst>
            </a:custGeom>
            <a:solidFill>
              <a:srgbClr val="FFFFFF">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77" name="Google Shape;1777;p37"/>
          <p:cNvGrpSpPr/>
          <p:nvPr/>
        </p:nvGrpSpPr>
        <p:grpSpPr>
          <a:xfrm rot="10185544">
            <a:off x="7321916" y="-603056"/>
            <a:ext cx="2548017" cy="1605918"/>
            <a:chOff x="993400" y="3791925"/>
            <a:chExt cx="993000" cy="625850"/>
          </a:xfrm>
        </p:grpSpPr>
        <p:sp>
          <p:nvSpPr>
            <p:cNvPr id="1778" name="Google Shape;1778;p37"/>
            <p:cNvSpPr/>
            <p:nvPr/>
          </p:nvSpPr>
          <p:spPr>
            <a:xfrm>
              <a:off x="1356250" y="3893250"/>
              <a:ext cx="92700" cy="53900"/>
            </a:xfrm>
            <a:custGeom>
              <a:avLst/>
              <a:gdLst/>
              <a:ahLst/>
              <a:cxnLst/>
              <a:rect l="l" t="t" r="r" b="b"/>
              <a:pathLst>
                <a:path w="3708" h="2156" extrusionOk="0">
                  <a:moveTo>
                    <a:pt x="3018" y="0"/>
                  </a:moveTo>
                  <a:lnTo>
                    <a:pt x="2874" y="29"/>
                  </a:lnTo>
                  <a:lnTo>
                    <a:pt x="2730" y="86"/>
                  </a:lnTo>
                  <a:lnTo>
                    <a:pt x="2443" y="259"/>
                  </a:lnTo>
                  <a:lnTo>
                    <a:pt x="2041" y="460"/>
                  </a:lnTo>
                  <a:lnTo>
                    <a:pt x="1610" y="661"/>
                  </a:lnTo>
                  <a:lnTo>
                    <a:pt x="1207" y="805"/>
                  </a:lnTo>
                  <a:lnTo>
                    <a:pt x="805" y="977"/>
                  </a:lnTo>
                  <a:lnTo>
                    <a:pt x="517" y="1150"/>
                  </a:lnTo>
                  <a:lnTo>
                    <a:pt x="374" y="1236"/>
                  </a:lnTo>
                  <a:lnTo>
                    <a:pt x="230" y="1322"/>
                  </a:lnTo>
                  <a:lnTo>
                    <a:pt x="115" y="1408"/>
                  </a:lnTo>
                  <a:lnTo>
                    <a:pt x="29" y="1495"/>
                  </a:lnTo>
                  <a:lnTo>
                    <a:pt x="0" y="1638"/>
                  </a:lnTo>
                  <a:lnTo>
                    <a:pt x="0" y="1782"/>
                  </a:lnTo>
                  <a:lnTo>
                    <a:pt x="29" y="1926"/>
                  </a:lnTo>
                  <a:lnTo>
                    <a:pt x="115" y="2041"/>
                  </a:lnTo>
                  <a:lnTo>
                    <a:pt x="230" y="2127"/>
                  </a:lnTo>
                  <a:lnTo>
                    <a:pt x="374" y="2156"/>
                  </a:lnTo>
                  <a:lnTo>
                    <a:pt x="460" y="2156"/>
                  </a:lnTo>
                  <a:lnTo>
                    <a:pt x="604" y="2127"/>
                  </a:lnTo>
                  <a:lnTo>
                    <a:pt x="776" y="2098"/>
                  </a:lnTo>
                  <a:lnTo>
                    <a:pt x="1121" y="2012"/>
                  </a:lnTo>
                  <a:lnTo>
                    <a:pt x="1437" y="1868"/>
                  </a:lnTo>
                  <a:lnTo>
                    <a:pt x="1753" y="1753"/>
                  </a:lnTo>
                  <a:lnTo>
                    <a:pt x="2529" y="1495"/>
                  </a:lnTo>
                  <a:lnTo>
                    <a:pt x="2874" y="1351"/>
                  </a:lnTo>
                  <a:lnTo>
                    <a:pt x="3047" y="1265"/>
                  </a:lnTo>
                  <a:lnTo>
                    <a:pt x="3133" y="1236"/>
                  </a:lnTo>
                  <a:lnTo>
                    <a:pt x="3133" y="1207"/>
                  </a:lnTo>
                  <a:lnTo>
                    <a:pt x="3075" y="1207"/>
                  </a:lnTo>
                  <a:lnTo>
                    <a:pt x="3219" y="1178"/>
                  </a:lnTo>
                  <a:lnTo>
                    <a:pt x="3363" y="1150"/>
                  </a:lnTo>
                  <a:lnTo>
                    <a:pt x="3478" y="1092"/>
                  </a:lnTo>
                  <a:lnTo>
                    <a:pt x="3564" y="1006"/>
                  </a:lnTo>
                  <a:lnTo>
                    <a:pt x="3621" y="920"/>
                  </a:lnTo>
                  <a:lnTo>
                    <a:pt x="3679" y="805"/>
                  </a:lnTo>
                  <a:lnTo>
                    <a:pt x="3708" y="719"/>
                  </a:lnTo>
                  <a:lnTo>
                    <a:pt x="3708" y="604"/>
                  </a:lnTo>
                  <a:lnTo>
                    <a:pt x="3708" y="489"/>
                  </a:lnTo>
                  <a:lnTo>
                    <a:pt x="3679" y="374"/>
                  </a:lnTo>
                  <a:lnTo>
                    <a:pt x="3621" y="259"/>
                  </a:lnTo>
                  <a:lnTo>
                    <a:pt x="3564" y="172"/>
                  </a:lnTo>
                  <a:lnTo>
                    <a:pt x="3478" y="115"/>
                  </a:lnTo>
                  <a:lnTo>
                    <a:pt x="3392" y="58"/>
                  </a:lnTo>
                  <a:lnTo>
                    <a:pt x="3248" y="0"/>
                  </a:lnTo>
                  <a:close/>
                </a:path>
              </a:pathLst>
            </a:custGeom>
            <a:solidFill>
              <a:srgbClr val="FFFFFF">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9" name="Google Shape;1779;p37"/>
            <p:cNvSpPr/>
            <p:nvPr/>
          </p:nvSpPr>
          <p:spPr>
            <a:xfrm>
              <a:off x="1356250" y="3893250"/>
              <a:ext cx="92700" cy="53900"/>
            </a:xfrm>
            <a:custGeom>
              <a:avLst/>
              <a:gdLst/>
              <a:ahLst/>
              <a:cxnLst/>
              <a:rect l="l" t="t" r="r" b="b"/>
              <a:pathLst>
                <a:path w="3708" h="2156" fill="none" extrusionOk="0">
                  <a:moveTo>
                    <a:pt x="3104" y="0"/>
                  </a:moveTo>
                  <a:lnTo>
                    <a:pt x="3104" y="0"/>
                  </a:lnTo>
                  <a:lnTo>
                    <a:pt x="3018" y="0"/>
                  </a:lnTo>
                  <a:lnTo>
                    <a:pt x="3018" y="0"/>
                  </a:lnTo>
                  <a:lnTo>
                    <a:pt x="2874" y="29"/>
                  </a:lnTo>
                  <a:lnTo>
                    <a:pt x="2730" y="86"/>
                  </a:lnTo>
                  <a:lnTo>
                    <a:pt x="2443" y="259"/>
                  </a:lnTo>
                  <a:lnTo>
                    <a:pt x="2443" y="259"/>
                  </a:lnTo>
                  <a:lnTo>
                    <a:pt x="2041" y="460"/>
                  </a:lnTo>
                  <a:lnTo>
                    <a:pt x="1610" y="661"/>
                  </a:lnTo>
                  <a:lnTo>
                    <a:pt x="1610" y="661"/>
                  </a:lnTo>
                  <a:lnTo>
                    <a:pt x="1207" y="805"/>
                  </a:lnTo>
                  <a:lnTo>
                    <a:pt x="805" y="977"/>
                  </a:lnTo>
                  <a:lnTo>
                    <a:pt x="805" y="977"/>
                  </a:lnTo>
                  <a:lnTo>
                    <a:pt x="517" y="1150"/>
                  </a:lnTo>
                  <a:lnTo>
                    <a:pt x="374" y="1236"/>
                  </a:lnTo>
                  <a:lnTo>
                    <a:pt x="230" y="1322"/>
                  </a:lnTo>
                  <a:lnTo>
                    <a:pt x="230" y="1322"/>
                  </a:lnTo>
                  <a:lnTo>
                    <a:pt x="115" y="1408"/>
                  </a:lnTo>
                  <a:lnTo>
                    <a:pt x="29" y="1495"/>
                  </a:lnTo>
                  <a:lnTo>
                    <a:pt x="0" y="1638"/>
                  </a:lnTo>
                  <a:lnTo>
                    <a:pt x="0" y="1782"/>
                  </a:lnTo>
                  <a:lnTo>
                    <a:pt x="29" y="1926"/>
                  </a:lnTo>
                  <a:lnTo>
                    <a:pt x="115" y="2041"/>
                  </a:lnTo>
                  <a:lnTo>
                    <a:pt x="230" y="2127"/>
                  </a:lnTo>
                  <a:lnTo>
                    <a:pt x="374" y="2156"/>
                  </a:lnTo>
                  <a:lnTo>
                    <a:pt x="374" y="2156"/>
                  </a:lnTo>
                  <a:lnTo>
                    <a:pt x="460" y="2156"/>
                  </a:lnTo>
                  <a:lnTo>
                    <a:pt x="460" y="2156"/>
                  </a:lnTo>
                  <a:lnTo>
                    <a:pt x="604" y="2127"/>
                  </a:lnTo>
                  <a:lnTo>
                    <a:pt x="776" y="2098"/>
                  </a:lnTo>
                  <a:lnTo>
                    <a:pt x="1121" y="2012"/>
                  </a:lnTo>
                  <a:lnTo>
                    <a:pt x="1437" y="1868"/>
                  </a:lnTo>
                  <a:lnTo>
                    <a:pt x="1753" y="1753"/>
                  </a:lnTo>
                  <a:lnTo>
                    <a:pt x="1753" y="1753"/>
                  </a:lnTo>
                  <a:lnTo>
                    <a:pt x="2529" y="1495"/>
                  </a:lnTo>
                  <a:lnTo>
                    <a:pt x="2529" y="1495"/>
                  </a:lnTo>
                  <a:lnTo>
                    <a:pt x="2874" y="1351"/>
                  </a:lnTo>
                  <a:lnTo>
                    <a:pt x="2874" y="1351"/>
                  </a:lnTo>
                  <a:lnTo>
                    <a:pt x="2874" y="1351"/>
                  </a:lnTo>
                  <a:lnTo>
                    <a:pt x="2874" y="1351"/>
                  </a:lnTo>
                  <a:lnTo>
                    <a:pt x="3047" y="1265"/>
                  </a:lnTo>
                  <a:lnTo>
                    <a:pt x="3047" y="1265"/>
                  </a:lnTo>
                  <a:lnTo>
                    <a:pt x="3133" y="1236"/>
                  </a:lnTo>
                  <a:lnTo>
                    <a:pt x="3133" y="1207"/>
                  </a:lnTo>
                  <a:lnTo>
                    <a:pt x="3075" y="1207"/>
                  </a:lnTo>
                  <a:lnTo>
                    <a:pt x="3075" y="1207"/>
                  </a:lnTo>
                  <a:lnTo>
                    <a:pt x="3075" y="1207"/>
                  </a:lnTo>
                  <a:lnTo>
                    <a:pt x="3075" y="1207"/>
                  </a:lnTo>
                  <a:lnTo>
                    <a:pt x="3219" y="1178"/>
                  </a:lnTo>
                  <a:lnTo>
                    <a:pt x="3363" y="1150"/>
                  </a:lnTo>
                  <a:lnTo>
                    <a:pt x="3478" y="1092"/>
                  </a:lnTo>
                  <a:lnTo>
                    <a:pt x="3564" y="1006"/>
                  </a:lnTo>
                  <a:lnTo>
                    <a:pt x="3621" y="920"/>
                  </a:lnTo>
                  <a:lnTo>
                    <a:pt x="3679" y="805"/>
                  </a:lnTo>
                  <a:lnTo>
                    <a:pt x="3708" y="719"/>
                  </a:lnTo>
                  <a:lnTo>
                    <a:pt x="3708" y="604"/>
                  </a:lnTo>
                  <a:lnTo>
                    <a:pt x="3708" y="489"/>
                  </a:lnTo>
                  <a:lnTo>
                    <a:pt x="3679" y="374"/>
                  </a:lnTo>
                  <a:lnTo>
                    <a:pt x="3621" y="259"/>
                  </a:lnTo>
                  <a:lnTo>
                    <a:pt x="3564" y="172"/>
                  </a:lnTo>
                  <a:lnTo>
                    <a:pt x="3478" y="115"/>
                  </a:lnTo>
                  <a:lnTo>
                    <a:pt x="3392" y="58"/>
                  </a:lnTo>
                  <a:lnTo>
                    <a:pt x="3248" y="0"/>
                  </a:lnTo>
                  <a:lnTo>
                    <a:pt x="3104" y="0"/>
                  </a:lnTo>
                </a:path>
              </a:pathLst>
            </a:custGeom>
            <a:solidFill>
              <a:srgbClr val="FFFFFF">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0" name="Google Shape;1780;p37"/>
            <p:cNvSpPr/>
            <p:nvPr/>
          </p:nvSpPr>
          <p:spPr>
            <a:xfrm>
              <a:off x="1175900" y="3819225"/>
              <a:ext cx="81925" cy="50325"/>
            </a:xfrm>
            <a:custGeom>
              <a:avLst/>
              <a:gdLst/>
              <a:ahLst/>
              <a:cxnLst/>
              <a:rect l="l" t="t" r="r" b="b"/>
              <a:pathLst>
                <a:path w="3277" h="2013" extrusionOk="0">
                  <a:moveTo>
                    <a:pt x="2759" y="1"/>
                  </a:moveTo>
                  <a:lnTo>
                    <a:pt x="2558" y="29"/>
                  </a:lnTo>
                  <a:lnTo>
                    <a:pt x="2414" y="87"/>
                  </a:lnTo>
                  <a:lnTo>
                    <a:pt x="2271" y="173"/>
                  </a:lnTo>
                  <a:lnTo>
                    <a:pt x="2127" y="288"/>
                  </a:lnTo>
                  <a:lnTo>
                    <a:pt x="1955" y="403"/>
                  </a:lnTo>
                  <a:lnTo>
                    <a:pt x="1782" y="489"/>
                  </a:lnTo>
                  <a:lnTo>
                    <a:pt x="1466" y="662"/>
                  </a:lnTo>
                  <a:lnTo>
                    <a:pt x="805" y="1093"/>
                  </a:lnTo>
                  <a:lnTo>
                    <a:pt x="489" y="1294"/>
                  </a:lnTo>
                  <a:lnTo>
                    <a:pt x="144" y="1495"/>
                  </a:lnTo>
                  <a:lnTo>
                    <a:pt x="86" y="1553"/>
                  </a:lnTo>
                  <a:lnTo>
                    <a:pt x="29" y="1610"/>
                  </a:lnTo>
                  <a:lnTo>
                    <a:pt x="0" y="1668"/>
                  </a:lnTo>
                  <a:lnTo>
                    <a:pt x="0" y="1754"/>
                  </a:lnTo>
                  <a:lnTo>
                    <a:pt x="0" y="1840"/>
                  </a:lnTo>
                  <a:lnTo>
                    <a:pt x="29" y="1898"/>
                  </a:lnTo>
                  <a:lnTo>
                    <a:pt x="86" y="1955"/>
                  </a:lnTo>
                  <a:lnTo>
                    <a:pt x="173" y="1984"/>
                  </a:lnTo>
                  <a:lnTo>
                    <a:pt x="288" y="2013"/>
                  </a:lnTo>
                  <a:lnTo>
                    <a:pt x="431" y="2013"/>
                  </a:lnTo>
                  <a:lnTo>
                    <a:pt x="719" y="1984"/>
                  </a:lnTo>
                  <a:lnTo>
                    <a:pt x="1006" y="1926"/>
                  </a:lnTo>
                  <a:lnTo>
                    <a:pt x="1523" y="1725"/>
                  </a:lnTo>
                  <a:lnTo>
                    <a:pt x="1955" y="1553"/>
                  </a:lnTo>
                  <a:lnTo>
                    <a:pt x="2386" y="1380"/>
                  </a:lnTo>
                  <a:lnTo>
                    <a:pt x="2673" y="1237"/>
                  </a:lnTo>
                  <a:lnTo>
                    <a:pt x="2960" y="1093"/>
                  </a:lnTo>
                  <a:lnTo>
                    <a:pt x="3047" y="1064"/>
                  </a:lnTo>
                  <a:lnTo>
                    <a:pt x="3104" y="978"/>
                  </a:lnTo>
                  <a:lnTo>
                    <a:pt x="3219" y="834"/>
                  </a:lnTo>
                  <a:lnTo>
                    <a:pt x="3277" y="662"/>
                  </a:lnTo>
                  <a:lnTo>
                    <a:pt x="3277" y="461"/>
                  </a:lnTo>
                  <a:lnTo>
                    <a:pt x="3219" y="288"/>
                  </a:lnTo>
                  <a:lnTo>
                    <a:pt x="3133" y="144"/>
                  </a:lnTo>
                  <a:lnTo>
                    <a:pt x="3047" y="87"/>
                  </a:lnTo>
                  <a:lnTo>
                    <a:pt x="2960" y="29"/>
                  </a:lnTo>
                  <a:lnTo>
                    <a:pt x="2874" y="1"/>
                  </a:lnTo>
                  <a:close/>
                </a:path>
              </a:pathLst>
            </a:custGeom>
            <a:solidFill>
              <a:srgbClr val="FFFFFF">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1" name="Google Shape;1781;p37"/>
            <p:cNvSpPr/>
            <p:nvPr/>
          </p:nvSpPr>
          <p:spPr>
            <a:xfrm>
              <a:off x="1175900" y="3819225"/>
              <a:ext cx="81925" cy="50325"/>
            </a:xfrm>
            <a:custGeom>
              <a:avLst/>
              <a:gdLst/>
              <a:ahLst/>
              <a:cxnLst/>
              <a:rect l="l" t="t" r="r" b="b"/>
              <a:pathLst>
                <a:path w="3277" h="2013" fill="none" extrusionOk="0">
                  <a:moveTo>
                    <a:pt x="2788" y="1"/>
                  </a:moveTo>
                  <a:lnTo>
                    <a:pt x="2788" y="1"/>
                  </a:lnTo>
                  <a:lnTo>
                    <a:pt x="2759" y="1"/>
                  </a:lnTo>
                  <a:lnTo>
                    <a:pt x="2759" y="1"/>
                  </a:lnTo>
                  <a:lnTo>
                    <a:pt x="2558" y="29"/>
                  </a:lnTo>
                  <a:lnTo>
                    <a:pt x="2414" y="87"/>
                  </a:lnTo>
                  <a:lnTo>
                    <a:pt x="2271" y="173"/>
                  </a:lnTo>
                  <a:lnTo>
                    <a:pt x="2127" y="288"/>
                  </a:lnTo>
                  <a:lnTo>
                    <a:pt x="2127" y="288"/>
                  </a:lnTo>
                  <a:lnTo>
                    <a:pt x="1955" y="403"/>
                  </a:lnTo>
                  <a:lnTo>
                    <a:pt x="1782" y="489"/>
                  </a:lnTo>
                  <a:lnTo>
                    <a:pt x="1466" y="662"/>
                  </a:lnTo>
                  <a:lnTo>
                    <a:pt x="1466" y="662"/>
                  </a:lnTo>
                  <a:lnTo>
                    <a:pt x="805" y="1093"/>
                  </a:lnTo>
                  <a:lnTo>
                    <a:pt x="489" y="1294"/>
                  </a:lnTo>
                  <a:lnTo>
                    <a:pt x="144" y="1495"/>
                  </a:lnTo>
                  <a:lnTo>
                    <a:pt x="144" y="1495"/>
                  </a:lnTo>
                  <a:lnTo>
                    <a:pt x="86" y="1553"/>
                  </a:lnTo>
                  <a:lnTo>
                    <a:pt x="29" y="1610"/>
                  </a:lnTo>
                  <a:lnTo>
                    <a:pt x="0" y="1668"/>
                  </a:lnTo>
                  <a:lnTo>
                    <a:pt x="0" y="1754"/>
                  </a:lnTo>
                  <a:lnTo>
                    <a:pt x="0" y="1840"/>
                  </a:lnTo>
                  <a:lnTo>
                    <a:pt x="29" y="1898"/>
                  </a:lnTo>
                  <a:lnTo>
                    <a:pt x="86" y="1955"/>
                  </a:lnTo>
                  <a:lnTo>
                    <a:pt x="173" y="1984"/>
                  </a:lnTo>
                  <a:lnTo>
                    <a:pt x="173" y="1984"/>
                  </a:lnTo>
                  <a:lnTo>
                    <a:pt x="288" y="2013"/>
                  </a:lnTo>
                  <a:lnTo>
                    <a:pt x="431" y="2013"/>
                  </a:lnTo>
                  <a:lnTo>
                    <a:pt x="431" y="2013"/>
                  </a:lnTo>
                  <a:lnTo>
                    <a:pt x="719" y="1984"/>
                  </a:lnTo>
                  <a:lnTo>
                    <a:pt x="1006" y="1926"/>
                  </a:lnTo>
                  <a:lnTo>
                    <a:pt x="1523" y="1725"/>
                  </a:lnTo>
                  <a:lnTo>
                    <a:pt x="1523" y="1725"/>
                  </a:lnTo>
                  <a:lnTo>
                    <a:pt x="1955" y="1553"/>
                  </a:lnTo>
                  <a:lnTo>
                    <a:pt x="2386" y="1380"/>
                  </a:lnTo>
                  <a:lnTo>
                    <a:pt x="2386" y="1380"/>
                  </a:lnTo>
                  <a:lnTo>
                    <a:pt x="2673" y="1237"/>
                  </a:lnTo>
                  <a:lnTo>
                    <a:pt x="2960" y="1093"/>
                  </a:lnTo>
                  <a:lnTo>
                    <a:pt x="2960" y="1093"/>
                  </a:lnTo>
                  <a:lnTo>
                    <a:pt x="3047" y="1064"/>
                  </a:lnTo>
                  <a:lnTo>
                    <a:pt x="3104" y="978"/>
                  </a:lnTo>
                  <a:lnTo>
                    <a:pt x="3219" y="834"/>
                  </a:lnTo>
                  <a:lnTo>
                    <a:pt x="3277" y="662"/>
                  </a:lnTo>
                  <a:lnTo>
                    <a:pt x="3277" y="461"/>
                  </a:lnTo>
                  <a:lnTo>
                    <a:pt x="3219" y="288"/>
                  </a:lnTo>
                  <a:lnTo>
                    <a:pt x="3133" y="144"/>
                  </a:lnTo>
                  <a:lnTo>
                    <a:pt x="3047" y="87"/>
                  </a:lnTo>
                  <a:lnTo>
                    <a:pt x="2960" y="29"/>
                  </a:lnTo>
                  <a:lnTo>
                    <a:pt x="2874" y="1"/>
                  </a:lnTo>
                  <a:lnTo>
                    <a:pt x="2788" y="1"/>
                  </a:lnTo>
                </a:path>
              </a:pathLst>
            </a:custGeom>
            <a:solidFill>
              <a:srgbClr val="FFFFFF">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2" name="Google Shape;1782;p37"/>
            <p:cNvSpPr/>
            <p:nvPr/>
          </p:nvSpPr>
          <p:spPr>
            <a:xfrm>
              <a:off x="1339725" y="3802700"/>
              <a:ext cx="74025" cy="46725"/>
            </a:xfrm>
            <a:custGeom>
              <a:avLst/>
              <a:gdLst/>
              <a:ahLst/>
              <a:cxnLst/>
              <a:rect l="l" t="t" r="r" b="b"/>
              <a:pathLst>
                <a:path w="2961" h="1869" extrusionOk="0">
                  <a:moveTo>
                    <a:pt x="2299" y="1"/>
                  </a:moveTo>
                  <a:lnTo>
                    <a:pt x="2127" y="58"/>
                  </a:lnTo>
                  <a:lnTo>
                    <a:pt x="1926" y="116"/>
                  </a:lnTo>
                  <a:lnTo>
                    <a:pt x="1552" y="288"/>
                  </a:lnTo>
                  <a:lnTo>
                    <a:pt x="1207" y="489"/>
                  </a:lnTo>
                  <a:lnTo>
                    <a:pt x="834" y="662"/>
                  </a:lnTo>
                  <a:lnTo>
                    <a:pt x="546" y="805"/>
                  </a:lnTo>
                  <a:lnTo>
                    <a:pt x="402" y="892"/>
                  </a:lnTo>
                  <a:lnTo>
                    <a:pt x="259" y="978"/>
                  </a:lnTo>
                  <a:lnTo>
                    <a:pt x="115" y="1093"/>
                  </a:lnTo>
                  <a:lnTo>
                    <a:pt x="29" y="1237"/>
                  </a:lnTo>
                  <a:lnTo>
                    <a:pt x="0" y="1380"/>
                  </a:lnTo>
                  <a:lnTo>
                    <a:pt x="0" y="1466"/>
                  </a:lnTo>
                  <a:lnTo>
                    <a:pt x="29" y="1553"/>
                  </a:lnTo>
                  <a:lnTo>
                    <a:pt x="29" y="1610"/>
                  </a:lnTo>
                  <a:lnTo>
                    <a:pt x="86" y="1696"/>
                  </a:lnTo>
                  <a:lnTo>
                    <a:pt x="201" y="1783"/>
                  </a:lnTo>
                  <a:lnTo>
                    <a:pt x="287" y="1840"/>
                  </a:lnTo>
                  <a:lnTo>
                    <a:pt x="402" y="1869"/>
                  </a:lnTo>
                  <a:lnTo>
                    <a:pt x="690" y="1840"/>
                  </a:lnTo>
                  <a:lnTo>
                    <a:pt x="977" y="1754"/>
                  </a:lnTo>
                  <a:lnTo>
                    <a:pt x="1495" y="1553"/>
                  </a:lnTo>
                  <a:lnTo>
                    <a:pt x="2012" y="1352"/>
                  </a:lnTo>
                  <a:lnTo>
                    <a:pt x="2271" y="1265"/>
                  </a:lnTo>
                  <a:lnTo>
                    <a:pt x="2501" y="1179"/>
                  </a:lnTo>
                  <a:lnTo>
                    <a:pt x="2644" y="1122"/>
                  </a:lnTo>
                  <a:lnTo>
                    <a:pt x="2730" y="1064"/>
                  </a:lnTo>
                  <a:lnTo>
                    <a:pt x="2817" y="1007"/>
                  </a:lnTo>
                  <a:lnTo>
                    <a:pt x="2874" y="920"/>
                  </a:lnTo>
                  <a:lnTo>
                    <a:pt x="2932" y="805"/>
                  </a:lnTo>
                  <a:lnTo>
                    <a:pt x="2960" y="719"/>
                  </a:lnTo>
                  <a:lnTo>
                    <a:pt x="2960" y="518"/>
                  </a:lnTo>
                  <a:lnTo>
                    <a:pt x="2932" y="317"/>
                  </a:lnTo>
                  <a:lnTo>
                    <a:pt x="2874" y="231"/>
                  </a:lnTo>
                  <a:lnTo>
                    <a:pt x="2788" y="173"/>
                  </a:lnTo>
                  <a:lnTo>
                    <a:pt x="2730" y="87"/>
                  </a:lnTo>
                  <a:lnTo>
                    <a:pt x="2615" y="58"/>
                  </a:lnTo>
                  <a:lnTo>
                    <a:pt x="2529" y="29"/>
                  </a:lnTo>
                  <a:lnTo>
                    <a:pt x="2386" y="1"/>
                  </a:lnTo>
                  <a:close/>
                </a:path>
              </a:pathLst>
            </a:custGeom>
            <a:solidFill>
              <a:srgbClr val="FFFFFF">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3" name="Google Shape;1783;p37"/>
            <p:cNvSpPr/>
            <p:nvPr/>
          </p:nvSpPr>
          <p:spPr>
            <a:xfrm>
              <a:off x="1339725" y="3802700"/>
              <a:ext cx="74025" cy="46725"/>
            </a:xfrm>
            <a:custGeom>
              <a:avLst/>
              <a:gdLst/>
              <a:ahLst/>
              <a:cxnLst/>
              <a:rect l="l" t="t" r="r" b="b"/>
              <a:pathLst>
                <a:path w="2961" h="1869" fill="none" extrusionOk="0">
                  <a:moveTo>
                    <a:pt x="2386" y="1"/>
                  </a:moveTo>
                  <a:lnTo>
                    <a:pt x="2386" y="1"/>
                  </a:lnTo>
                  <a:lnTo>
                    <a:pt x="2299" y="1"/>
                  </a:lnTo>
                  <a:lnTo>
                    <a:pt x="2299" y="1"/>
                  </a:lnTo>
                  <a:lnTo>
                    <a:pt x="2127" y="58"/>
                  </a:lnTo>
                  <a:lnTo>
                    <a:pt x="1926" y="116"/>
                  </a:lnTo>
                  <a:lnTo>
                    <a:pt x="1552" y="288"/>
                  </a:lnTo>
                  <a:lnTo>
                    <a:pt x="1207" y="489"/>
                  </a:lnTo>
                  <a:lnTo>
                    <a:pt x="834" y="662"/>
                  </a:lnTo>
                  <a:lnTo>
                    <a:pt x="834" y="662"/>
                  </a:lnTo>
                  <a:lnTo>
                    <a:pt x="546" y="805"/>
                  </a:lnTo>
                  <a:lnTo>
                    <a:pt x="402" y="892"/>
                  </a:lnTo>
                  <a:lnTo>
                    <a:pt x="259" y="978"/>
                  </a:lnTo>
                  <a:lnTo>
                    <a:pt x="115" y="1093"/>
                  </a:lnTo>
                  <a:lnTo>
                    <a:pt x="29" y="1237"/>
                  </a:lnTo>
                  <a:lnTo>
                    <a:pt x="0" y="1380"/>
                  </a:lnTo>
                  <a:lnTo>
                    <a:pt x="0" y="1466"/>
                  </a:lnTo>
                  <a:lnTo>
                    <a:pt x="29" y="1553"/>
                  </a:lnTo>
                  <a:lnTo>
                    <a:pt x="29" y="1553"/>
                  </a:lnTo>
                  <a:lnTo>
                    <a:pt x="29" y="1610"/>
                  </a:lnTo>
                  <a:lnTo>
                    <a:pt x="29" y="1610"/>
                  </a:lnTo>
                  <a:lnTo>
                    <a:pt x="86" y="1696"/>
                  </a:lnTo>
                  <a:lnTo>
                    <a:pt x="201" y="1783"/>
                  </a:lnTo>
                  <a:lnTo>
                    <a:pt x="287" y="1840"/>
                  </a:lnTo>
                  <a:lnTo>
                    <a:pt x="402" y="1869"/>
                  </a:lnTo>
                  <a:lnTo>
                    <a:pt x="402" y="1869"/>
                  </a:lnTo>
                  <a:lnTo>
                    <a:pt x="402" y="1869"/>
                  </a:lnTo>
                  <a:lnTo>
                    <a:pt x="402" y="1869"/>
                  </a:lnTo>
                  <a:lnTo>
                    <a:pt x="690" y="1840"/>
                  </a:lnTo>
                  <a:lnTo>
                    <a:pt x="977" y="1754"/>
                  </a:lnTo>
                  <a:lnTo>
                    <a:pt x="1495" y="1553"/>
                  </a:lnTo>
                  <a:lnTo>
                    <a:pt x="1495" y="1553"/>
                  </a:lnTo>
                  <a:lnTo>
                    <a:pt x="2012" y="1352"/>
                  </a:lnTo>
                  <a:lnTo>
                    <a:pt x="2271" y="1265"/>
                  </a:lnTo>
                  <a:lnTo>
                    <a:pt x="2501" y="1179"/>
                  </a:lnTo>
                  <a:lnTo>
                    <a:pt x="2501" y="1179"/>
                  </a:lnTo>
                  <a:lnTo>
                    <a:pt x="2644" y="1122"/>
                  </a:lnTo>
                  <a:lnTo>
                    <a:pt x="2730" y="1064"/>
                  </a:lnTo>
                  <a:lnTo>
                    <a:pt x="2817" y="1007"/>
                  </a:lnTo>
                  <a:lnTo>
                    <a:pt x="2874" y="920"/>
                  </a:lnTo>
                  <a:lnTo>
                    <a:pt x="2932" y="805"/>
                  </a:lnTo>
                  <a:lnTo>
                    <a:pt x="2960" y="719"/>
                  </a:lnTo>
                  <a:lnTo>
                    <a:pt x="2960" y="518"/>
                  </a:lnTo>
                  <a:lnTo>
                    <a:pt x="2932" y="317"/>
                  </a:lnTo>
                  <a:lnTo>
                    <a:pt x="2874" y="231"/>
                  </a:lnTo>
                  <a:lnTo>
                    <a:pt x="2788" y="173"/>
                  </a:lnTo>
                  <a:lnTo>
                    <a:pt x="2730" y="87"/>
                  </a:lnTo>
                  <a:lnTo>
                    <a:pt x="2615" y="58"/>
                  </a:lnTo>
                  <a:lnTo>
                    <a:pt x="2529" y="29"/>
                  </a:lnTo>
                  <a:lnTo>
                    <a:pt x="2386" y="1"/>
                  </a:lnTo>
                </a:path>
              </a:pathLst>
            </a:custGeom>
            <a:solidFill>
              <a:srgbClr val="FFFFFF">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4" name="Google Shape;1784;p37"/>
            <p:cNvSpPr/>
            <p:nvPr/>
          </p:nvSpPr>
          <p:spPr>
            <a:xfrm>
              <a:off x="1530125" y="3886050"/>
              <a:ext cx="79050" cy="43850"/>
            </a:xfrm>
            <a:custGeom>
              <a:avLst/>
              <a:gdLst/>
              <a:ahLst/>
              <a:cxnLst/>
              <a:rect l="l" t="t" r="r" b="b"/>
              <a:pathLst>
                <a:path w="3162" h="1754" extrusionOk="0">
                  <a:moveTo>
                    <a:pt x="2645" y="1"/>
                  </a:moveTo>
                  <a:lnTo>
                    <a:pt x="2472" y="29"/>
                  </a:lnTo>
                  <a:lnTo>
                    <a:pt x="2328" y="144"/>
                  </a:lnTo>
                  <a:lnTo>
                    <a:pt x="2213" y="231"/>
                  </a:lnTo>
                  <a:lnTo>
                    <a:pt x="2098" y="288"/>
                  </a:lnTo>
                  <a:lnTo>
                    <a:pt x="1840" y="403"/>
                  </a:lnTo>
                  <a:lnTo>
                    <a:pt x="1322" y="575"/>
                  </a:lnTo>
                  <a:lnTo>
                    <a:pt x="748" y="834"/>
                  </a:lnTo>
                  <a:lnTo>
                    <a:pt x="144" y="1093"/>
                  </a:lnTo>
                  <a:lnTo>
                    <a:pt x="87" y="1150"/>
                  </a:lnTo>
                  <a:lnTo>
                    <a:pt x="29" y="1236"/>
                  </a:lnTo>
                  <a:lnTo>
                    <a:pt x="0" y="1323"/>
                  </a:lnTo>
                  <a:lnTo>
                    <a:pt x="0" y="1380"/>
                  </a:lnTo>
                  <a:lnTo>
                    <a:pt x="0" y="1466"/>
                  </a:lnTo>
                  <a:lnTo>
                    <a:pt x="58" y="1553"/>
                  </a:lnTo>
                  <a:lnTo>
                    <a:pt x="115" y="1610"/>
                  </a:lnTo>
                  <a:lnTo>
                    <a:pt x="173" y="1668"/>
                  </a:lnTo>
                  <a:lnTo>
                    <a:pt x="345" y="1725"/>
                  </a:lnTo>
                  <a:lnTo>
                    <a:pt x="518" y="1754"/>
                  </a:lnTo>
                  <a:lnTo>
                    <a:pt x="834" y="1725"/>
                  </a:lnTo>
                  <a:lnTo>
                    <a:pt x="1121" y="1639"/>
                  </a:lnTo>
                  <a:lnTo>
                    <a:pt x="1667" y="1438"/>
                  </a:lnTo>
                  <a:lnTo>
                    <a:pt x="2357" y="1236"/>
                  </a:lnTo>
                  <a:lnTo>
                    <a:pt x="2673" y="1122"/>
                  </a:lnTo>
                  <a:lnTo>
                    <a:pt x="2817" y="1035"/>
                  </a:lnTo>
                  <a:lnTo>
                    <a:pt x="2989" y="920"/>
                  </a:lnTo>
                  <a:lnTo>
                    <a:pt x="3104" y="805"/>
                  </a:lnTo>
                  <a:lnTo>
                    <a:pt x="3162" y="633"/>
                  </a:lnTo>
                  <a:lnTo>
                    <a:pt x="3162" y="489"/>
                  </a:lnTo>
                  <a:lnTo>
                    <a:pt x="3104" y="346"/>
                  </a:lnTo>
                  <a:lnTo>
                    <a:pt x="3047" y="202"/>
                  </a:lnTo>
                  <a:lnTo>
                    <a:pt x="2932" y="116"/>
                  </a:lnTo>
                  <a:lnTo>
                    <a:pt x="2788" y="29"/>
                  </a:lnTo>
                  <a:lnTo>
                    <a:pt x="2645" y="1"/>
                  </a:lnTo>
                  <a:close/>
                </a:path>
              </a:pathLst>
            </a:custGeom>
            <a:solidFill>
              <a:srgbClr val="FFFFFF">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5" name="Google Shape;1785;p37"/>
            <p:cNvSpPr/>
            <p:nvPr/>
          </p:nvSpPr>
          <p:spPr>
            <a:xfrm>
              <a:off x="1530125" y="3886050"/>
              <a:ext cx="79050" cy="43850"/>
            </a:xfrm>
            <a:custGeom>
              <a:avLst/>
              <a:gdLst/>
              <a:ahLst/>
              <a:cxnLst/>
              <a:rect l="l" t="t" r="r" b="b"/>
              <a:pathLst>
                <a:path w="3162" h="1754" fill="none" extrusionOk="0">
                  <a:moveTo>
                    <a:pt x="2645" y="1"/>
                  </a:moveTo>
                  <a:lnTo>
                    <a:pt x="2645" y="1"/>
                  </a:lnTo>
                  <a:lnTo>
                    <a:pt x="2472" y="29"/>
                  </a:lnTo>
                  <a:lnTo>
                    <a:pt x="2328" y="144"/>
                  </a:lnTo>
                  <a:lnTo>
                    <a:pt x="2328" y="144"/>
                  </a:lnTo>
                  <a:lnTo>
                    <a:pt x="2213" y="231"/>
                  </a:lnTo>
                  <a:lnTo>
                    <a:pt x="2098" y="288"/>
                  </a:lnTo>
                  <a:lnTo>
                    <a:pt x="1840" y="403"/>
                  </a:lnTo>
                  <a:lnTo>
                    <a:pt x="1322" y="575"/>
                  </a:lnTo>
                  <a:lnTo>
                    <a:pt x="1322" y="575"/>
                  </a:lnTo>
                  <a:lnTo>
                    <a:pt x="748" y="834"/>
                  </a:lnTo>
                  <a:lnTo>
                    <a:pt x="144" y="1093"/>
                  </a:lnTo>
                  <a:lnTo>
                    <a:pt x="144" y="1093"/>
                  </a:lnTo>
                  <a:lnTo>
                    <a:pt x="87" y="1150"/>
                  </a:lnTo>
                  <a:lnTo>
                    <a:pt x="29" y="1236"/>
                  </a:lnTo>
                  <a:lnTo>
                    <a:pt x="0" y="1323"/>
                  </a:lnTo>
                  <a:lnTo>
                    <a:pt x="0" y="1380"/>
                  </a:lnTo>
                  <a:lnTo>
                    <a:pt x="0" y="1466"/>
                  </a:lnTo>
                  <a:lnTo>
                    <a:pt x="58" y="1553"/>
                  </a:lnTo>
                  <a:lnTo>
                    <a:pt x="115" y="1610"/>
                  </a:lnTo>
                  <a:lnTo>
                    <a:pt x="173" y="1668"/>
                  </a:lnTo>
                  <a:lnTo>
                    <a:pt x="173" y="1668"/>
                  </a:lnTo>
                  <a:lnTo>
                    <a:pt x="345" y="1725"/>
                  </a:lnTo>
                  <a:lnTo>
                    <a:pt x="518" y="1754"/>
                  </a:lnTo>
                  <a:lnTo>
                    <a:pt x="518" y="1754"/>
                  </a:lnTo>
                  <a:lnTo>
                    <a:pt x="834" y="1725"/>
                  </a:lnTo>
                  <a:lnTo>
                    <a:pt x="1121" y="1639"/>
                  </a:lnTo>
                  <a:lnTo>
                    <a:pt x="1667" y="1438"/>
                  </a:lnTo>
                  <a:lnTo>
                    <a:pt x="1667" y="1438"/>
                  </a:lnTo>
                  <a:lnTo>
                    <a:pt x="2357" y="1236"/>
                  </a:lnTo>
                  <a:lnTo>
                    <a:pt x="2673" y="1122"/>
                  </a:lnTo>
                  <a:lnTo>
                    <a:pt x="2817" y="1035"/>
                  </a:lnTo>
                  <a:lnTo>
                    <a:pt x="2989" y="920"/>
                  </a:lnTo>
                  <a:lnTo>
                    <a:pt x="2989" y="920"/>
                  </a:lnTo>
                  <a:lnTo>
                    <a:pt x="3104" y="805"/>
                  </a:lnTo>
                  <a:lnTo>
                    <a:pt x="3162" y="633"/>
                  </a:lnTo>
                  <a:lnTo>
                    <a:pt x="3162" y="489"/>
                  </a:lnTo>
                  <a:lnTo>
                    <a:pt x="3104" y="346"/>
                  </a:lnTo>
                  <a:lnTo>
                    <a:pt x="3047" y="202"/>
                  </a:lnTo>
                  <a:lnTo>
                    <a:pt x="2932" y="116"/>
                  </a:lnTo>
                  <a:lnTo>
                    <a:pt x="2788" y="29"/>
                  </a:lnTo>
                  <a:lnTo>
                    <a:pt x="2645" y="1"/>
                  </a:lnTo>
                </a:path>
              </a:pathLst>
            </a:custGeom>
            <a:solidFill>
              <a:srgbClr val="FFFFFF">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6" name="Google Shape;1786;p37"/>
            <p:cNvSpPr/>
            <p:nvPr/>
          </p:nvSpPr>
          <p:spPr>
            <a:xfrm>
              <a:off x="1564600" y="3983050"/>
              <a:ext cx="69025" cy="50325"/>
            </a:xfrm>
            <a:custGeom>
              <a:avLst/>
              <a:gdLst/>
              <a:ahLst/>
              <a:cxnLst/>
              <a:rect l="l" t="t" r="r" b="b"/>
              <a:pathLst>
                <a:path w="2761" h="2013" extrusionOk="0">
                  <a:moveTo>
                    <a:pt x="2128" y="1"/>
                  </a:moveTo>
                  <a:lnTo>
                    <a:pt x="1984" y="58"/>
                  </a:lnTo>
                  <a:lnTo>
                    <a:pt x="1754" y="173"/>
                  </a:lnTo>
                  <a:lnTo>
                    <a:pt x="1524" y="346"/>
                  </a:lnTo>
                  <a:lnTo>
                    <a:pt x="1064" y="662"/>
                  </a:lnTo>
                  <a:lnTo>
                    <a:pt x="547" y="949"/>
                  </a:lnTo>
                  <a:lnTo>
                    <a:pt x="317" y="1122"/>
                  </a:lnTo>
                  <a:lnTo>
                    <a:pt x="87" y="1323"/>
                  </a:lnTo>
                  <a:lnTo>
                    <a:pt x="30" y="1409"/>
                  </a:lnTo>
                  <a:lnTo>
                    <a:pt x="1" y="1524"/>
                  </a:lnTo>
                  <a:lnTo>
                    <a:pt x="1" y="1639"/>
                  </a:lnTo>
                  <a:lnTo>
                    <a:pt x="30" y="1754"/>
                  </a:lnTo>
                  <a:lnTo>
                    <a:pt x="87" y="1869"/>
                  </a:lnTo>
                  <a:lnTo>
                    <a:pt x="145" y="1926"/>
                  </a:lnTo>
                  <a:lnTo>
                    <a:pt x="260" y="1984"/>
                  </a:lnTo>
                  <a:lnTo>
                    <a:pt x="375" y="2013"/>
                  </a:lnTo>
                  <a:lnTo>
                    <a:pt x="490" y="1984"/>
                  </a:lnTo>
                  <a:lnTo>
                    <a:pt x="777" y="1898"/>
                  </a:lnTo>
                  <a:lnTo>
                    <a:pt x="1036" y="1783"/>
                  </a:lnTo>
                  <a:lnTo>
                    <a:pt x="1524" y="1495"/>
                  </a:lnTo>
                  <a:lnTo>
                    <a:pt x="2013" y="1208"/>
                  </a:lnTo>
                  <a:lnTo>
                    <a:pt x="2530" y="920"/>
                  </a:lnTo>
                  <a:lnTo>
                    <a:pt x="2588" y="892"/>
                  </a:lnTo>
                  <a:lnTo>
                    <a:pt x="2674" y="805"/>
                  </a:lnTo>
                  <a:lnTo>
                    <a:pt x="2731" y="719"/>
                  </a:lnTo>
                  <a:lnTo>
                    <a:pt x="2760" y="633"/>
                  </a:lnTo>
                  <a:lnTo>
                    <a:pt x="2760" y="518"/>
                  </a:lnTo>
                  <a:lnTo>
                    <a:pt x="2760" y="403"/>
                  </a:lnTo>
                  <a:lnTo>
                    <a:pt x="2731" y="317"/>
                  </a:lnTo>
                  <a:lnTo>
                    <a:pt x="2703" y="231"/>
                  </a:lnTo>
                  <a:lnTo>
                    <a:pt x="2616" y="116"/>
                  </a:lnTo>
                  <a:lnTo>
                    <a:pt x="2501" y="58"/>
                  </a:lnTo>
                  <a:lnTo>
                    <a:pt x="2386" y="1"/>
                  </a:lnTo>
                  <a:close/>
                </a:path>
              </a:pathLst>
            </a:custGeom>
            <a:solidFill>
              <a:srgbClr val="FFFFFF">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7" name="Google Shape;1787;p37"/>
            <p:cNvSpPr/>
            <p:nvPr/>
          </p:nvSpPr>
          <p:spPr>
            <a:xfrm>
              <a:off x="1564600" y="3983050"/>
              <a:ext cx="69025" cy="50325"/>
            </a:xfrm>
            <a:custGeom>
              <a:avLst/>
              <a:gdLst/>
              <a:ahLst/>
              <a:cxnLst/>
              <a:rect l="l" t="t" r="r" b="b"/>
              <a:pathLst>
                <a:path w="2761" h="2013" fill="none" extrusionOk="0">
                  <a:moveTo>
                    <a:pt x="2271" y="1"/>
                  </a:moveTo>
                  <a:lnTo>
                    <a:pt x="2271" y="1"/>
                  </a:lnTo>
                  <a:lnTo>
                    <a:pt x="2128" y="1"/>
                  </a:lnTo>
                  <a:lnTo>
                    <a:pt x="1984" y="58"/>
                  </a:lnTo>
                  <a:lnTo>
                    <a:pt x="1984" y="58"/>
                  </a:lnTo>
                  <a:lnTo>
                    <a:pt x="1754" y="173"/>
                  </a:lnTo>
                  <a:lnTo>
                    <a:pt x="1524" y="346"/>
                  </a:lnTo>
                  <a:lnTo>
                    <a:pt x="1064" y="662"/>
                  </a:lnTo>
                  <a:lnTo>
                    <a:pt x="1064" y="662"/>
                  </a:lnTo>
                  <a:lnTo>
                    <a:pt x="547" y="949"/>
                  </a:lnTo>
                  <a:lnTo>
                    <a:pt x="317" y="1122"/>
                  </a:lnTo>
                  <a:lnTo>
                    <a:pt x="87" y="1323"/>
                  </a:lnTo>
                  <a:lnTo>
                    <a:pt x="87" y="1323"/>
                  </a:lnTo>
                  <a:lnTo>
                    <a:pt x="30" y="1409"/>
                  </a:lnTo>
                  <a:lnTo>
                    <a:pt x="1" y="1524"/>
                  </a:lnTo>
                  <a:lnTo>
                    <a:pt x="1" y="1639"/>
                  </a:lnTo>
                  <a:lnTo>
                    <a:pt x="30" y="1754"/>
                  </a:lnTo>
                  <a:lnTo>
                    <a:pt x="87" y="1869"/>
                  </a:lnTo>
                  <a:lnTo>
                    <a:pt x="145" y="1926"/>
                  </a:lnTo>
                  <a:lnTo>
                    <a:pt x="260" y="1984"/>
                  </a:lnTo>
                  <a:lnTo>
                    <a:pt x="375" y="2013"/>
                  </a:lnTo>
                  <a:lnTo>
                    <a:pt x="375" y="2013"/>
                  </a:lnTo>
                  <a:lnTo>
                    <a:pt x="490" y="1984"/>
                  </a:lnTo>
                  <a:lnTo>
                    <a:pt x="490" y="1984"/>
                  </a:lnTo>
                  <a:lnTo>
                    <a:pt x="777" y="1898"/>
                  </a:lnTo>
                  <a:lnTo>
                    <a:pt x="1036" y="1783"/>
                  </a:lnTo>
                  <a:lnTo>
                    <a:pt x="1524" y="1495"/>
                  </a:lnTo>
                  <a:lnTo>
                    <a:pt x="2013" y="1208"/>
                  </a:lnTo>
                  <a:lnTo>
                    <a:pt x="2530" y="920"/>
                  </a:lnTo>
                  <a:lnTo>
                    <a:pt x="2530" y="920"/>
                  </a:lnTo>
                  <a:lnTo>
                    <a:pt x="2588" y="892"/>
                  </a:lnTo>
                  <a:lnTo>
                    <a:pt x="2674" y="805"/>
                  </a:lnTo>
                  <a:lnTo>
                    <a:pt x="2731" y="719"/>
                  </a:lnTo>
                  <a:lnTo>
                    <a:pt x="2760" y="633"/>
                  </a:lnTo>
                  <a:lnTo>
                    <a:pt x="2760" y="518"/>
                  </a:lnTo>
                  <a:lnTo>
                    <a:pt x="2760" y="403"/>
                  </a:lnTo>
                  <a:lnTo>
                    <a:pt x="2731" y="317"/>
                  </a:lnTo>
                  <a:lnTo>
                    <a:pt x="2703" y="231"/>
                  </a:lnTo>
                  <a:lnTo>
                    <a:pt x="2703" y="231"/>
                  </a:lnTo>
                  <a:lnTo>
                    <a:pt x="2616" y="116"/>
                  </a:lnTo>
                  <a:lnTo>
                    <a:pt x="2501" y="58"/>
                  </a:lnTo>
                  <a:lnTo>
                    <a:pt x="2386" y="1"/>
                  </a:lnTo>
                  <a:lnTo>
                    <a:pt x="2271" y="1"/>
                  </a:lnTo>
                </a:path>
              </a:pathLst>
            </a:custGeom>
            <a:solidFill>
              <a:srgbClr val="FFFFFF">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8" name="Google Shape;1788;p37"/>
            <p:cNvSpPr/>
            <p:nvPr/>
          </p:nvSpPr>
          <p:spPr>
            <a:xfrm>
              <a:off x="1489875" y="4108800"/>
              <a:ext cx="70450" cy="75475"/>
            </a:xfrm>
            <a:custGeom>
              <a:avLst/>
              <a:gdLst/>
              <a:ahLst/>
              <a:cxnLst/>
              <a:rect l="l" t="t" r="r" b="b"/>
              <a:pathLst>
                <a:path w="2818" h="3019" extrusionOk="0">
                  <a:moveTo>
                    <a:pt x="2156" y="0"/>
                  </a:moveTo>
                  <a:lnTo>
                    <a:pt x="2042" y="29"/>
                  </a:lnTo>
                  <a:lnTo>
                    <a:pt x="1927" y="58"/>
                  </a:lnTo>
                  <a:lnTo>
                    <a:pt x="1812" y="144"/>
                  </a:lnTo>
                  <a:lnTo>
                    <a:pt x="1697" y="259"/>
                  </a:lnTo>
                  <a:lnTo>
                    <a:pt x="1467" y="546"/>
                  </a:lnTo>
                  <a:lnTo>
                    <a:pt x="1237" y="863"/>
                  </a:lnTo>
                  <a:lnTo>
                    <a:pt x="978" y="1207"/>
                  </a:lnTo>
                  <a:lnTo>
                    <a:pt x="691" y="1552"/>
                  </a:lnTo>
                  <a:lnTo>
                    <a:pt x="432" y="1811"/>
                  </a:lnTo>
                  <a:lnTo>
                    <a:pt x="202" y="2098"/>
                  </a:lnTo>
                  <a:lnTo>
                    <a:pt x="116" y="2242"/>
                  </a:lnTo>
                  <a:lnTo>
                    <a:pt x="30" y="2415"/>
                  </a:lnTo>
                  <a:lnTo>
                    <a:pt x="1" y="2587"/>
                  </a:lnTo>
                  <a:lnTo>
                    <a:pt x="1" y="2759"/>
                  </a:lnTo>
                  <a:lnTo>
                    <a:pt x="30" y="2874"/>
                  </a:lnTo>
                  <a:lnTo>
                    <a:pt x="87" y="2961"/>
                  </a:lnTo>
                  <a:lnTo>
                    <a:pt x="202" y="3018"/>
                  </a:lnTo>
                  <a:lnTo>
                    <a:pt x="403" y="3018"/>
                  </a:lnTo>
                  <a:lnTo>
                    <a:pt x="518" y="2961"/>
                  </a:lnTo>
                  <a:lnTo>
                    <a:pt x="1553" y="2041"/>
                  </a:lnTo>
                  <a:lnTo>
                    <a:pt x="2070" y="1581"/>
                  </a:lnTo>
                  <a:lnTo>
                    <a:pt x="2588" y="1121"/>
                  </a:lnTo>
                  <a:lnTo>
                    <a:pt x="2674" y="1035"/>
                  </a:lnTo>
                  <a:lnTo>
                    <a:pt x="2731" y="949"/>
                  </a:lnTo>
                  <a:lnTo>
                    <a:pt x="2789" y="834"/>
                  </a:lnTo>
                  <a:lnTo>
                    <a:pt x="2818" y="748"/>
                  </a:lnTo>
                  <a:lnTo>
                    <a:pt x="2818" y="575"/>
                  </a:lnTo>
                  <a:lnTo>
                    <a:pt x="2760" y="403"/>
                  </a:lnTo>
                  <a:lnTo>
                    <a:pt x="2645" y="230"/>
                  </a:lnTo>
                  <a:lnTo>
                    <a:pt x="2501" y="115"/>
                  </a:lnTo>
                  <a:lnTo>
                    <a:pt x="2358" y="29"/>
                  </a:lnTo>
                  <a:lnTo>
                    <a:pt x="2156" y="0"/>
                  </a:lnTo>
                  <a:close/>
                </a:path>
              </a:pathLst>
            </a:custGeom>
            <a:solidFill>
              <a:srgbClr val="FFFFFF">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9" name="Google Shape;1789;p37"/>
            <p:cNvSpPr/>
            <p:nvPr/>
          </p:nvSpPr>
          <p:spPr>
            <a:xfrm>
              <a:off x="1489875" y="4108800"/>
              <a:ext cx="70450" cy="75475"/>
            </a:xfrm>
            <a:custGeom>
              <a:avLst/>
              <a:gdLst/>
              <a:ahLst/>
              <a:cxnLst/>
              <a:rect l="l" t="t" r="r" b="b"/>
              <a:pathLst>
                <a:path w="2818" h="3019" fill="none" extrusionOk="0">
                  <a:moveTo>
                    <a:pt x="2156" y="0"/>
                  </a:moveTo>
                  <a:lnTo>
                    <a:pt x="2156" y="0"/>
                  </a:lnTo>
                  <a:lnTo>
                    <a:pt x="2042" y="29"/>
                  </a:lnTo>
                  <a:lnTo>
                    <a:pt x="1927" y="58"/>
                  </a:lnTo>
                  <a:lnTo>
                    <a:pt x="1812" y="144"/>
                  </a:lnTo>
                  <a:lnTo>
                    <a:pt x="1697" y="259"/>
                  </a:lnTo>
                  <a:lnTo>
                    <a:pt x="1697" y="259"/>
                  </a:lnTo>
                  <a:lnTo>
                    <a:pt x="1467" y="546"/>
                  </a:lnTo>
                  <a:lnTo>
                    <a:pt x="1237" y="863"/>
                  </a:lnTo>
                  <a:lnTo>
                    <a:pt x="1237" y="863"/>
                  </a:lnTo>
                  <a:lnTo>
                    <a:pt x="978" y="1207"/>
                  </a:lnTo>
                  <a:lnTo>
                    <a:pt x="691" y="1552"/>
                  </a:lnTo>
                  <a:lnTo>
                    <a:pt x="691" y="1552"/>
                  </a:lnTo>
                  <a:lnTo>
                    <a:pt x="432" y="1811"/>
                  </a:lnTo>
                  <a:lnTo>
                    <a:pt x="202" y="2098"/>
                  </a:lnTo>
                  <a:lnTo>
                    <a:pt x="116" y="2242"/>
                  </a:lnTo>
                  <a:lnTo>
                    <a:pt x="30" y="2415"/>
                  </a:lnTo>
                  <a:lnTo>
                    <a:pt x="1" y="2587"/>
                  </a:lnTo>
                  <a:lnTo>
                    <a:pt x="1" y="2759"/>
                  </a:lnTo>
                  <a:lnTo>
                    <a:pt x="1" y="2759"/>
                  </a:lnTo>
                  <a:lnTo>
                    <a:pt x="30" y="2874"/>
                  </a:lnTo>
                  <a:lnTo>
                    <a:pt x="87" y="2961"/>
                  </a:lnTo>
                  <a:lnTo>
                    <a:pt x="202" y="3018"/>
                  </a:lnTo>
                  <a:lnTo>
                    <a:pt x="317" y="3018"/>
                  </a:lnTo>
                  <a:lnTo>
                    <a:pt x="317" y="3018"/>
                  </a:lnTo>
                  <a:lnTo>
                    <a:pt x="403" y="3018"/>
                  </a:lnTo>
                  <a:lnTo>
                    <a:pt x="518" y="2961"/>
                  </a:lnTo>
                  <a:lnTo>
                    <a:pt x="518" y="2961"/>
                  </a:lnTo>
                  <a:lnTo>
                    <a:pt x="1553" y="2041"/>
                  </a:lnTo>
                  <a:lnTo>
                    <a:pt x="2070" y="1581"/>
                  </a:lnTo>
                  <a:lnTo>
                    <a:pt x="2588" y="1121"/>
                  </a:lnTo>
                  <a:lnTo>
                    <a:pt x="2588" y="1121"/>
                  </a:lnTo>
                  <a:lnTo>
                    <a:pt x="2674" y="1035"/>
                  </a:lnTo>
                  <a:lnTo>
                    <a:pt x="2731" y="949"/>
                  </a:lnTo>
                  <a:lnTo>
                    <a:pt x="2789" y="834"/>
                  </a:lnTo>
                  <a:lnTo>
                    <a:pt x="2818" y="748"/>
                  </a:lnTo>
                  <a:lnTo>
                    <a:pt x="2818" y="575"/>
                  </a:lnTo>
                  <a:lnTo>
                    <a:pt x="2760" y="403"/>
                  </a:lnTo>
                  <a:lnTo>
                    <a:pt x="2645" y="230"/>
                  </a:lnTo>
                  <a:lnTo>
                    <a:pt x="2501" y="115"/>
                  </a:lnTo>
                  <a:lnTo>
                    <a:pt x="2358" y="29"/>
                  </a:lnTo>
                  <a:lnTo>
                    <a:pt x="2156" y="0"/>
                  </a:lnTo>
                </a:path>
              </a:pathLst>
            </a:custGeom>
            <a:solidFill>
              <a:srgbClr val="FFFFFF">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0" name="Google Shape;1790;p37"/>
            <p:cNvSpPr/>
            <p:nvPr/>
          </p:nvSpPr>
          <p:spPr>
            <a:xfrm>
              <a:off x="1325350" y="4136100"/>
              <a:ext cx="61100" cy="61100"/>
            </a:xfrm>
            <a:custGeom>
              <a:avLst/>
              <a:gdLst/>
              <a:ahLst/>
              <a:cxnLst/>
              <a:rect l="l" t="t" r="r" b="b"/>
              <a:pathLst>
                <a:path w="2444" h="2444" extrusionOk="0">
                  <a:moveTo>
                    <a:pt x="1811" y="0"/>
                  </a:moveTo>
                  <a:lnTo>
                    <a:pt x="1667" y="29"/>
                  </a:lnTo>
                  <a:lnTo>
                    <a:pt x="1552" y="87"/>
                  </a:lnTo>
                  <a:lnTo>
                    <a:pt x="1437" y="173"/>
                  </a:lnTo>
                  <a:lnTo>
                    <a:pt x="1351" y="317"/>
                  </a:lnTo>
                  <a:lnTo>
                    <a:pt x="1179" y="547"/>
                  </a:lnTo>
                  <a:lnTo>
                    <a:pt x="1006" y="748"/>
                  </a:lnTo>
                  <a:lnTo>
                    <a:pt x="575" y="1150"/>
                  </a:lnTo>
                  <a:lnTo>
                    <a:pt x="374" y="1351"/>
                  </a:lnTo>
                  <a:lnTo>
                    <a:pt x="173" y="1581"/>
                  </a:lnTo>
                  <a:lnTo>
                    <a:pt x="115" y="1696"/>
                  </a:lnTo>
                  <a:lnTo>
                    <a:pt x="58" y="1811"/>
                  </a:lnTo>
                  <a:lnTo>
                    <a:pt x="29" y="1955"/>
                  </a:lnTo>
                  <a:lnTo>
                    <a:pt x="0" y="2099"/>
                  </a:lnTo>
                  <a:lnTo>
                    <a:pt x="29" y="2214"/>
                  </a:lnTo>
                  <a:lnTo>
                    <a:pt x="115" y="2328"/>
                  </a:lnTo>
                  <a:lnTo>
                    <a:pt x="230" y="2415"/>
                  </a:lnTo>
                  <a:lnTo>
                    <a:pt x="345" y="2443"/>
                  </a:lnTo>
                  <a:lnTo>
                    <a:pt x="374" y="2443"/>
                  </a:lnTo>
                  <a:lnTo>
                    <a:pt x="518" y="2415"/>
                  </a:lnTo>
                  <a:lnTo>
                    <a:pt x="690" y="2357"/>
                  </a:lnTo>
                  <a:lnTo>
                    <a:pt x="977" y="2185"/>
                  </a:lnTo>
                  <a:lnTo>
                    <a:pt x="1236" y="1984"/>
                  </a:lnTo>
                  <a:lnTo>
                    <a:pt x="1466" y="1782"/>
                  </a:lnTo>
                  <a:lnTo>
                    <a:pt x="1955" y="1323"/>
                  </a:lnTo>
                  <a:lnTo>
                    <a:pt x="2185" y="1121"/>
                  </a:lnTo>
                  <a:lnTo>
                    <a:pt x="2357" y="863"/>
                  </a:lnTo>
                  <a:lnTo>
                    <a:pt x="2443" y="690"/>
                  </a:lnTo>
                  <a:lnTo>
                    <a:pt x="2443" y="547"/>
                  </a:lnTo>
                  <a:lnTo>
                    <a:pt x="2414" y="403"/>
                  </a:lnTo>
                  <a:lnTo>
                    <a:pt x="2328" y="259"/>
                  </a:lnTo>
                  <a:lnTo>
                    <a:pt x="2213" y="144"/>
                  </a:lnTo>
                  <a:lnTo>
                    <a:pt x="2098" y="87"/>
                  </a:lnTo>
                  <a:lnTo>
                    <a:pt x="1955" y="29"/>
                  </a:lnTo>
                  <a:lnTo>
                    <a:pt x="1811" y="0"/>
                  </a:lnTo>
                  <a:close/>
                </a:path>
              </a:pathLst>
            </a:custGeom>
            <a:solidFill>
              <a:srgbClr val="FFFFFF">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1" name="Google Shape;1791;p37"/>
            <p:cNvSpPr/>
            <p:nvPr/>
          </p:nvSpPr>
          <p:spPr>
            <a:xfrm>
              <a:off x="1325350" y="4136100"/>
              <a:ext cx="61100" cy="61100"/>
            </a:xfrm>
            <a:custGeom>
              <a:avLst/>
              <a:gdLst/>
              <a:ahLst/>
              <a:cxnLst/>
              <a:rect l="l" t="t" r="r" b="b"/>
              <a:pathLst>
                <a:path w="2444" h="2444" fill="none" extrusionOk="0">
                  <a:moveTo>
                    <a:pt x="1811" y="0"/>
                  </a:moveTo>
                  <a:lnTo>
                    <a:pt x="1811" y="0"/>
                  </a:lnTo>
                  <a:lnTo>
                    <a:pt x="1667" y="29"/>
                  </a:lnTo>
                  <a:lnTo>
                    <a:pt x="1552" y="87"/>
                  </a:lnTo>
                  <a:lnTo>
                    <a:pt x="1437" y="173"/>
                  </a:lnTo>
                  <a:lnTo>
                    <a:pt x="1351" y="317"/>
                  </a:lnTo>
                  <a:lnTo>
                    <a:pt x="1351" y="317"/>
                  </a:lnTo>
                  <a:lnTo>
                    <a:pt x="1179" y="547"/>
                  </a:lnTo>
                  <a:lnTo>
                    <a:pt x="1006" y="748"/>
                  </a:lnTo>
                  <a:lnTo>
                    <a:pt x="575" y="1150"/>
                  </a:lnTo>
                  <a:lnTo>
                    <a:pt x="374" y="1351"/>
                  </a:lnTo>
                  <a:lnTo>
                    <a:pt x="173" y="1581"/>
                  </a:lnTo>
                  <a:lnTo>
                    <a:pt x="115" y="1696"/>
                  </a:lnTo>
                  <a:lnTo>
                    <a:pt x="58" y="1811"/>
                  </a:lnTo>
                  <a:lnTo>
                    <a:pt x="29" y="1955"/>
                  </a:lnTo>
                  <a:lnTo>
                    <a:pt x="0" y="2099"/>
                  </a:lnTo>
                  <a:lnTo>
                    <a:pt x="0" y="2099"/>
                  </a:lnTo>
                  <a:lnTo>
                    <a:pt x="29" y="2214"/>
                  </a:lnTo>
                  <a:lnTo>
                    <a:pt x="115" y="2328"/>
                  </a:lnTo>
                  <a:lnTo>
                    <a:pt x="230" y="2415"/>
                  </a:lnTo>
                  <a:lnTo>
                    <a:pt x="345" y="2443"/>
                  </a:lnTo>
                  <a:lnTo>
                    <a:pt x="345" y="2443"/>
                  </a:lnTo>
                  <a:lnTo>
                    <a:pt x="374" y="2443"/>
                  </a:lnTo>
                  <a:lnTo>
                    <a:pt x="374" y="2443"/>
                  </a:lnTo>
                  <a:lnTo>
                    <a:pt x="518" y="2415"/>
                  </a:lnTo>
                  <a:lnTo>
                    <a:pt x="690" y="2357"/>
                  </a:lnTo>
                  <a:lnTo>
                    <a:pt x="977" y="2185"/>
                  </a:lnTo>
                  <a:lnTo>
                    <a:pt x="1236" y="1984"/>
                  </a:lnTo>
                  <a:lnTo>
                    <a:pt x="1466" y="1782"/>
                  </a:lnTo>
                  <a:lnTo>
                    <a:pt x="1466" y="1782"/>
                  </a:lnTo>
                  <a:lnTo>
                    <a:pt x="1955" y="1323"/>
                  </a:lnTo>
                  <a:lnTo>
                    <a:pt x="2185" y="1121"/>
                  </a:lnTo>
                  <a:lnTo>
                    <a:pt x="2357" y="863"/>
                  </a:lnTo>
                  <a:lnTo>
                    <a:pt x="2357" y="863"/>
                  </a:lnTo>
                  <a:lnTo>
                    <a:pt x="2443" y="690"/>
                  </a:lnTo>
                  <a:lnTo>
                    <a:pt x="2443" y="547"/>
                  </a:lnTo>
                  <a:lnTo>
                    <a:pt x="2414" y="403"/>
                  </a:lnTo>
                  <a:lnTo>
                    <a:pt x="2328" y="259"/>
                  </a:lnTo>
                  <a:lnTo>
                    <a:pt x="2213" y="144"/>
                  </a:lnTo>
                  <a:lnTo>
                    <a:pt x="2098" y="87"/>
                  </a:lnTo>
                  <a:lnTo>
                    <a:pt x="1955" y="29"/>
                  </a:lnTo>
                  <a:lnTo>
                    <a:pt x="1811" y="0"/>
                  </a:lnTo>
                </a:path>
              </a:pathLst>
            </a:custGeom>
            <a:solidFill>
              <a:srgbClr val="FFFFFF">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2" name="Google Shape;1792;p37"/>
            <p:cNvSpPr/>
            <p:nvPr/>
          </p:nvSpPr>
          <p:spPr>
            <a:xfrm>
              <a:off x="1170850" y="4212975"/>
              <a:ext cx="53200" cy="72600"/>
            </a:xfrm>
            <a:custGeom>
              <a:avLst/>
              <a:gdLst/>
              <a:ahLst/>
              <a:cxnLst/>
              <a:rect l="l" t="t" r="r" b="b"/>
              <a:pathLst>
                <a:path w="2128" h="2904" extrusionOk="0">
                  <a:moveTo>
                    <a:pt x="1438" y="1"/>
                  </a:moveTo>
                  <a:lnTo>
                    <a:pt x="1323" y="58"/>
                  </a:lnTo>
                  <a:lnTo>
                    <a:pt x="1237" y="116"/>
                  </a:lnTo>
                  <a:lnTo>
                    <a:pt x="1179" y="231"/>
                  </a:lnTo>
                  <a:lnTo>
                    <a:pt x="720" y="1007"/>
                  </a:lnTo>
                  <a:lnTo>
                    <a:pt x="288" y="1783"/>
                  </a:lnTo>
                  <a:lnTo>
                    <a:pt x="173" y="2041"/>
                  </a:lnTo>
                  <a:lnTo>
                    <a:pt x="58" y="2271"/>
                  </a:lnTo>
                  <a:lnTo>
                    <a:pt x="30" y="2415"/>
                  </a:lnTo>
                  <a:lnTo>
                    <a:pt x="1" y="2530"/>
                  </a:lnTo>
                  <a:lnTo>
                    <a:pt x="30" y="2674"/>
                  </a:lnTo>
                  <a:lnTo>
                    <a:pt x="87" y="2789"/>
                  </a:lnTo>
                  <a:lnTo>
                    <a:pt x="173" y="2875"/>
                  </a:lnTo>
                  <a:lnTo>
                    <a:pt x="288" y="2904"/>
                  </a:lnTo>
                  <a:lnTo>
                    <a:pt x="375" y="2875"/>
                  </a:lnTo>
                  <a:lnTo>
                    <a:pt x="461" y="2817"/>
                  </a:lnTo>
                  <a:lnTo>
                    <a:pt x="518" y="2731"/>
                  </a:lnTo>
                  <a:lnTo>
                    <a:pt x="576" y="2645"/>
                  </a:lnTo>
                  <a:lnTo>
                    <a:pt x="576" y="2674"/>
                  </a:lnTo>
                  <a:lnTo>
                    <a:pt x="662" y="2587"/>
                  </a:lnTo>
                  <a:lnTo>
                    <a:pt x="777" y="2444"/>
                  </a:lnTo>
                  <a:lnTo>
                    <a:pt x="978" y="2185"/>
                  </a:lnTo>
                  <a:lnTo>
                    <a:pt x="1151" y="1926"/>
                  </a:lnTo>
                  <a:lnTo>
                    <a:pt x="1352" y="1639"/>
                  </a:lnTo>
                  <a:lnTo>
                    <a:pt x="1582" y="1380"/>
                  </a:lnTo>
                  <a:lnTo>
                    <a:pt x="2013" y="834"/>
                  </a:lnTo>
                  <a:lnTo>
                    <a:pt x="2099" y="691"/>
                  </a:lnTo>
                  <a:lnTo>
                    <a:pt x="2128" y="547"/>
                  </a:lnTo>
                  <a:lnTo>
                    <a:pt x="2099" y="403"/>
                  </a:lnTo>
                  <a:lnTo>
                    <a:pt x="2042" y="259"/>
                  </a:lnTo>
                  <a:lnTo>
                    <a:pt x="1927" y="144"/>
                  </a:lnTo>
                  <a:lnTo>
                    <a:pt x="1812" y="58"/>
                  </a:lnTo>
                  <a:lnTo>
                    <a:pt x="1668" y="29"/>
                  </a:lnTo>
                  <a:lnTo>
                    <a:pt x="1553" y="1"/>
                  </a:lnTo>
                  <a:close/>
                </a:path>
              </a:pathLst>
            </a:custGeom>
            <a:solidFill>
              <a:srgbClr val="FFFFFF">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3" name="Google Shape;1793;p37"/>
            <p:cNvSpPr/>
            <p:nvPr/>
          </p:nvSpPr>
          <p:spPr>
            <a:xfrm>
              <a:off x="1170850" y="4212975"/>
              <a:ext cx="53200" cy="72600"/>
            </a:xfrm>
            <a:custGeom>
              <a:avLst/>
              <a:gdLst/>
              <a:ahLst/>
              <a:cxnLst/>
              <a:rect l="l" t="t" r="r" b="b"/>
              <a:pathLst>
                <a:path w="2128" h="2904" fill="none" extrusionOk="0">
                  <a:moveTo>
                    <a:pt x="1553" y="1"/>
                  </a:moveTo>
                  <a:lnTo>
                    <a:pt x="1553" y="1"/>
                  </a:lnTo>
                  <a:lnTo>
                    <a:pt x="1438" y="1"/>
                  </a:lnTo>
                  <a:lnTo>
                    <a:pt x="1323" y="58"/>
                  </a:lnTo>
                  <a:lnTo>
                    <a:pt x="1237" y="116"/>
                  </a:lnTo>
                  <a:lnTo>
                    <a:pt x="1179" y="231"/>
                  </a:lnTo>
                  <a:lnTo>
                    <a:pt x="1179" y="231"/>
                  </a:lnTo>
                  <a:lnTo>
                    <a:pt x="720" y="1007"/>
                  </a:lnTo>
                  <a:lnTo>
                    <a:pt x="288" y="1783"/>
                  </a:lnTo>
                  <a:lnTo>
                    <a:pt x="288" y="1783"/>
                  </a:lnTo>
                  <a:lnTo>
                    <a:pt x="173" y="2041"/>
                  </a:lnTo>
                  <a:lnTo>
                    <a:pt x="58" y="2271"/>
                  </a:lnTo>
                  <a:lnTo>
                    <a:pt x="30" y="2415"/>
                  </a:lnTo>
                  <a:lnTo>
                    <a:pt x="1" y="2530"/>
                  </a:lnTo>
                  <a:lnTo>
                    <a:pt x="30" y="2674"/>
                  </a:lnTo>
                  <a:lnTo>
                    <a:pt x="87" y="2789"/>
                  </a:lnTo>
                  <a:lnTo>
                    <a:pt x="87" y="2789"/>
                  </a:lnTo>
                  <a:lnTo>
                    <a:pt x="173" y="2875"/>
                  </a:lnTo>
                  <a:lnTo>
                    <a:pt x="288" y="2904"/>
                  </a:lnTo>
                  <a:lnTo>
                    <a:pt x="288" y="2904"/>
                  </a:lnTo>
                  <a:lnTo>
                    <a:pt x="375" y="2875"/>
                  </a:lnTo>
                  <a:lnTo>
                    <a:pt x="461" y="2817"/>
                  </a:lnTo>
                  <a:lnTo>
                    <a:pt x="518" y="2731"/>
                  </a:lnTo>
                  <a:lnTo>
                    <a:pt x="576" y="2645"/>
                  </a:lnTo>
                  <a:lnTo>
                    <a:pt x="576" y="2645"/>
                  </a:lnTo>
                  <a:lnTo>
                    <a:pt x="576" y="2674"/>
                  </a:lnTo>
                  <a:lnTo>
                    <a:pt x="576" y="2674"/>
                  </a:lnTo>
                  <a:lnTo>
                    <a:pt x="662" y="2587"/>
                  </a:lnTo>
                  <a:lnTo>
                    <a:pt x="777" y="2444"/>
                  </a:lnTo>
                  <a:lnTo>
                    <a:pt x="777" y="2444"/>
                  </a:lnTo>
                  <a:lnTo>
                    <a:pt x="978" y="2185"/>
                  </a:lnTo>
                  <a:lnTo>
                    <a:pt x="1151" y="1926"/>
                  </a:lnTo>
                  <a:lnTo>
                    <a:pt x="1151" y="1926"/>
                  </a:lnTo>
                  <a:lnTo>
                    <a:pt x="1352" y="1639"/>
                  </a:lnTo>
                  <a:lnTo>
                    <a:pt x="1582" y="1380"/>
                  </a:lnTo>
                  <a:lnTo>
                    <a:pt x="2013" y="834"/>
                  </a:lnTo>
                  <a:lnTo>
                    <a:pt x="2013" y="834"/>
                  </a:lnTo>
                  <a:lnTo>
                    <a:pt x="2099" y="691"/>
                  </a:lnTo>
                  <a:lnTo>
                    <a:pt x="2128" y="547"/>
                  </a:lnTo>
                  <a:lnTo>
                    <a:pt x="2099" y="403"/>
                  </a:lnTo>
                  <a:lnTo>
                    <a:pt x="2042" y="259"/>
                  </a:lnTo>
                  <a:lnTo>
                    <a:pt x="1927" y="144"/>
                  </a:lnTo>
                  <a:lnTo>
                    <a:pt x="1812" y="58"/>
                  </a:lnTo>
                  <a:lnTo>
                    <a:pt x="1668" y="29"/>
                  </a:lnTo>
                  <a:lnTo>
                    <a:pt x="1553" y="1"/>
                  </a:lnTo>
                </a:path>
              </a:pathLst>
            </a:custGeom>
            <a:solidFill>
              <a:srgbClr val="FFFFFF">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4" name="Google Shape;1794;p37"/>
            <p:cNvSpPr/>
            <p:nvPr/>
          </p:nvSpPr>
          <p:spPr>
            <a:xfrm>
              <a:off x="1073150" y="4180650"/>
              <a:ext cx="47450" cy="69725"/>
            </a:xfrm>
            <a:custGeom>
              <a:avLst/>
              <a:gdLst/>
              <a:ahLst/>
              <a:cxnLst/>
              <a:rect l="l" t="t" r="r" b="b"/>
              <a:pathLst>
                <a:path w="1898" h="2789" extrusionOk="0">
                  <a:moveTo>
                    <a:pt x="1409" y="0"/>
                  </a:moveTo>
                  <a:lnTo>
                    <a:pt x="1265" y="29"/>
                  </a:lnTo>
                  <a:lnTo>
                    <a:pt x="1121" y="58"/>
                  </a:lnTo>
                  <a:lnTo>
                    <a:pt x="1006" y="115"/>
                  </a:lnTo>
                  <a:lnTo>
                    <a:pt x="920" y="173"/>
                  </a:lnTo>
                  <a:lnTo>
                    <a:pt x="747" y="345"/>
                  </a:lnTo>
                  <a:lnTo>
                    <a:pt x="604" y="575"/>
                  </a:lnTo>
                  <a:lnTo>
                    <a:pt x="518" y="834"/>
                  </a:lnTo>
                  <a:lnTo>
                    <a:pt x="431" y="1093"/>
                  </a:lnTo>
                  <a:lnTo>
                    <a:pt x="345" y="1351"/>
                  </a:lnTo>
                  <a:lnTo>
                    <a:pt x="230" y="1581"/>
                  </a:lnTo>
                  <a:lnTo>
                    <a:pt x="144" y="1840"/>
                  </a:lnTo>
                  <a:lnTo>
                    <a:pt x="29" y="2242"/>
                  </a:lnTo>
                  <a:lnTo>
                    <a:pt x="0" y="2443"/>
                  </a:lnTo>
                  <a:lnTo>
                    <a:pt x="0" y="2616"/>
                  </a:lnTo>
                  <a:lnTo>
                    <a:pt x="29" y="2673"/>
                  </a:lnTo>
                  <a:lnTo>
                    <a:pt x="58" y="2731"/>
                  </a:lnTo>
                  <a:lnTo>
                    <a:pt x="115" y="2760"/>
                  </a:lnTo>
                  <a:lnTo>
                    <a:pt x="201" y="2788"/>
                  </a:lnTo>
                  <a:lnTo>
                    <a:pt x="259" y="2760"/>
                  </a:lnTo>
                  <a:lnTo>
                    <a:pt x="374" y="2731"/>
                  </a:lnTo>
                  <a:lnTo>
                    <a:pt x="489" y="2645"/>
                  </a:lnTo>
                  <a:lnTo>
                    <a:pt x="604" y="2558"/>
                  </a:lnTo>
                  <a:lnTo>
                    <a:pt x="719" y="2443"/>
                  </a:lnTo>
                  <a:lnTo>
                    <a:pt x="920" y="2185"/>
                  </a:lnTo>
                  <a:lnTo>
                    <a:pt x="1064" y="1955"/>
                  </a:lnTo>
                  <a:lnTo>
                    <a:pt x="1265" y="1639"/>
                  </a:lnTo>
                  <a:lnTo>
                    <a:pt x="1466" y="1322"/>
                  </a:lnTo>
                  <a:lnTo>
                    <a:pt x="1610" y="1064"/>
                  </a:lnTo>
                  <a:lnTo>
                    <a:pt x="1725" y="978"/>
                  </a:lnTo>
                  <a:lnTo>
                    <a:pt x="1811" y="891"/>
                  </a:lnTo>
                  <a:lnTo>
                    <a:pt x="1868" y="776"/>
                  </a:lnTo>
                  <a:lnTo>
                    <a:pt x="1897" y="633"/>
                  </a:lnTo>
                  <a:lnTo>
                    <a:pt x="1897" y="460"/>
                  </a:lnTo>
                  <a:lnTo>
                    <a:pt x="1868" y="317"/>
                  </a:lnTo>
                  <a:lnTo>
                    <a:pt x="1782" y="202"/>
                  </a:lnTo>
                  <a:lnTo>
                    <a:pt x="1696" y="87"/>
                  </a:lnTo>
                  <a:lnTo>
                    <a:pt x="1581" y="29"/>
                  </a:lnTo>
                  <a:lnTo>
                    <a:pt x="1409" y="0"/>
                  </a:lnTo>
                  <a:close/>
                </a:path>
              </a:pathLst>
            </a:custGeom>
            <a:solidFill>
              <a:srgbClr val="FFFFFF">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5" name="Google Shape;1795;p37"/>
            <p:cNvSpPr/>
            <p:nvPr/>
          </p:nvSpPr>
          <p:spPr>
            <a:xfrm>
              <a:off x="1073150" y="4180650"/>
              <a:ext cx="47450" cy="69725"/>
            </a:xfrm>
            <a:custGeom>
              <a:avLst/>
              <a:gdLst/>
              <a:ahLst/>
              <a:cxnLst/>
              <a:rect l="l" t="t" r="r" b="b"/>
              <a:pathLst>
                <a:path w="1898" h="2789" fill="none" extrusionOk="0">
                  <a:moveTo>
                    <a:pt x="1409" y="0"/>
                  </a:moveTo>
                  <a:lnTo>
                    <a:pt x="1409" y="0"/>
                  </a:lnTo>
                  <a:lnTo>
                    <a:pt x="1409" y="0"/>
                  </a:lnTo>
                  <a:lnTo>
                    <a:pt x="1409" y="0"/>
                  </a:lnTo>
                  <a:lnTo>
                    <a:pt x="1265" y="29"/>
                  </a:lnTo>
                  <a:lnTo>
                    <a:pt x="1121" y="58"/>
                  </a:lnTo>
                  <a:lnTo>
                    <a:pt x="1006" y="115"/>
                  </a:lnTo>
                  <a:lnTo>
                    <a:pt x="920" y="173"/>
                  </a:lnTo>
                  <a:lnTo>
                    <a:pt x="747" y="345"/>
                  </a:lnTo>
                  <a:lnTo>
                    <a:pt x="604" y="575"/>
                  </a:lnTo>
                  <a:lnTo>
                    <a:pt x="518" y="834"/>
                  </a:lnTo>
                  <a:lnTo>
                    <a:pt x="431" y="1093"/>
                  </a:lnTo>
                  <a:lnTo>
                    <a:pt x="345" y="1351"/>
                  </a:lnTo>
                  <a:lnTo>
                    <a:pt x="230" y="1581"/>
                  </a:lnTo>
                  <a:lnTo>
                    <a:pt x="230" y="1581"/>
                  </a:lnTo>
                  <a:lnTo>
                    <a:pt x="144" y="1840"/>
                  </a:lnTo>
                  <a:lnTo>
                    <a:pt x="29" y="2242"/>
                  </a:lnTo>
                  <a:lnTo>
                    <a:pt x="0" y="2443"/>
                  </a:lnTo>
                  <a:lnTo>
                    <a:pt x="0" y="2616"/>
                  </a:lnTo>
                  <a:lnTo>
                    <a:pt x="29" y="2673"/>
                  </a:lnTo>
                  <a:lnTo>
                    <a:pt x="58" y="2731"/>
                  </a:lnTo>
                  <a:lnTo>
                    <a:pt x="115" y="2760"/>
                  </a:lnTo>
                  <a:lnTo>
                    <a:pt x="201" y="2788"/>
                  </a:lnTo>
                  <a:lnTo>
                    <a:pt x="201" y="2788"/>
                  </a:lnTo>
                  <a:lnTo>
                    <a:pt x="259" y="2760"/>
                  </a:lnTo>
                  <a:lnTo>
                    <a:pt x="259" y="2760"/>
                  </a:lnTo>
                  <a:lnTo>
                    <a:pt x="374" y="2731"/>
                  </a:lnTo>
                  <a:lnTo>
                    <a:pt x="489" y="2645"/>
                  </a:lnTo>
                  <a:lnTo>
                    <a:pt x="604" y="2558"/>
                  </a:lnTo>
                  <a:lnTo>
                    <a:pt x="719" y="2443"/>
                  </a:lnTo>
                  <a:lnTo>
                    <a:pt x="920" y="2185"/>
                  </a:lnTo>
                  <a:lnTo>
                    <a:pt x="1064" y="1955"/>
                  </a:lnTo>
                  <a:lnTo>
                    <a:pt x="1064" y="1955"/>
                  </a:lnTo>
                  <a:lnTo>
                    <a:pt x="1265" y="1639"/>
                  </a:lnTo>
                  <a:lnTo>
                    <a:pt x="1466" y="1322"/>
                  </a:lnTo>
                  <a:lnTo>
                    <a:pt x="1466" y="1322"/>
                  </a:lnTo>
                  <a:lnTo>
                    <a:pt x="1610" y="1064"/>
                  </a:lnTo>
                  <a:lnTo>
                    <a:pt x="1610" y="1064"/>
                  </a:lnTo>
                  <a:lnTo>
                    <a:pt x="1725" y="978"/>
                  </a:lnTo>
                  <a:lnTo>
                    <a:pt x="1811" y="891"/>
                  </a:lnTo>
                  <a:lnTo>
                    <a:pt x="1811" y="891"/>
                  </a:lnTo>
                  <a:lnTo>
                    <a:pt x="1868" y="776"/>
                  </a:lnTo>
                  <a:lnTo>
                    <a:pt x="1897" y="633"/>
                  </a:lnTo>
                  <a:lnTo>
                    <a:pt x="1897" y="460"/>
                  </a:lnTo>
                  <a:lnTo>
                    <a:pt x="1868" y="317"/>
                  </a:lnTo>
                  <a:lnTo>
                    <a:pt x="1782" y="202"/>
                  </a:lnTo>
                  <a:lnTo>
                    <a:pt x="1696" y="87"/>
                  </a:lnTo>
                  <a:lnTo>
                    <a:pt x="1581" y="29"/>
                  </a:lnTo>
                  <a:lnTo>
                    <a:pt x="1409" y="0"/>
                  </a:lnTo>
                </a:path>
              </a:pathLst>
            </a:custGeom>
            <a:solidFill>
              <a:srgbClr val="FFFFFF">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6" name="Google Shape;1796;p37"/>
            <p:cNvSpPr/>
            <p:nvPr/>
          </p:nvSpPr>
          <p:spPr>
            <a:xfrm>
              <a:off x="1203925" y="4097300"/>
              <a:ext cx="69700" cy="56075"/>
            </a:xfrm>
            <a:custGeom>
              <a:avLst/>
              <a:gdLst/>
              <a:ahLst/>
              <a:cxnLst/>
              <a:rect l="l" t="t" r="r" b="b"/>
              <a:pathLst>
                <a:path w="2788" h="2243" extrusionOk="0">
                  <a:moveTo>
                    <a:pt x="2156" y="0"/>
                  </a:moveTo>
                  <a:lnTo>
                    <a:pt x="2012" y="87"/>
                  </a:lnTo>
                  <a:lnTo>
                    <a:pt x="1839" y="230"/>
                  </a:lnTo>
                  <a:lnTo>
                    <a:pt x="1667" y="374"/>
                  </a:lnTo>
                  <a:lnTo>
                    <a:pt x="1351" y="661"/>
                  </a:lnTo>
                  <a:lnTo>
                    <a:pt x="604" y="1265"/>
                  </a:lnTo>
                  <a:lnTo>
                    <a:pt x="374" y="1437"/>
                  </a:lnTo>
                  <a:lnTo>
                    <a:pt x="173" y="1639"/>
                  </a:lnTo>
                  <a:lnTo>
                    <a:pt x="86" y="1754"/>
                  </a:lnTo>
                  <a:lnTo>
                    <a:pt x="29" y="1869"/>
                  </a:lnTo>
                  <a:lnTo>
                    <a:pt x="0" y="1984"/>
                  </a:lnTo>
                  <a:lnTo>
                    <a:pt x="29" y="2127"/>
                  </a:lnTo>
                  <a:lnTo>
                    <a:pt x="58" y="2185"/>
                  </a:lnTo>
                  <a:lnTo>
                    <a:pt x="115" y="2214"/>
                  </a:lnTo>
                  <a:lnTo>
                    <a:pt x="230" y="2242"/>
                  </a:lnTo>
                  <a:lnTo>
                    <a:pt x="287" y="2242"/>
                  </a:lnTo>
                  <a:lnTo>
                    <a:pt x="345" y="2185"/>
                  </a:lnTo>
                  <a:lnTo>
                    <a:pt x="517" y="2127"/>
                  </a:lnTo>
                  <a:lnTo>
                    <a:pt x="661" y="2099"/>
                  </a:lnTo>
                  <a:lnTo>
                    <a:pt x="1063" y="1926"/>
                  </a:lnTo>
                  <a:lnTo>
                    <a:pt x="1408" y="1696"/>
                  </a:lnTo>
                  <a:lnTo>
                    <a:pt x="2041" y="1294"/>
                  </a:lnTo>
                  <a:lnTo>
                    <a:pt x="2357" y="1093"/>
                  </a:lnTo>
                  <a:lnTo>
                    <a:pt x="2644" y="834"/>
                  </a:lnTo>
                  <a:lnTo>
                    <a:pt x="2730" y="690"/>
                  </a:lnTo>
                  <a:lnTo>
                    <a:pt x="2788" y="547"/>
                  </a:lnTo>
                  <a:lnTo>
                    <a:pt x="2788" y="403"/>
                  </a:lnTo>
                  <a:lnTo>
                    <a:pt x="2759" y="288"/>
                  </a:lnTo>
                  <a:lnTo>
                    <a:pt x="2673" y="173"/>
                  </a:lnTo>
                  <a:lnTo>
                    <a:pt x="2587" y="58"/>
                  </a:lnTo>
                  <a:lnTo>
                    <a:pt x="2443" y="0"/>
                  </a:lnTo>
                  <a:close/>
                </a:path>
              </a:pathLst>
            </a:custGeom>
            <a:solidFill>
              <a:srgbClr val="FFFFFF">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7" name="Google Shape;1797;p37"/>
            <p:cNvSpPr/>
            <p:nvPr/>
          </p:nvSpPr>
          <p:spPr>
            <a:xfrm>
              <a:off x="1203925" y="4097300"/>
              <a:ext cx="69700" cy="56075"/>
            </a:xfrm>
            <a:custGeom>
              <a:avLst/>
              <a:gdLst/>
              <a:ahLst/>
              <a:cxnLst/>
              <a:rect l="l" t="t" r="r" b="b"/>
              <a:pathLst>
                <a:path w="2788" h="2243" fill="none" extrusionOk="0">
                  <a:moveTo>
                    <a:pt x="2328" y="0"/>
                  </a:moveTo>
                  <a:lnTo>
                    <a:pt x="2328" y="0"/>
                  </a:lnTo>
                  <a:lnTo>
                    <a:pt x="2156" y="0"/>
                  </a:lnTo>
                  <a:lnTo>
                    <a:pt x="2012" y="87"/>
                  </a:lnTo>
                  <a:lnTo>
                    <a:pt x="2012" y="87"/>
                  </a:lnTo>
                  <a:lnTo>
                    <a:pt x="1839" y="230"/>
                  </a:lnTo>
                  <a:lnTo>
                    <a:pt x="1667" y="374"/>
                  </a:lnTo>
                  <a:lnTo>
                    <a:pt x="1351" y="661"/>
                  </a:lnTo>
                  <a:lnTo>
                    <a:pt x="1351" y="661"/>
                  </a:lnTo>
                  <a:lnTo>
                    <a:pt x="604" y="1265"/>
                  </a:lnTo>
                  <a:lnTo>
                    <a:pt x="604" y="1265"/>
                  </a:lnTo>
                  <a:lnTo>
                    <a:pt x="374" y="1437"/>
                  </a:lnTo>
                  <a:lnTo>
                    <a:pt x="173" y="1639"/>
                  </a:lnTo>
                  <a:lnTo>
                    <a:pt x="86" y="1754"/>
                  </a:lnTo>
                  <a:lnTo>
                    <a:pt x="29" y="1869"/>
                  </a:lnTo>
                  <a:lnTo>
                    <a:pt x="0" y="1984"/>
                  </a:lnTo>
                  <a:lnTo>
                    <a:pt x="29" y="2127"/>
                  </a:lnTo>
                  <a:lnTo>
                    <a:pt x="29" y="2127"/>
                  </a:lnTo>
                  <a:lnTo>
                    <a:pt x="58" y="2185"/>
                  </a:lnTo>
                  <a:lnTo>
                    <a:pt x="115" y="2214"/>
                  </a:lnTo>
                  <a:lnTo>
                    <a:pt x="230" y="2242"/>
                  </a:lnTo>
                  <a:lnTo>
                    <a:pt x="230" y="2242"/>
                  </a:lnTo>
                  <a:lnTo>
                    <a:pt x="287" y="2242"/>
                  </a:lnTo>
                  <a:lnTo>
                    <a:pt x="345" y="2185"/>
                  </a:lnTo>
                  <a:lnTo>
                    <a:pt x="345" y="2185"/>
                  </a:lnTo>
                  <a:lnTo>
                    <a:pt x="517" y="2127"/>
                  </a:lnTo>
                  <a:lnTo>
                    <a:pt x="661" y="2099"/>
                  </a:lnTo>
                  <a:lnTo>
                    <a:pt x="661" y="2099"/>
                  </a:lnTo>
                  <a:lnTo>
                    <a:pt x="1063" y="1926"/>
                  </a:lnTo>
                  <a:lnTo>
                    <a:pt x="1408" y="1696"/>
                  </a:lnTo>
                  <a:lnTo>
                    <a:pt x="1408" y="1696"/>
                  </a:lnTo>
                  <a:lnTo>
                    <a:pt x="2041" y="1294"/>
                  </a:lnTo>
                  <a:lnTo>
                    <a:pt x="2357" y="1093"/>
                  </a:lnTo>
                  <a:lnTo>
                    <a:pt x="2644" y="834"/>
                  </a:lnTo>
                  <a:lnTo>
                    <a:pt x="2644" y="834"/>
                  </a:lnTo>
                  <a:lnTo>
                    <a:pt x="2730" y="690"/>
                  </a:lnTo>
                  <a:lnTo>
                    <a:pt x="2788" y="547"/>
                  </a:lnTo>
                  <a:lnTo>
                    <a:pt x="2788" y="403"/>
                  </a:lnTo>
                  <a:lnTo>
                    <a:pt x="2759" y="288"/>
                  </a:lnTo>
                  <a:lnTo>
                    <a:pt x="2673" y="173"/>
                  </a:lnTo>
                  <a:lnTo>
                    <a:pt x="2587" y="58"/>
                  </a:lnTo>
                  <a:lnTo>
                    <a:pt x="2443" y="0"/>
                  </a:lnTo>
                  <a:lnTo>
                    <a:pt x="2328" y="0"/>
                  </a:lnTo>
                </a:path>
              </a:pathLst>
            </a:custGeom>
            <a:solidFill>
              <a:srgbClr val="FFFFFF">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8" name="Google Shape;1798;p37"/>
            <p:cNvSpPr/>
            <p:nvPr/>
          </p:nvSpPr>
          <p:spPr>
            <a:xfrm>
              <a:off x="1102600" y="4062800"/>
              <a:ext cx="32350" cy="61825"/>
            </a:xfrm>
            <a:custGeom>
              <a:avLst/>
              <a:gdLst/>
              <a:ahLst/>
              <a:cxnLst/>
              <a:rect l="l" t="t" r="r" b="b"/>
              <a:pathLst>
                <a:path w="1294" h="2473" extrusionOk="0">
                  <a:moveTo>
                    <a:pt x="805" y="1"/>
                  </a:moveTo>
                  <a:lnTo>
                    <a:pt x="690" y="30"/>
                  </a:lnTo>
                  <a:lnTo>
                    <a:pt x="604" y="58"/>
                  </a:lnTo>
                  <a:lnTo>
                    <a:pt x="460" y="145"/>
                  </a:lnTo>
                  <a:lnTo>
                    <a:pt x="345" y="260"/>
                  </a:lnTo>
                  <a:lnTo>
                    <a:pt x="259" y="375"/>
                  </a:lnTo>
                  <a:lnTo>
                    <a:pt x="202" y="518"/>
                  </a:lnTo>
                  <a:lnTo>
                    <a:pt x="116" y="806"/>
                  </a:lnTo>
                  <a:lnTo>
                    <a:pt x="87" y="1122"/>
                  </a:lnTo>
                  <a:lnTo>
                    <a:pt x="29" y="1754"/>
                  </a:lnTo>
                  <a:lnTo>
                    <a:pt x="1" y="2070"/>
                  </a:lnTo>
                  <a:lnTo>
                    <a:pt x="29" y="2214"/>
                  </a:lnTo>
                  <a:lnTo>
                    <a:pt x="58" y="2358"/>
                  </a:lnTo>
                  <a:lnTo>
                    <a:pt x="87" y="2415"/>
                  </a:lnTo>
                  <a:lnTo>
                    <a:pt x="116" y="2444"/>
                  </a:lnTo>
                  <a:lnTo>
                    <a:pt x="231" y="2473"/>
                  </a:lnTo>
                  <a:lnTo>
                    <a:pt x="317" y="2444"/>
                  </a:lnTo>
                  <a:lnTo>
                    <a:pt x="374" y="2386"/>
                  </a:lnTo>
                  <a:lnTo>
                    <a:pt x="633" y="1927"/>
                  </a:lnTo>
                  <a:lnTo>
                    <a:pt x="834" y="1438"/>
                  </a:lnTo>
                  <a:lnTo>
                    <a:pt x="949" y="1237"/>
                  </a:lnTo>
                  <a:lnTo>
                    <a:pt x="1064" y="1064"/>
                  </a:lnTo>
                  <a:lnTo>
                    <a:pt x="1150" y="863"/>
                  </a:lnTo>
                  <a:lnTo>
                    <a:pt x="1265" y="662"/>
                  </a:lnTo>
                  <a:lnTo>
                    <a:pt x="1294" y="547"/>
                  </a:lnTo>
                  <a:lnTo>
                    <a:pt x="1294" y="432"/>
                  </a:lnTo>
                  <a:lnTo>
                    <a:pt x="1265" y="317"/>
                  </a:lnTo>
                  <a:lnTo>
                    <a:pt x="1179" y="231"/>
                  </a:lnTo>
                  <a:lnTo>
                    <a:pt x="1121" y="145"/>
                  </a:lnTo>
                  <a:lnTo>
                    <a:pt x="1007" y="58"/>
                  </a:lnTo>
                  <a:lnTo>
                    <a:pt x="920" y="30"/>
                  </a:lnTo>
                  <a:lnTo>
                    <a:pt x="805" y="1"/>
                  </a:lnTo>
                  <a:close/>
                </a:path>
              </a:pathLst>
            </a:custGeom>
            <a:solidFill>
              <a:srgbClr val="FFFFFF">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9" name="Google Shape;1799;p37"/>
            <p:cNvSpPr/>
            <p:nvPr/>
          </p:nvSpPr>
          <p:spPr>
            <a:xfrm>
              <a:off x="1102600" y="4062800"/>
              <a:ext cx="32350" cy="61825"/>
            </a:xfrm>
            <a:custGeom>
              <a:avLst/>
              <a:gdLst/>
              <a:ahLst/>
              <a:cxnLst/>
              <a:rect l="l" t="t" r="r" b="b"/>
              <a:pathLst>
                <a:path w="1294" h="2473" fill="none" extrusionOk="0">
                  <a:moveTo>
                    <a:pt x="805" y="1"/>
                  </a:moveTo>
                  <a:lnTo>
                    <a:pt x="805" y="1"/>
                  </a:lnTo>
                  <a:lnTo>
                    <a:pt x="690" y="30"/>
                  </a:lnTo>
                  <a:lnTo>
                    <a:pt x="604" y="58"/>
                  </a:lnTo>
                  <a:lnTo>
                    <a:pt x="604" y="58"/>
                  </a:lnTo>
                  <a:lnTo>
                    <a:pt x="460" y="145"/>
                  </a:lnTo>
                  <a:lnTo>
                    <a:pt x="345" y="260"/>
                  </a:lnTo>
                  <a:lnTo>
                    <a:pt x="259" y="375"/>
                  </a:lnTo>
                  <a:lnTo>
                    <a:pt x="202" y="518"/>
                  </a:lnTo>
                  <a:lnTo>
                    <a:pt x="116" y="806"/>
                  </a:lnTo>
                  <a:lnTo>
                    <a:pt x="87" y="1122"/>
                  </a:lnTo>
                  <a:lnTo>
                    <a:pt x="87" y="1122"/>
                  </a:lnTo>
                  <a:lnTo>
                    <a:pt x="29" y="1754"/>
                  </a:lnTo>
                  <a:lnTo>
                    <a:pt x="1" y="2070"/>
                  </a:lnTo>
                  <a:lnTo>
                    <a:pt x="29" y="2214"/>
                  </a:lnTo>
                  <a:lnTo>
                    <a:pt x="58" y="2358"/>
                  </a:lnTo>
                  <a:lnTo>
                    <a:pt x="58" y="2358"/>
                  </a:lnTo>
                  <a:lnTo>
                    <a:pt x="87" y="2415"/>
                  </a:lnTo>
                  <a:lnTo>
                    <a:pt x="116" y="2444"/>
                  </a:lnTo>
                  <a:lnTo>
                    <a:pt x="231" y="2473"/>
                  </a:lnTo>
                  <a:lnTo>
                    <a:pt x="231" y="2473"/>
                  </a:lnTo>
                  <a:lnTo>
                    <a:pt x="317" y="2444"/>
                  </a:lnTo>
                  <a:lnTo>
                    <a:pt x="374" y="2386"/>
                  </a:lnTo>
                  <a:lnTo>
                    <a:pt x="374" y="2386"/>
                  </a:lnTo>
                  <a:lnTo>
                    <a:pt x="633" y="1927"/>
                  </a:lnTo>
                  <a:lnTo>
                    <a:pt x="834" y="1438"/>
                  </a:lnTo>
                  <a:lnTo>
                    <a:pt x="834" y="1438"/>
                  </a:lnTo>
                  <a:lnTo>
                    <a:pt x="949" y="1237"/>
                  </a:lnTo>
                  <a:lnTo>
                    <a:pt x="1064" y="1064"/>
                  </a:lnTo>
                  <a:lnTo>
                    <a:pt x="1150" y="863"/>
                  </a:lnTo>
                  <a:lnTo>
                    <a:pt x="1265" y="662"/>
                  </a:lnTo>
                  <a:lnTo>
                    <a:pt x="1265" y="662"/>
                  </a:lnTo>
                  <a:lnTo>
                    <a:pt x="1294" y="547"/>
                  </a:lnTo>
                  <a:lnTo>
                    <a:pt x="1294" y="432"/>
                  </a:lnTo>
                  <a:lnTo>
                    <a:pt x="1265" y="317"/>
                  </a:lnTo>
                  <a:lnTo>
                    <a:pt x="1179" y="231"/>
                  </a:lnTo>
                  <a:lnTo>
                    <a:pt x="1121" y="145"/>
                  </a:lnTo>
                  <a:lnTo>
                    <a:pt x="1007" y="58"/>
                  </a:lnTo>
                  <a:lnTo>
                    <a:pt x="920" y="30"/>
                  </a:lnTo>
                  <a:lnTo>
                    <a:pt x="805" y="1"/>
                  </a:lnTo>
                </a:path>
              </a:pathLst>
            </a:custGeom>
            <a:solidFill>
              <a:srgbClr val="FFFFFF">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0" name="Google Shape;1800;p37"/>
            <p:cNvSpPr/>
            <p:nvPr/>
          </p:nvSpPr>
          <p:spPr>
            <a:xfrm>
              <a:off x="1533725" y="3791925"/>
              <a:ext cx="86225" cy="28050"/>
            </a:xfrm>
            <a:custGeom>
              <a:avLst/>
              <a:gdLst/>
              <a:ahLst/>
              <a:cxnLst/>
              <a:rect l="l" t="t" r="r" b="b"/>
              <a:pathLst>
                <a:path w="3449" h="1122" extrusionOk="0">
                  <a:moveTo>
                    <a:pt x="862" y="1"/>
                  </a:moveTo>
                  <a:lnTo>
                    <a:pt x="517" y="29"/>
                  </a:lnTo>
                  <a:lnTo>
                    <a:pt x="345" y="58"/>
                  </a:lnTo>
                  <a:lnTo>
                    <a:pt x="173" y="116"/>
                  </a:lnTo>
                  <a:lnTo>
                    <a:pt x="86" y="202"/>
                  </a:lnTo>
                  <a:lnTo>
                    <a:pt x="29" y="288"/>
                  </a:lnTo>
                  <a:lnTo>
                    <a:pt x="0" y="374"/>
                  </a:lnTo>
                  <a:lnTo>
                    <a:pt x="0" y="460"/>
                  </a:lnTo>
                  <a:lnTo>
                    <a:pt x="29" y="575"/>
                  </a:lnTo>
                  <a:lnTo>
                    <a:pt x="86" y="662"/>
                  </a:lnTo>
                  <a:lnTo>
                    <a:pt x="173" y="719"/>
                  </a:lnTo>
                  <a:lnTo>
                    <a:pt x="288" y="748"/>
                  </a:lnTo>
                  <a:lnTo>
                    <a:pt x="1006" y="863"/>
                  </a:lnTo>
                  <a:lnTo>
                    <a:pt x="1725" y="978"/>
                  </a:lnTo>
                  <a:lnTo>
                    <a:pt x="2213" y="1064"/>
                  </a:lnTo>
                  <a:lnTo>
                    <a:pt x="2443" y="1093"/>
                  </a:lnTo>
                  <a:lnTo>
                    <a:pt x="2702" y="1121"/>
                  </a:lnTo>
                  <a:lnTo>
                    <a:pt x="2845" y="1093"/>
                  </a:lnTo>
                  <a:lnTo>
                    <a:pt x="3018" y="1064"/>
                  </a:lnTo>
                  <a:lnTo>
                    <a:pt x="3162" y="1006"/>
                  </a:lnTo>
                  <a:lnTo>
                    <a:pt x="3305" y="920"/>
                  </a:lnTo>
                  <a:lnTo>
                    <a:pt x="3363" y="863"/>
                  </a:lnTo>
                  <a:lnTo>
                    <a:pt x="3420" y="805"/>
                  </a:lnTo>
                  <a:lnTo>
                    <a:pt x="3449" y="633"/>
                  </a:lnTo>
                  <a:lnTo>
                    <a:pt x="3449" y="489"/>
                  </a:lnTo>
                  <a:lnTo>
                    <a:pt x="3420" y="403"/>
                  </a:lnTo>
                  <a:lnTo>
                    <a:pt x="3363" y="345"/>
                  </a:lnTo>
                  <a:lnTo>
                    <a:pt x="3248" y="259"/>
                  </a:lnTo>
                  <a:lnTo>
                    <a:pt x="3133" y="173"/>
                  </a:lnTo>
                  <a:lnTo>
                    <a:pt x="3018" y="116"/>
                  </a:lnTo>
                  <a:lnTo>
                    <a:pt x="2874" y="58"/>
                  </a:lnTo>
                  <a:lnTo>
                    <a:pt x="2587" y="1"/>
                  </a:lnTo>
                  <a:lnTo>
                    <a:pt x="2271" y="1"/>
                  </a:lnTo>
                  <a:lnTo>
                    <a:pt x="1581" y="29"/>
                  </a:lnTo>
                  <a:lnTo>
                    <a:pt x="1207" y="29"/>
                  </a:lnTo>
                  <a:lnTo>
                    <a:pt x="862" y="1"/>
                  </a:lnTo>
                  <a:close/>
                </a:path>
              </a:pathLst>
            </a:custGeom>
            <a:solidFill>
              <a:srgbClr val="FFFFFF">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1" name="Google Shape;1801;p37"/>
            <p:cNvSpPr/>
            <p:nvPr/>
          </p:nvSpPr>
          <p:spPr>
            <a:xfrm>
              <a:off x="1533725" y="3791925"/>
              <a:ext cx="86225" cy="28050"/>
            </a:xfrm>
            <a:custGeom>
              <a:avLst/>
              <a:gdLst/>
              <a:ahLst/>
              <a:cxnLst/>
              <a:rect l="l" t="t" r="r" b="b"/>
              <a:pathLst>
                <a:path w="3449" h="1122" fill="none" extrusionOk="0">
                  <a:moveTo>
                    <a:pt x="2271" y="1"/>
                  </a:moveTo>
                  <a:lnTo>
                    <a:pt x="2271" y="1"/>
                  </a:lnTo>
                  <a:lnTo>
                    <a:pt x="1581" y="29"/>
                  </a:lnTo>
                  <a:lnTo>
                    <a:pt x="1581" y="29"/>
                  </a:lnTo>
                  <a:lnTo>
                    <a:pt x="1495" y="29"/>
                  </a:lnTo>
                  <a:lnTo>
                    <a:pt x="1495" y="29"/>
                  </a:lnTo>
                  <a:lnTo>
                    <a:pt x="1207" y="29"/>
                  </a:lnTo>
                  <a:lnTo>
                    <a:pt x="1207" y="29"/>
                  </a:lnTo>
                  <a:lnTo>
                    <a:pt x="862" y="1"/>
                  </a:lnTo>
                  <a:lnTo>
                    <a:pt x="862" y="1"/>
                  </a:lnTo>
                  <a:lnTo>
                    <a:pt x="517" y="29"/>
                  </a:lnTo>
                  <a:lnTo>
                    <a:pt x="345" y="58"/>
                  </a:lnTo>
                  <a:lnTo>
                    <a:pt x="173" y="116"/>
                  </a:lnTo>
                  <a:lnTo>
                    <a:pt x="173" y="116"/>
                  </a:lnTo>
                  <a:lnTo>
                    <a:pt x="86" y="202"/>
                  </a:lnTo>
                  <a:lnTo>
                    <a:pt x="29" y="288"/>
                  </a:lnTo>
                  <a:lnTo>
                    <a:pt x="0" y="374"/>
                  </a:lnTo>
                  <a:lnTo>
                    <a:pt x="0" y="460"/>
                  </a:lnTo>
                  <a:lnTo>
                    <a:pt x="29" y="575"/>
                  </a:lnTo>
                  <a:lnTo>
                    <a:pt x="86" y="662"/>
                  </a:lnTo>
                  <a:lnTo>
                    <a:pt x="173" y="719"/>
                  </a:lnTo>
                  <a:lnTo>
                    <a:pt x="288" y="748"/>
                  </a:lnTo>
                  <a:lnTo>
                    <a:pt x="288" y="748"/>
                  </a:lnTo>
                  <a:lnTo>
                    <a:pt x="1006" y="863"/>
                  </a:lnTo>
                  <a:lnTo>
                    <a:pt x="1725" y="978"/>
                  </a:lnTo>
                  <a:lnTo>
                    <a:pt x="1725" y="978"/>
                  </a:lnTo>
                  <a:lnTo>
                    <a:pt x="2213" y="1064"/>
                  </a:lnTo>
                  <a:lnTo>
                    <a:pt x="2443" y="1093"/>
                  </a:lnTo>
                  <a:lnTo>
                    <a:pt x="2702" y="1121"/>
                  </a:lnTo>
                  <a:lnTo>
                    <a:pt x="2702" y="1121"/>
                  </a:lnTo>
                  <a:lnTo>
                    <a:pt x="2845" y="1093"/>
                  </a:lnTo>
                  <a:lnTo>
                    <a:pt x="3018" y="1064"/>
                  </a:lnTo>
                  <a:lnTo>
                    <a:pt x="3162" y="1006"/>
                  </a:lnTo>
                  <a:lnTo>
                    <a:pt x="3305" y="920"/>
                  </a:lnTo>
                  <a:lnTo>
                    <a:pt x="3305" y="920"/>
                  </a:lnTo>
                  <a:lnTo>
                    <a:pt x="3363" y="863"/>
                  </a:lnTo>
                  <a:lnTo>
                    <a:pt x="3420" y="805"/>
                  </a:lnTo>
                  <a:lnTo>
                    <a:pt x="3449" y="633"/>
                  </a:lnTo>
                  <a:lnTo>
                    <a:pt x="3449" y="489"/>
                  </a:lnTo>
                  <a:lnTo>
                    <a:pt x="3420" y="403"/>
                  </a:lnTo>
                  <a:lnTo>
                    <a:pt x="3363" y="345"/>
                  </a:lnTo>
                  <a:lnTo>
                    <a:pt x="3363" y="345"/>
                  </a:lnTo>
                  <a:lnTo>
                    <a:pt x="3248" y="259"/>
                  </a:lnTo>
                  <a:lnTo>
                    <a:pt x="3133" y="173"/>
                  </a:lnTo>
                  <a:lnTo>
                    <a:pt x="3018" y="116"/>
                  </a:lnTo>
                  <a:lnTo>
                    <a:pt x="2874" y="58"/>
                  </a:lnTo>
                  <a:lnTo>
                    <a:pt x="2587" y="1"/>
                  </a:lnTo>
                  <a:lnTo>
                    <a:pt x="2271" y="1"/>
                  </a:lnTo>
                </a:path>
              </a:pathLst>
            </a:custGeom>
            <a:solidFill>
              <a:srgbClr val="FFFFFF">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2" name="Google Shape;1802;p37"/>
            <p:cNvSpPr/>
            <p:nvPr/>
          </p:nvSpPr>
          <p:spPr>
            <a:xfrm>
              <a:off x="1721975" y="3858025"/>
              <a:ext cx="79775" cy="32375"/>
            </a:xfrm>
            <a:custGeom>
              <a:avLst/>
              <a:gdLst/>
              <a:ahLst/>
              <a:cxnLst/>
              <a:rect l="l" t="t" r="r" b="b"/>
              <a:pathLst>
                <a:path w="3191" h="1295" extrusionOk="0">
                  <a:moveTo>
                    <a:pt x="58" y="1"/>
                  </a:moveTo>
                  <a:lnTo>
                    <a:pt x="29" y="58"/>
                  </a:lnTo>
                  <a:lnTo>
                    <a:pt x="0" y="202"/>
                  </a:lnTo>
                  <a:lnTo>
                    <a:pt x="0" y="288"/>
                  </a:lnTo>
                  <a:lnTo>
                    <a:pt x="86" y="403"/>
                  </a:lnTo>
                  <a:lnTo>
                    <a:pt x="173" y="489"/>
                  </a:lnTo>
                  <a:lnTo>
                    <a:pt x="403" y="604"/>
                  </a:lnTo>
                  <a:lnTo>
                    <a:pt x="604" y="691"/>
                  </a:lnTo>
                  <a:lnTo>
                    <a:pt x="1552" y="949"/>
                  </a:lnTo>
                  <a:lnTo>
                    <a:pt x="2012" y="1093"/>
                  </a:lnTo>
                  <a:lnTo>
                    <a:pt x="2501" y="1265"/>
                  </a:lnTo>
                  <a:lnTo>
                    <a:pt x="2587" y="1294"/>
                  </a:lnTo>
                  <a:lnTo>
                    <a:pt x="2788" y="1294"/>
                  </a:lnTo>
                  <a:lnTo>
                    <a:pt x="2874" y="1265"/>
                  </a:lnTo>
                  <a:lnTo>
                    <a:pt x="3018" y="1150"/>
                  </a:lnTo>
                  <a:lnTo>
                    <a:pt x="3133" y="1007"/>
                  </a:lnTo>
                  <a:lnTo>
                    <a:pt x="3190" y="834"/>
                  </a:lnTo>
                  <a:lnTo>
                    <a:pt x="3190" y="662"/>
                  </a:lnTo>
                  <a:lnTo>
                    <a:pt x="3162" y="489"/>
                  </a:lnTo>
                  <a:lnTo>
                    <a:pt x="3104" y="432"/>
                  </a:lnTo>
                  <a:lnTo>
                    <a:pt x="3047" y="346"/>
                  </a:lnTo>
                  <a:lnTo>
                    <a:pt x="2960" y="317"/>
                  </a:lnTo>
                  <a:lnTo>
                    <a:pt x="2874" y="288"/>
                  </a:lnTo>
                  <a:lnTo>
                    <a:pt x="2443" y="202"/>
                  </a:lnTo>
                  <a:lnTo>
                    <a:pt x="2012" y="116"/>
                  </a:lnTo>
                  <a:lnTo>
                    <a:pt x="1581" y="58"/>
                  </a:lnTo>
                  <a:lnTo>
                    <a:pt x="1121" y="29"/>
                  </a:lnTo>
                  <a:lnTo>
                    <a:pt x="1064" y="29"/>
                  </a:lnTo>
                  <a:lnTo>
                    <a:pt x="834" y="58"/>
                  </a:lnTo>
                  <a:lnTo>
                    <a:pt x="345" y="58"/>
                  </a:lnTo>
                  <a:lnTo>
                    <a:pt x="173" y="1"/>
                  </a:lnTo>
                  <a:close/>
                </a:path>
              </a:pathLst>
            </a:custGeom>
            <a:solidFill>
              <a:srgbClr val="FFFFFF">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3" name="Google Shape;1803;p37"/>
            <p:cNvSpPr/>
            <p:nvPr/>
          </p:nvSpPr>
          <p:spPr>
            <a:xfrm>
              <a:off x="1721975" y="3858025"/>
              <a:ext cx="79775" cy="32375"/>
            </a:xfrm>
            <a:custGeom>
              <a:avLst/>
              <a:gdLst/>
              <a:ahLst/>
              <a:cxnLst/>
              <a:rect l="l" t="t" r="r" b="b"/>
              <a:pathLst>
                <a:path w="3191" h="1295" fill="none" extrusionOk="0">
                  <a:moveTo>
                    <a:pt x="144" y="1"/>
                  </a:moveTo>
                  <a:lnTo>
                    <a:pt x="144" y="1"/>
                  </a:lnTo>
                  <a:lnTo>
                    <a:pt x="58" y="1"/>
                  </a:lnTo>
                  <a:lnTo>
                    <a:pt x="29" y="58"/>
                  </a:lnTo>
                  <a:lnTo>
                    <a:pt x="29" y="58"/>
                  </a:lnTo>
                  <a:lnTo>
                    <a:pt x="0" y="202"/>
                  </a:lnTo>
                  <a:lnTo>
                    <a:pt x="0" y="288"/>
                  </a:lnTo>
                  <a:lnTo>
                    <a:pt x="86" y="403"/>
                  </a:lnTo>
                  <a:lnTo>
                    <a:pt x="173" y="489"/>
                  </a:lnTo>
                  <a:lnTo>
                    <a:pt x="403" y="604"/>
                  </a:lnTo>
                  <a:lnTo>
                    <a:pt x="604" y="691"/>
                  </a:lnTo>
                  <a:lnTo>
                    <a:pt x="604" y="691"/>
                  </a:lnTo>
                  <a:lnTo>
                    <a:pt x="1552" y="949"/>
                  </a:lnTo>
                  <a:lnTo>
                    <a:pt x="2012" y="1093"/>
                  </a:lnTo>
                  <a:lnTo>
                    <a:pt x="2501" y="1265"/>
                  </a:lnTo>
                  <a:lnTo>
                    <a:pt x="2501" y="1265"/>
                  </a:lnTo>
                  <a:lnTo>
                    <a:pt x="2587" y="1294"/>
                  </a:lnTo>
                  <a:lnTo>
                    <a:pt x="2673" y="1294"/>
                  </a:lnTo>
                  <a:lnTo>
                    <a:pt x="2673" y="1294"/>
                  </a:lnTo>
                  <a:lnTo>
                    <a:pt x="2788" y="1294"/>
                  </a:lnTo>
                  <a:lnTo>
                    <a:pt x="2874" y="1265"/>
                  </a:lnTo>
                  <a:lnTo>
                    <a:pt x="3018" y="1150"/>
                  </a:lnTo>
                  <a:lnTo>
                    <a:pt x="3133" y="1007"/>
                  </a:lnTo>
                  <a:lnTo>
                    <a:pt x="3190" y="834"/>
                  </a:lnTo>
                  <a:lnTo>
                    <a:pt x="3190" y="662"/>
                  </a:lnTo>
                  <a:lnTo>
                    <a:pt x="3162" y="489"/>
                  </a:lnTo>
                  <a:lnTo>
                    <a:pt x="3104" y="432"/>
                  </a:lnTo>
                  <a:lnTo>
                    <a:pt x="3047" y="346"/>
                  </a:lnTo>
                  <a:lnTo>
                    <a:pt x="2960" y="317"/>
                  </a:lnTo>
                  <a:lnTo>
                    <a:pt x="2874" y="288"/>
                  </a:lnTo>
                  <a:lnTo>
                    <a:pt x="2874" y="288"/>
                  </a:lnTo>
                  <a:lnTo>
                    <a:pt x="2443" y="202"/>
                  </a:lnTo>
                  <a:lnTo>
                    <a:pt x="2012" y="116"/>
                  </a:lnTo>
                  <a:lnTo>
                    <a:pt x="1581" y="58"/>
                  </a:lnTo>
                  <a:lnTo>
                    <a:pt x="1121" y="29"/>
                  </a:lnTo>
                  <a:lnTo>
                    <a:pt x="1121" y="29"/>
                  </a:lnTo>
                  <a:lnTo>
                    <a:pt x="1064" y="29"/>
                  </a:lnTo>
                  <a:lnTo>
                    <a:pt x="1064" y="29"/>
                  </a:lnTo>
                  <a:lnTo>
                    <a:pt x="834" y="58"/>
                  </a:lnTo>
                  <a:lnTo>
                    <a:pt x="834" y="58"/>
                  </a:lnTo>
                  <a:lnTo>
                    <a:pt x="575" y="58"/>
                  </a:lnTo>
                  <a:lnTo>
                    <a:pt x="575" y="58"/>
                  </a:lnTo>
                  <a:lnTo>
                    <a:pt x="345" y="58"/>
                  </a:lnTo>
                  <a:lnTo>
                    <a:pt x="173" y="1"/>
                  </a:lnTo>
                  <a:lnTo>
                    <a:pt x="173" y="1"/>
                  </a:lnTo>
                  <a:lnTo>
                    <a:pt x="144" y="1"/>
                  </a:lnTo>
                </a:path>
              </a:pathLst>
            </a:custGeom>
            <a:solidFill>
              <a:srgbClr val="FFFFFF">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4" name="Google Shape;1804;p37"/>
            <p:cNvSpPr/>
            <p:nvPr/>
          </p:nvSpPr>
          <p:spPr>
            <a:xfrm>
              <a:off x="1732750" y="3944975"/>
              <a:ext cx="84800" cy="35950"/>
            </a:xfrm>
            <a:custGeom>
              <a:avLst/>
              <a:gdLst/>
              <a:ahLst/>
              <a:cxnLst/>
              <a:rect l="l" t="t" r="r" b="b"/>
              <a:pathLst>
                <a:path w="3392" h="1438" extrusionOk="0">
                  <a:moveTo>
                    <a:pt x="403" y="0"/>
                  </a:moveTo>
                  <a:lnTo>
                    <a:pt x="201" y="58"/>
                  </a:lnTo>
                  <a:lnTo>
                    <a:pt x="115" y="87"/>
                  </a:lnTo>
                  <a:lnTo>
                    <a:pt x="58" y="144"/>
                  </a:lnTo>
                  <a:lnTo>
                    <a:pt x="29" y="202"/>
                  </a:lnTo>
                  <a:lnTo>
                    <a:pt x="0" y="288"/>
                  </a:lnTo>
                  <a:lnTo>
                    <a:pt x="0" y="345"/>
                  </a:lnTo>
                  <a:lnTo>
                    <a:pt x="29" y="431"/>
                  </a:lnTo>
                  <a:lnTo>
                    <a:pt x="87" y="489"/>
                  </a:lnTo>
                  <a:lnTo>
                    <a:pt x="173" y="546"/>
                  </a:lnTo>
                  <a:lnTo>
                    <a:pt x="834" y="863"/>
                  </a:lnTo>
                  <a:lnTo>
                    <a:pt x="1207" y="1006"/>
                  </a:lnTo>
                  <a:lnTo>
                    <a:pt x="1552" y="1150"/>
                  </a:lnTo>
                  <a:lnTo>
                    <a:pt x="2185" y="1322"/>
                  </a:lnTo>
                  <a:lnTo>
                    <a:pt x="2501" y="1409"/>
                  </a:lnTo>
                  <a:lnTo>
                    <a:pt x="2817" y="1437"/>
                  </a:lnTo>
                  <a:lnTo>
                    <a:pt x="2989" y="1409"/>
                  </a:lnTo>
                  <a:lnTo>
                    <a:pt x="3104" y="1351"/>
                  </a:lnTo>
                  <a:lnTo>
                    <a:pt x="3248" y="1265"/>
                  </a:lnTo>
                  <a:lnTo>
                    <a:pt x="3334" y="1150"/>
                  </a:lnTo>
                  <a:lnTo>
                    <a:pt x="3392" y="1006"/>
                  </a:lnTo>
                  <a:lnTo>
                    <a:pt x="3392" y="863"/>
                  </a:lnTo>
                  <a:lnTo>
                    <a:pt x="3363" y="719"/>
                  </a:lnTo>
                  <a:lnTo>
                    <a:pt x="3277" y="575"/>
                  </a:lnTo>
                  <a:lnTo>
                    <a:pt x="3133" y="431"/>
                  </a:lnTo>
                  <a:lnTo>
                    <a:pt x="2989" y="345"/>
                  </a:lnTo>
                  <a:lnTo>
                    <a:pt x="2817" y="288"/>
                  </a:lnTo>
                  <a:lnTo>
                    <a:pt x="2616" y="259"/>
                  </a:lnTo>
                  <a:lnTo>
                    <a:pt x="2242" y="202"/>
                  </a:lnTo>
                  <a:lnTo>
                    <a:pt x="1868" y="173"/>
                  </a:lnTo>
                  <a:lnTo>
                    <a:pt x="1265" y="58"/>
                  </a:lnTo>
                  <a:lnTo>
                    <a:pt x="920" y="0"/>
                  </a:lnTo>
                  <a:close/>
                </a:path>
              </a:pathLst>
            </a:custGeom>
            <a:solidFill>
              <a:srgbClr val="FFFFFF">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5" name="Google Shape;1805;p37"/>
            <p:cNvSpPr/>
            <p:nvPr/>
          </p:nvSpPr>
          <p:spPr>
            <a:xfrm>
              <a:off x="1732750" y="3944975"/>
              <a:ext cx="84800" cy="35950"/>
            </a:xfrm>
            <a:custGeom>
              <a:avLst/>
              <a:gdLst/>
              <a:ahLst/>
              <a:cxnLst/>
              <a:rect l="l" t="t" r="r" b="b"/>
              <a:pathLst>
                <a:path w="3392" h="1438" fill="none" extrusionOk="0">
                  <a:moveTo>
                    <a:pt x="604" y="0"/>
                  </a:moveTo>
                  <a:lnTo>
                    <a:pt x="604" y="0"/>
                  </a:lnTo>
                  <a:lnTo>
                    <a:pt x="403" y="0"/>
                  </a:lnTo>
                  <a:lnTo>
                    <a:pt x="201" y="58"/>
                  </a:lnTo>
                  <a:lnTo>
                    <a:pt x="201" y="58"/>
                  </a:lnTo>
                  <a:lnTo>
                    <a:pt x="115" y="87"/>
                  </a:lnTo>
                  <a:lnTo>
                    <a:pt x="58" y="144"/>
                  </a:lnTo>
                  <a:lnTo>
                    <a:pt x="29" y="202"/>
                  </a:lnTo>
                  <a:lnTo>
                    <a:pt x="0" y="288"/>
                  </a:lnTo>
                  <a:lnTo>
                    <a:pt x="0" y="345"/>
                  </a:lnTo>
                  <a:lnTo>
                    <a:pt x="29" y="431"/>
                  </a:lnTo>
                  <a:lnTo>
                    <a:pt x="87" y="489"/>
                  </a:lnTo>
                  <a:lnTo>
                    <a:pt x="173" y="546"/>
                  </a:lnTo>
                  <a:lnTo>
                    <a:pt x="173" y="546"/>
                  </a:lnTo>
                  <a:lnTo>
                    <a:pt x="834" y="863"/>
                  </a:lnTo>
                  <a:lnTo>
                    <a:pt x="1207" y="1006"/>
                  </a:lnTo>
                  <a:lnTo>
                    <a:pt x="1552" y="1150"/>
                  </a:lnTo>
                  <a:lnTo>
                    <a:pt x="1552" y="1150"/>
                  </a:lnTo>
                  <a:lnTo>
                    <a:pt x="2185" y="1322"/>
                  </a:lnTo>
                  <a:lnTo>
                    <a:pt x="2501" y="1409"/>
                  </a:lnTo>
                  <a:lnTo>
                    <a:pt x="2817" y="1437"/>
                  </a:lnTo>
                  <a:lnTo>
                    <a:pt x="2817" y="1437"/>
                  </a:lnTo>
                  <a:lnTo>
                    <a:pt x="2817" y="1437"/>
                  </a:lnTo>
                  <a:lnTo>
                    <a:pt x="2817" y="1437"/>
                  </a:lnTo>
                  <a:lnTo>
                    <a:pt x="2989" y="1409"/>
                  </a:lnTo>
                  <a:lnTo>
                    <a:pt x="3104" y="1351"/>
                  </a:lnTo>
                  <a:lnTo>
                    <a:pt x="3248" y="1265"/>
                  </a:lnTo>
                  <a:lnTo>
                    <a:pt x="3334" y="1150"/>
                  </a:lnTo>
                  <a:lnTo>
                    <a:pt x="3392" y="1006"/>
                  </a:lnTo>
                  <a:lnTo>
                    <a:pt x="3392" y="863"/>
                  </a:lnTo>
                  <a:lnTo>
                    <a:pt x="3363" y="719"/>
                  </a:lnTo>
                  <a:lnTo>
                    <a:pt x="3277" y="575"/>
                  </a:lnTo>
                  <a:lnTo>
                    <a:pt x="3277" y="575"/>
                  </a:lnTo>
                  <a:lnTo>
                    <a:pt x="3133" y="431"/>
                  </a:lnTo>
                  <a:lnTo>
                    <a:pt x="2989" y="345"/>
                  </a:lnTo>
                  <a:lnTo>
                    <a:pt x="2817" y="288"/>
                  </a:lnTo>
                  <a:lnTo>
                    <a:pt x="2616" y="259"/>
                  </a:lnTo>
                  <a:lnTo>
                    <a:pt x="2242" y="202"/>
                  </a:lnTo>
                  <a:lnTo>
                    <a:pt x="1868" y="173"/>
                  </a:lnTo>
                  <a:lnTo>
                    <a:pt x="1868" y="173"/>
                  </a:lnTo>
                  <a:lnTo>
                    <a:pt x="1265" y="58"/>
                  </a:lnTo>
                  <a:lnTo>
                    <a:pt x="920" y="0"/>
                  </a:lnTo>
                  <a:lnTo>
                    <a:pt x="604" y="0"/>
                  </a:lnTo>
                </a:path>
              </a:pathLst>
            </a:custGeom>
            <a:solidFill>
              <a:srgbClr val="FFFFFF">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6" name="Google Shape;1806;p37"/>
            <p:cNvSpPr/>
            <p:nvPr/>
          </p:nvSpPr>
          <p:spPr>
            <a:xfrm>
              <a:off x="1780175" y="4046275"/>
              <a:ext cx="98450" cy="33075"/>
            </a:xfrm>
            <a:custGeom>
              <a:avLst/>
              <a:gdLst/>
              <a:ahLst/>
              <a:cxnLst/>
              <a:rect l="l" t="t" r="r" b="b"/>
              <a:pathLst>
                <a:path w="3938" h="1323" extrusionOk="0">
                  <a:moveTo>
                    <a:pt x="1150" y="1"/>
                  </a:moveTo>
                  <a:lnTo>
                    <a:pt x="690" y="30"/>
                  </a:lnTo>
                  <a:lnTo>
                    <a:pt x="460" y="58"/>
                  </a:lnTo>
                  <a:lnTo>
                    <a:pt x="230" y="116"/>
                  </a:lnTo>
                  <a:lnTo>
                    <a:pt x="144" y="145"/>
                  </a:lnTo>
                  <a:lnTo>
                    <a:pt x="58" y="202"/>
                  </a:lnTo>
                  <a:lnTo>
                    <a:pt x="29" y="288"/>
                  </a:lnTo>
                  <a:lnTo>
                    <a:pt x="0" y="346"/>
                  </a:lnTo>
                  <a:lnTo>
                    <a:pt x="0" y="432"/>
                  </a:lnTo>
                  <a:lnTo>
                    <a:pt x="29" y="489"/>
                  </a:lnTo>
                  <a:lnTo>
                    <a:pt x="86" y="576"/>
                  </a:lnTo>
                  <a:lnTo>
                    <a:pt x="173" y="633"/>
                  </a:lnTo>
                  <a:lnTo>
                    <a:pt x="518" y="777"/>
                  </a:lnTo>
                  <a:lnTo>
                    <a:pt x="862" y="863"/>
                  </a:lnTo>
                  <a:lnTo>
                    <a:pt x="1236" y="949"/>
                  </a:lnTo>
                  <a:lnTo>
                    <a:pt x="1610" y="1007"/>
                  </a:lnTo>
                  <a:lnTo>
                    <a:pt x="2357" y="1093"/>
                  </a:lnTo>
                  <a:lnTo>
                    <a:pt x="2731" y="1150"/>
                  </a:lnTo>
                  <a:lnTo>
                    <a:pt x="3104" y="1265"/>
                  </a:lnTo>
                  <a:lnTo>
                    <a:pt x="3219" y="1294"/>
                  </a:lnTo>
                  <a:lnTo>
                    <a:pt x="3363" y="1323"/>
                  </a:lnTo>
                  <a:lnTo>
                    <a:pt x="3478" y="1294"/>
                  </a:lnTo>
                  <a:lnTo>
                    <a:pt x="3593" y="1265"/>
                  </a:lnTo>
                  <a:lnTo>
                    <a:pt x="3708" y="1179"/>
                  </a:lnTo>
                  <a:lnTo>
                    <a:pt x="3765" y="1122"/>
                  </a:lnTo>
                  <a:lnTo>
                    <a:pt x="3851" y="1007"/>
                  </a:lnTo>
                  <a:lnTo>
                    <a:pt x="3880" y="892"/>
                  </a:lnTo>
                  <a:lnTo>
                    <a:pt x="3909" y="777"/>
                  </a:lnTo>
                  <a:lnTo>
                    <a:pt x="3938" y="662"/>
                  </a:lnTo>
                  <a:lnTo>
                    <a:pt x="3938" y="547"/>
                  </a:lnTo>
                  <a:lnTo>
                    <a:pt x="3909" y="432"/>
                  </a:lnTo>
                  <a:lnTo>
                    <a:pt x="3851" y="317"/>
                  </a:lnTo>
                  <a:lnTo>
                    <a:pt x="3794" y="202"/>
                  </a:lnTo>
                  <a:lnTo>
                    <a:pt x="3708" y="145"/>
                  </a:lnTo>
                  <a:lnTo>
                    <a:pt x="3622" y="58"/>
                  </a:lnTo>
                  <a:lnTo>
                    <a:pt x="3478" y="30"/>
                  </a:lnTo>
                  <a:lnTo>
                    <a:pt x="3334" y="1"/>
                  </a:lnTo>
                  <a:lnTo>
                    <a:pt x="3219" y="30"/>
                  </a:lnTo>
                  <a:lnTo>
                    <a:pt x="2932" y="58"/>
                  </a:lnTo>
                  <a:lnTo>
                    <a:pt x="2644" y="58"/>
                  </a:lnTo>
                  <a:lnTo>
                    <a:pt x="1897" y="30"/>
                  </a:lnTo>
                  <a:lnTo>
                    <a:pt x="1150" y="1"/>
                  </a:lnTo>
                  <a:close/>
                </a:path>
              </a:pathLst>
            </a:custGeom>
            <a:solidFill>
              <a:srgbClr val="FFFFFF">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7" name="Google Shape;1807;p37"/>
            <p:cNvSpPr/>
            <p:nvPr/>
          </p:nvSpPr>
          <p:spPr>
            <a:xfrm>
              <a:off x="1780175" y="4046275"/>
              <a:ext cx="98450" cy="33075"/>
            </a:xfrm>
            <a:custGeom>
              <a:avLst/>
              <a:gdLst/>
              <a:ahLst/>
              <a:cxnLst/>
              <a:rect l="l" t="t" r="r" b="b"/>
              <a:pathLst>
                <a:path w="3938" h="1323" fill="none" extrusionOk="0">
                  <a:moveTo>
                    <a:pt x="1150" y="1"/>
                  </a:moveTo>
                  <a:lnTo>
                    <a:pt x="1150" y="1"/>
                  </a:lnTo>
                  <a:lnTo>
                    <a:pt x="690" y="30"/>
                  </a:lnTo>
                  <a:lnTo>
                    <a:pt x="460" y="58"/>
                  </a:lnTo>
                  <a:lnTo>
                    <a:pt x="230" y="116"/>
                  </a:lnTo>
                  <a:lnTo>
                    <a:pt x="230" y="116"/>
                  </a:lnTo>
                  <a:lnTo>
                    <a:pt x="144" y="145"/>
                  </a:lnTo>
                  <a:lnTo>
                    <a:pt x="58" y="202"/>
                  </a:lnTo>
                  <a:lnTo>
                    <a:pt x="29" y="288"/>
                  </a:lnTo>
                  <a:lnTo>
                    <a:pt x="0" y="346"/>
                  </a:lnTo>
                  <a:lnTo>
                    <a:pt x="0" y="432"/>
                  </a:lnTo>
                  <a:lnTo>
                    <a:pt x="29" y="489"/>
                  </a:lnTo>
                  <a:lnTo>
                    <a:pt x="86" y="576"/>
                  </a:lnTo>
                  <a:lnTo>
                    <a:pt x="173" y="633"/>
                  </a:lnTo>
                  <a:lnTo>
                    <a:pt x="173" y="633"/>
                  </a:lnTo>
                  <a:lnTo>
                    <a:pt x="518" y="777"/>
                  </a:lnTo>
                  <a:lnTo>
                    <a:pt x="862" y="863"/>
                  </a:lnTo>
                  <a:lnTo>
                    <a:pt x="1236" y="949"/>
                  </a:lnTo>
                  <a:lnTo>
                    <a:pt x="1610" y="1007"/>
                  </a:lnTo>
                  <a:lnTo>
                    <a:pt x="2357" y="1093"/>
                  </a:lnTo>
                  <a:lnTo>
                    <a:pt x="2731" y="1150"/>
                  </a:lnTo>
                  <a:lnTo>
                    <a:pt x="3104" y="1265"/>
                  </a:lnTo>
                  <a:lnTo>
                    <a:pt x="3104" y="1265"/>
                  </a:lnTo>
                  <a:lnTo>
                    <a:pt x="3219" y="1294"/>
                  </a:lnTo>
                  <a:lnTo>
                    <a:pt x="3363" y="1323"/>
                  </a:lnTo>
                  <a:lnTo>
                    <a:pt x="3363" y="1323"/>
                  </a:lnTo>
                  <a:lnTo>
                    <a:pt x="3478" y="1294"/>
                  </a:lnTo>
                  <a:lnTo>
                    <a:pt x="3593" y="1265"/>
                  </a:lnTo>
                  <a:lnTo>
                    <a:pt x="3708" y="1179"/>
                  </a:lnTo>
                  <a:lnTo>
                    <a:pt x="3765" y="1122"/>
                  </a:lnTo>
                  <a:lnTo>
                    <a:pt x="3851" y="1007"/>
                  </a:lnTo>
                  <a:lnTo>
                    <a:pt x="3880" y="892"/>
                  </a:lnTo>
                  <a:lnTo>
                    <a:pt x="3909" y="777"/>
                  </a:lnTo>
                  <a:lnTo>
                    <a:pt x="3938" y="662"/>
                  </a:lnTo>
                  <a:lnTo>
                    <a:pt x="3938" y="662"/>
                  </a:lnTo>
                  <a:lnTo>
                    <a:pt x="3938" y="547"/>
                  </a:lnTo>
                  <a:lnTo>
                    <a:pt x="3909" y="432"/>
                  </a:lnTo>
                  <a:lnTo>
                    <a:pt x="3851" y="317"/>
                  </a:lnTo>
                  <a:lnTo>
                    <a:pt x="3794" y="202"/>
                  </a:lnTo>
                  <a:lnTo>
                    <a:pt x="3708" y="145"/>
                  </a:lnTo>
                  <a:lnTo>
                    <a:pt x="3622" y="58"/>
                  </a:lnTo>
                  <a:lnTo>
                    <a:pt x="3478" y="30"/>
                  </a:lnTo>
                  <a:lnTo>
                    <a:pt x="3334" y="1"/>
                  </a:lnTo>
                  <a:lnTo>
                    <a:pt x="3334" y="1"/>
                  </a:lnTo>
                  <a:lnTo>
                    <a:pt x="3219" y="30"/>
                  </a:lnTo>
                  <a:lnTo>
                    <a:pt x="3219" y="30"/>
                  </a:lnTo>
                  <a:lnTo>
                    <a:pt x="2932" y="58"/>
                  </a:lnTo>
                  <a:lnTo>
                    <a:pt x="2644" y="58"/>
                  </a:lnTo>
                  <a:lnTo>
                    <a:pt x="2644" y="58"/>
                  </a:lnTo>
                  <a:lnTo>
                    <a:pt x="1897" y="30"/>
                  </a:lnTo>
                  <a:lnTo>
                    <a:pt x="1897" y="30"/>
                  </a:lnTo>
                  <a:lnTo>
                    <a:pt x="1150" y="1"/>
                  </a:lnTo>
                </a:path>
              </a:pathLst>
            </a:custGeom>
            <a:solidFill>
              <a:srgbClr val="FFFFFF">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8" name="Google Shape;1808;p37"/>
            <p:cNvSpPr/>
            <p:nvPr/>
          </p:nvSpPr>
          <p:spPr>
            <a:xfrm>
              <a:off x="1359825" y="4235975"/>
              <a:ext cx="63275" cy="61825"/>
            </a:xfrm>
            <a:custGeom>
              <a:avLst/>
              <a:gdLst/>
              <a:ahLst/>
              <a:cxnLst/>
              <a:rect l="l" t="t" r="r" b="b"/>
              <a:pathLst>
                <a:path w="2531" h="2473" extrusionOk="0">
                  <a:moveTo>
                    <a:pt x="2156" y="0"/>
                  </a:moveTo>
                  <a:lnTo>
                    <a:pt x="2041" y="58"/>
                  </a:lnTo>
                  <a:lnTo>
                    <a:pt x="1840" y="173"/>
                  </a:lnTo>
                  <a:lnTo>
                    <a:pt x="1467" y="432"/>
                  </a:lnTo>
                  <a:lnTo>
                    <a:pt x="1122" y="690"/>
                  </a:lnTo>
                  <a:lnTo>
                    <a:pt x="834" y="920"/>
                  </a:lnTo>
                  <a:lnTo>
                    <a:pt x="604" y="1150"/>
                  </a:lnTo>
                  <a:lnTo>
                    <a:pt x="116" y="1667"/>
                  </a:lnTo>
                  <a:lnTo>
                    <a:pt x="30" y="1811"/>
                  </a:lnTo>
                  <a:lnTo>
                    <a:pt x="1" y="1955"/>
                  </a:lnTo>
                  <a:lnTo>
                    <a:pt x="1" y="2070"/>
                  </a:lnTo>
                  <a:lnTo>
                    <a:pt x="58" y="2214"/>
                  </a:lnTo>
                  <a:lnTo>
                    <a:pt x="173" y="2328"/>
                  </a:lnTo>
                  <a:lnTo>
                    <a:pt x="288" y="2415"/>
                  </a:lnTo>
                  <a:lnTo>
                    <a:pt x="432" y="2472"/>
                  </a:lnTo>
                  <a:lnTo>
                    <a:pt x="662" y="2472"/>
                  </a:lnTo>
                  <a:lnTo>
                    <a:pt x="748" y="2443"/>
                  </a:lnTo>
                  <a:lnTo>
                    <a:pt x="892" y="2357"/>
                  </a:lnTo>
                  <a:lnTo>
                    <a:pt x="1007" y="2271"/>
                  </a:lnTo>
                  <a:lnTo>
                    <a:pt x="1150" y="2041"/>
                  </a:lnTo>
                  <a:lnTo>
                    <a:pt x="1265" y="1869"/>
                  </a:lnTo>
                  <a:lnTo>
                    <a:pt x="1380" y="1725"/>
                  </a:lnTo>
                  <a:lnTo>
                    <a:pt x="1639" y="1437"/>
                  </a:lnTo>
                  <a:lnTo>
                    <a:pt x="2156" y="920"/>
                  </a:lnTo>
                  <a:lnTo>
                    <a:pt x="2358" y="661"/>
                  </a:lnTo>
                  <a:lnTo>
                    <a:pt x="2444" y="518"/>
                  </a:lnTo>
                  <a:lnTo>
                    <a:pt x="2501" y="345"/>
                  </a:lnTo>
                  <a:lnTo>
                    <a:pt x="2530" y="230"/>
                  </a:lnTo>
                  <a:lnTo>
                    <a:pt x="2501" y="115"/>
                  </a:lnTo>
                  <a:lnTo>
                    <a:pt x="2415" y="29"/>
                  </a:lnTo>
                  <a:lnTo>
                    <a:pt x="2300" y="0"/>
                  </a:lnTo>
                  <a:close/>
                </a:path>
              </a:pathLst>
            </a:custGeom>
            <a:solidFill>
              <a:srgbClr val="FFFFFF">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9" name="Google Shape;1809;p37"/>
            <p:cNvSpPr/>
            <p:nvPr/>
          </p:nvSpPr>
          <p:spPr>
            <a:xfrm>
              <a:off x="1359825" y="4235975"/>
              <a:ext cx="63275" cy="61825"/>
            </a:xfrm>
            <a:custGeom>
              <a:avLst/>
              <a:gdLst/>
              <a:ahLst/>
              <a:cxnLst/>
              <a:rect l="l" t="t" r="r" b="b"/>
              <a:pathLst>
                <a:path w="2531" h="2473" fill="none" extrusionOk="0">
                  <a:moveTo>
                    <a:pt x="2271" y="0"/>
                  </a:moveTo>
                  <a:lnTo>
                    <a:pt x="2271" y="0"/>
                  </a:lnTo>
                  <a:lnTo>
                    <a:pt x="2156" y="0"/>
                  </a:lnTo>
                  <a:lnTo>
                    <a:pt x="2041" y="58"/>
                  </a:lnTo>
                  <a:lnTo>
                    <a:pt x="1840" y="173"/>
                  </a:lnTo>
                  <a:lnTo>
                    <a:pt x="1840" y="173"/>
                  </a:lnTo>
                  <a:lnTo>
                    <a:pt x="1467" y="432"/>
                  </a:lnTo>
                  <a:lnTo>
                    <a:pt x="1122" y="690"/>
                  </a:lnTo>
                  <a:lnTo>
                    <a:pt x="1122" y="690"/>
                  </a:lnTo>
                  <a:lnTo>
                    <a:pt x="834" y="920"/>
                  </a:lnTo>
                  <a:lnTo>
                    <a:pt x="604" y="1150"/>
                  </a:lnTo>
                  <a:lnTo>
                    <a:pt x="116" y="1667"/>
                  </a:lnTo>
                  <a:lnTo>
                    <a:pt x="116" y="1667"/>
                  </a:lnTo>
                  <a:lnTo>
                    <a:pt x="30" y="1811"/>
                  </a:lnTo>
                  <a:lnTo>
                    <a:pt x="1" y="1955"/>
                  </a:lnTo>
                  <a:lnTo>
                    <a:pt x="1" y="2070"/>
                  </a:lnTo>
                  <a:lnTo>
                    <a:pt x="58" y="2214"/>
                  </a:lnTo>
                  <a:lnTo>
                    <a:pt x="173" y="2328"/>
                  </a:lnTo>
                  <a:lnTo>
                    <a:pt x="288" y="2415"/>
                  </a:lnTo>
                  <a:lnTo>
                    <a:pt x="432" y="2472"/>
                  </a:lnTo>
                  <a:lnTo>
                    <a:pt x="576" y="2472"/>
                  </a:lnTo>
                  <a:lnTo>
                    <a:pt x="576" y="2472"/>
                  </a:lnTo>
                  <a:lnTo>
                    <a:pt x="662" y="2472"/>
                  </a:lnTo>
                  <a:lnTo>
                    <a:pt x="748" y="2443"/>
                  </a:lnTo>
                  <a:lnTo>
                    <a:pt x="748" y="2443"/>
                  </a:lnTo>
                  <a:lnTo>
                    <a:pt x="892" y="2357"/>
                  </a:lnTo>
                  <a:lnTo>
                    <a:pt x="1007" y="2271"/>
                  </a:lnTo>
                  <a:lnTo>
                    <a:pt x="1150" y="2041"/>
                  </a:lnTo>
                  <a:lnTo>
                    <a:pt x="1150" y="2041"/>
                  </a:lnTo>
                  <a:lnTo>
                    <a:pt x="1265" y="1869"/>
                  </a:lnTo>
                  <a:lnTo>
                    <a:pt x="1380" y="1725"/>
                  </a:lnTo>
                  <a:lnTo>
                    <a:pt x="1639" y="1437"/>
                  </a:lnTo>
                  <a:lnTo>
                    <a:pt x="1639" y="1437"/>
                  </a:lnTo>
                  <a:lnTo>
                    <a:pt x="2156" y="920"/>
                  </a:lnTo>
                  <a:lnTo>
                    <a:pt x="2358" y="661"/>
                  </a:lnTo>
                  <a:lnTo>
                    <a:pt x="2444" y="518"/>
                  </a:lnTo>
                  <a:lnTo>
                    <a:pt x="2501" y="345"/>
                  </a:lnTo>
                  <a:lnTo>
                    <a:pt x="2501" y="345"/>
                  </a:lnTo>
                  <a:lnTo>
                    <a:pt x="2530" y="230"/>
                  </a:lnTo>
                  <a:lnTo>
                    <a:pt x="2501" y="115"/>
                  </a:lnTo>
                  <a:lnTo>
                    <a:pt x="2415" y="29"/>
                  </a:lnTo>
                  <a:lnTo>
                    <a:pt x="2300" y="0"/>
                  </a:lnTo>
                  <a:lnTo>
                    <a:pt x="2300" y="0"/>
                  </a:lnTo>
                  <a:lnTo>
                    <a:pt x="2271" y="0"/>
                  </a:lnTo>
                </a:path>
              </a:pathLst>
            </a:custGeom>
            <a:solidFill>
              <a:srgbClr val="FFFFFF">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0" name="Google Shape;1810;p37"/>
            <p:cNvSpPr/>
            <p:nvPr/>
          </p:nvSpPr>
          <p:spPr>
            <a:xfrm>
              <a:off x="1267850" y="4294900"/>
              <a:ext cx="32375" cy="74750"/>
            </a:xfrm>
            <a:custGeom>
              <a:avLst/>
              <a:gdLst/>
              <a:ahLst/>
              <a:cxnLst/>
              <a:rect l="l" t="t" r="r" b="b"/>
              <a:pathLst>
                <a:path w="1295" h="2990" extrusionOk="0">
                  <a:moveTo>
                    <a:pt x="1007" y="0"/>
                  </a:moveTo>
                  <a:lnTo>
                    <a:pt x="921" y="29"/>
                  </a:lnTo>
                  <a:lnTo>
                    <a:pt x="834" y="115"/>
                  </a:lnTo>
                  <a:lnTo>
                    <a:pt x="748" y="201"/>
                  </a:lnTo>
                  <a:lnTo>
                    <a:pt x="605" y="403"/>
                  </a:lnTo>
                  <a:lnTo>
                    <a:pt x="490" y="633"/>
                  </a:lnTo>
                  <a:lnTo>
                    <a:pt x="375" y="862"/>
                  </a:lnTo>
                  <a:lnTo>
                    <a:pt x="231" y="1236"/>
                  </a:lnTo>
                  <a:lnTo>
                    <a:pt x="145" y="1610"/>
                  </a:lnTo>
                  <a:lnTo>
                    <a:pt x="58" y="1983"/>
                  </a:lnTo>
                  <a:lnTo>
                    <a:pt x="1" y="2357"/>
                  </a:lnTo>
                  <a:lnTo>
                    <a:pt x="1" y="2501"/>
                  </a:lnTo>
                  <a:lnTo>
                    <a:pt x="30" y="2644"/>
                  </a:lnTo>
                  <a:lnTo>
                    <a:pt x="87" y="2731"/>
                  </a:lnTo>
                  <a:lnTo>
                    <a:pt x="145" y="2817"/>
                  </a:lnTo>
                  <a:lnTo>
                    <a:pt x="260" y="2903"/>
                  </a:lnTo>
                  <a:lnTo>
                    <a:pt x="346" y="2932"/>
                  </a:lnTo>
                  <a:lnTo>
                    <a:pt x="490" y="2961"/>
                  </a:lnTo>
                  <a:lnTo>
                    <a:pt x="605" y="2989"/>
                  </a:lnTo>
                  <a:lnTo>
                    <a:pt x="806" y="2961"/>
                  </a:lnTo>
                  <a:lnTo>
                    <a:pt x="892" y="2903"/>
                  </a:lnTo>
                  <a:lnTo>
                    <a:pt x="978" y="2846"/>
                  </a:lnTo>
                  <a:lnTo>
                    <a:pt x="1064" y="2788"/>
                  </a:lnTo>
                  <a:lnTo>
                    <a:pt x="1093" y="2702"/>
                  </a:lnTo>
                  <a:lnTo>
                    <a:pt x="1151" y="2587"/>
                  </a:lnTo>
                  <a:lnTo>
                    <a:pt x="1151" y="2472"/>
                  </a:lnTo>
                  <a:lnTo>
                    <a:pt x="1179" y="1725"/>
                  </a:lnTo>
                  <a:lnTo>
                    <a:pt x="1208" y="1351"/>
                  </a:lnTo>
                  <a:lnTo>
                    <a:pt x="1237" y="977"/>
                  </a:lnTo>
                  <a:lnTo>
                    <a:pt x="1294" y="747"/>
                  </a:lnTo>
                  <a:lnTo>
                    <a:pt x="1294" y="518"/>
                  </a:lnTo>
                  <a:lnTo>
                    <a:pt x="1294" y="403"/>
                  </a:lnTo>
                  <a:lnTo>
                    <a:pt x="1266" y="288"/>
                  </a:lnTo>
                  <a:lnTo>
                    <a:pt x="1237" y="173"/>
                  </a:lnTo>
                  <a:lnTo>
                    <a:pt x="1179" y="86"/>
                  </a:lnTo>
                  <a:lnTo>
                    <a:pt x="1093" y="29"/>
                  </a:lnTo>
                  <a:lnTo>
                    <a:pt x="1007" y="0"/>
                  </a:lnTo>
                  <a:close/>
                </a:path>
              </a:pathLst>
            </a:custGeom>
            <a:solidFill>
              <a:srgbClr val="FFFFFF">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1" name="Google Shape;1811;p37"/>
            <p:cNvSpPr/>
            <p:nvPr/>
          </p:nvSpPr>
          <p:spPr>
            <a:xfrm>
              <a:off x="1267850" y="4294900"/>
              <a:ext cx="32375" cy="74750"/>
            </a:xfrm>
            <a:custGeom>
              <a:avLst/>
              <a:gdLst/>
              <a:ahLst/>
              <a:cxnLst/>
              <a:rect l="l" t="t" r="r" b="b"/>
              <a:pathLst>
                <a:path w="1295" h="2990" fill="none" extrusionOk="0">
                  <a:moveTo>
                    <a:pt x="1007" y="0"/>
                  </a:moveTo>
                  <a:lnTo>
                    <a:pt x="1007" y="0"/>
                  </a:lnTo>
                  <a:lnTo>
                    <a:pt x="921" y="29"/>
                  </a:lnTo>
                  <a:lnTo>
                    <a:pt x="921" y="29"/>
                  </a:lnTo>
                  <a:lnTo>
                    <a:pt x="834" y="115"/>
                  </a:lnTo>
                  <a:lnTo>
                    <a:pt x="748" y="201"/>
                  </a:lnTo>
                  <a:lnTo>
                    <a:pt x="605" y="403"/>
                  </a:lnTo>
                  <a:lnTo>
                    <a:pt x="490" y="633"/>
                  </a:lnTo>
                  <a:lnTo>
                    <a:pt x="375" y="862"/>
                  </a:lnTo>
                  <a:lnTo>
                    <a:pt x="375" y="862"/>
                  </a:lnTo>
                  <a:lnTo>
                    <a:pt x="231" y="1236"/>
                  </a:lnTo>
                  <a:lnTo>
                    <a:pt x="145" y="1610"/>
                  </a:lnTo>
                  <a:lnTo>
                    <a:pt x="58" y="1983"/>
                  </a:lnTo>
                  <a:lnTo>
                    <a:pt x="1" y="2357"/>
                  </a:lnTo>
                  <a:lnTo>
                    <a:pt x="1" y="2357"/>
                  </a:lnTo>
                  <a:lnTo>
                    <a:pt x="1" y="2501"/>
                  </a:lnTo>
                  <a:lnTo>
                    <a:pt x="30" y="2644"/>
                  </a:lnTo>
                  <a:lnTo>
                    <a:pt x="87" y="2731"/>
                  </a:lnTo>
                  <a:lnTo>
                    <a:pt x="145" y="2817"/>
                  </a:lnTo>
                  <a:lnTo>
                    <a:pt x="260" y="2903"/>
                  </a:lnTo>
                  <a:lnTo>
                    <a:pt x="346" y="2932"/>
                  </a:lnTo>
                  <a:lnTo>
                    <a:pt x="490" y="2961"/>
                  </a:lnTo>
                  <a:lnTo>
                    <a:pt x="605" y="2989"/>
                  </a:lnTo>
                  <a:lnTo>
                    <a:pt x="605" y="2989"/>
                  </a:lnTo>
                  <a:lnTo>
                    <a:pt x="806" y="2961"/>
                  </a:lnTo>
                  <a:lnTo>
                    <a:pt x="892" y="2903"/>
                  </a:lnTo>
                  <a:lnTo>
                    <a:pt x="978" y="2846"/>
                  </a:lnTo>
                  <a:lnTo>
                    <a:pt x="1064" y="2788"/>
                  </a:lnTo>
                  <a:lnTo>
                    <a:pt x="1093" y="2702"/>
                  </a:lnTo>
                  <a:lnTo>
                    <a:pt x="1151" y="2587"/>
                  </a:lnTo>
                  <a:lnTo>
                    <a:pt x="1151" y="2472"/>
                  </a:lnTo>
                  <a:lnTo>
                    <a:pt x="1151" y="2472"/>
                  </a:lnTo>
                  <a:lnTo>
                    <a:pt x="1179" y="1725"/>
                  </a:lnTo>
                  <a:lnTo>
                    <a:pt x="1208" y="1351"/>
                  </a:lnTo>
                  <a:lnTo>
                    <a:pt x="1237" y="977"/>
                  </a:lnTo>
                  <a:lnTo>
                    <a:pt x="1237" y="977"/>
                  </a:lnTo>
                  <a:lnTo>
                    <a:pt x="1294" y="747"/>
                  </a:lnTo>
                  <a:lnTo>
                    <a:pt x="1294" y="518"/>
                  </a:lnTo>
                  <a:lnTo>
                    <a:pt x="1294" y="403"/>
                  </a:lnTo>
                  <a:lnTo>
                    <a:pt x="1266" y="288"/>
                  </a:lnTo>
                  <a:lnTo>
                    <a:pt x="1237" y="173"/>
                  </a:lnTo>
                  <a:lnTo>
                    <a:pt x="1179" y="86"/>
                  </a:lnTo>
                  <a:lnTo>
                    <a:pt x="1179" y="86"/>
                  </a:lnTo>
                  <a:lnTo>
                    <a:pt x="1093" y="29"/>
                  </a:lnTo>
                  <a:lnTo>
                    <a:pt x="1007" y="0"/>
                  </a:lnTo>
                </a:path>
              </a:pathLst>
            </a:custGeom>
            <a:solidFill>
              <a:srgbClr val="FFFFFF">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2" name="Google Shape;1812;p37"/>
            <p:cNvSpPr/>
            <p:nvPr/>
          </p:nvSpPr>
          <p:spPr>
            <a:xfrm>
              <a:off x="1125600" y="4344475"/>
              <a:ext cx="43125" cy="73300"/>
            </a:xfrm>
            <a:custGeom>
              <a:avLst/>
              <a:gdLst/>
              <a:ahLst/>
              <a:cxnLst/>
              <a:rect l="l" t="t" r="r" b="b"/>
              <a:pathLst>
                <a:path w="1725" h="2932" extrusionOk="0">
                  <a:moveTo>
                    <a:pt x="403" y="0"/>
                  </a:moveTo>
                  <a:lnTo>
                    <a:pt x="288" y="29"/>
                  </a:lnTo>
                  <a:lnTo>
                    <a:pt x="201" y="58"/>
                  </a:lnTo>
                  <a:lnTo>
                    <a:pt x="144" y="115"/>
                  </a:lnTo>
                  <a:lnTo>
                    <a:pt x="87" y="202"/>
                  </a:lnTo>
                  <a:lnTo>
                    <a:pt x="29" y="345"/>
                  </a:lnTo>
                  <a:lnTo>
                    <a:pt x="0" y="518"/>
                  </a:lnTo>
                  <a:lnTo>
                    <a:pt x="29" y="834"/>
                  </a:lnTo>
                  <a:lnTo>
                    <a:pt x="115" y="1150"/>
                  </a:lnTo>
                  <a:lnTo>
                    <a:pt x="173" y="1437"/>
                  </a:lnTo>
                  <a:lnTo>
                    <a:pt x="259" y="2012"/>
                  </a:lnTo>
                  <a:lnTo>
                    <a:pt x="316" y="2300"/>
                  </a:lnTo>
                  <a:lnTo>
                    <a:pt x="431" y="2558"/>
                  </a:lnTo>
                  <a:lnTo>
                    <a:pt x="546" y="2731"/>
                  </a:lnTo>
                  <a:lnTo>
                    <a:pt x="690" y="2846"/>
                  </a:lnTo>
                  <a:lnTo>
                    <a:pt x="834" y="2903"/>
                  </a:lnTo>
                  <a:lnTo>
                    <a:pt x="977" y="2932"/>
                  </a:lnTo>
                  <a:lnTo>
                    <a:pt x="1150" y="2903"/>
                  </a:lnTo>
                  <a:lnTo>
                    <a:pt x="1351" y="2817"/>
                  </a:lnTo>
                  <a:lnTo>
                    <a:pt x="1495" y="2702"/>
                  </a:lnTo>
                  <a:lnTo>
                    <a:pt x="1610" y="2558"/>
                  </a:lnTo>
                  <a:lnTo>
                    <a:pt x="1696" y="2386"/>
                  </a:lnTo>
                  <a:lnTo>
                    <a:pt x="1725" y="2213"/>
                  </a:lnTo>
                  <a:lnTo>
                    <a:pt x="1696" y="2127"/>
                  </a:lnTo>
                  <a:lnTo>
                    <a:pt x="1667" y="2041"/>
                  </a:lnTo>
                  <a:lnTo>
                    <a:pt x="1610" y="1955"/>
                  </a:lnTo>
                  <a:lnTo>
                    <a:pt x="1524" y="1868"/>
                  </a:lnTo>
                  <a:lnTo>
                    <a:pt x="1380" y="1696"/>
                  </a:lnTo>
                  <a:lnTo>
                    <a:pt x="1294" y="1524"/>
                  </a:lnTo>
                  <a:lnTo>
                    <a:pt x="1207" y="1351"/>
                  </a:lnTo>
                  <a:lnTo>
                    <a:pt x="1121" y="1150"/>
                  </a:lnTo>
                  <a:lnTo>
                    <a:pt x="949" y="661"/>
                  </a:lnTo>
                  <a:lnTo>
                    <a:pt x="805" y="403"/>
                  </a:lnTo>
                  <a:lnTo>
                    <a:pt x="690" y="202"/>
                  </a:lnTo>
                  <a:lnTo>
                    <a:pt x="633" y="115"/>
                  </a:lnTo>
                  <a:lnTo>
                    <a:pt x="546" y="58"/>
                  </a:lnTo>
                  <a:lnTo>
                    <a:pt x="489" y="29"/>
                  </a:lnTo>
                  <a:lnTo>
                    <a:pt x="403" y="0"/>
                  </a:lnTo>
                  <a:close/>
                </a:path>
              </a:pathLst>
            </a:custGeom>
            <a:solidFill>
              <a:srgbClr val="FFFFFF">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3" name="Google Shape;1813;p37"/>
            <p:cNvSpPr/>
            <p:nvPr/>
          </p:nvSpPr>
          <p:spPr>
            <a:xfrm>
              <a:off x="1125600" y="4344475"/>
              <a:ext cx="43125" cy="73300"/>
            </a:xfrm>
            <a:custGeom>
              <a:avLst/>
              <a:gdLst/>
              <a:ahLst/>
              <a:cxnLst/>
              <a:rect l="l" t="t" r="r" b="b"/>
              <a:pathLst>
                <a:path w="1725" h="2932" fill="none" extrusionOk="0">
                  <a:moveTo>
                    <a:pt x="403" y="0"/>
                  </a:moveTo>
                  <a:lnTo>
                    <a:pt x="403" y="0"/>
                  </a:lnTo>
                  <a:lnTo>
                    <a:pt x="288" y="29"/>
                  </a:lnTo>
                  <a:lnTo>
                    <a:pt x="201" y="58"/>
                  </a:lnTo>
                  <a:lnTo>
                    <a:pt x="144" y="115"/>
                  </a:lnTo>
                  <a:lnTo>
                    <a:pt x="87" y="202"/>
                  </a:lnTo>
                  <a:lnTo>
                    <a:pt x="87" y="202"/>
                  </a:lnTo>
                  <a:lnTo>
                    <a:pt x="29" y="345"/>
                  </a:lnTo>
                  <a:lnTo>
                    <a:pt x="0" y="518"/>
                  </a:lnTo>
                  <a:lnTo>
                    <a:pt x="29" y="834"/>
                  </a:lnTo>
                  <a:lnTo>
                    <a:pt x="115" y="1150"/>
                  </a:lnTo>
                  <a:lnTo>
                    <a:pt x="173" y="1437"/>
                  </a:lnTo>
                  <a:lnTo>
                    <a:pt x="173" y="1437"/>
                  </a:lnTo>
                  <a:lnTo>
                    <a:pt x="259" y="2012"/>
                  </a:lnTo>
                  <a:lnTo>
                    <a:pt x="316" y="2300"/>
                  </a:lnTo>
                  <a:lnTo>
                    <a:pt x="431" y="2558"/>
                  </a:lnTo>
                  <a:lnTo>
                    <a:pt x="431" y="2558"/>
                  </a:lnTo>
                  <a:lnTo>
                    <a:pt x="546" y="2731"/>
                  </a:lnTo>
                  <a:lnTo>
                    <a:pt x="690" y="2846"/>
                  </a:lnTo>
                  <a:lnTo>
                    <a:pt x="834" y="2903"/>
                  </a:lnTo>
                  <a:lnTo>
                    <a:pt x="977" y="2932"/>
                  </a:lnTo>
                  <a:lnTo>
                    <a:pt x="977" y="2932"/>
                  </a:lnTo>
                  <a:lnTo>
                    <a:pt x="1150" y="2903"/>
                  </a:lnTo>
                  <a:lnTo>
                    <a:pt x="1351" y="2817"/>
                  </a:lnTo>
                  <a:lnTo>
                    <a:pt x="1495" y="2702"/>
                  </a:lnTo>
                  <a:lnTo>
                    <a:pt x="1610" y="2558"/>
                  </a:lnTo>
                  <a:lnTo>
                    <a:pt x="1696" y="2386"/>
                  </a:lnTo>
                  <a:lnTo>
                    <a:pt x="1725" y="2213"/>
                  </a:lnTo>
                  <a:lnTo>
                    <a:pt x="1696" y="2127"/>
                  </a:lnTo>
                  <a:lnTo>
                    <a:pt x="1667" y="2041"/>
                  </a:lnTo>
                  <a:lnTo>
                    <a:pt x="1610" y="1955"/>
                  </a:lnTo>
                  <a:lnTo>
                    <a:pt x="1524" y="1868"/>
                  </a:lnTo>
                  <a:lnTo>
                    <a:pt x="1524" y="1868"/>
                  </a:lnTo>
                  <a:lnTo>
                    <a:pt x="1380" y="1696"/>
                  </a:lnTo>
                  <a:lnTo>
                    <a:pt x="1294" y="1524"/>
                  </a:lnTo>
                  <a:lnTo>
                    <a:pt x="1207" y="1351"/>
                  </a:lnTo>
                  <a:lnTo>
                    <a:pt x="1121" y="1150"/>
                  </a:lnTo>
                  <a:lnTo>
                    <a:pt x="1121" y="1150"/>
                  </a:lnTo>
                  <a:lnTo>
                    <a:pt x="949" y="661"/>
                  </a:lnTo>
                  <a:lnTo>
                    <a:pt x="949" y="661"/>
                  </a:lnTo>
                  <a:lnTo>
                    <a:pt x="805" y="403"/>
                  </a:lnTo>
                  <a:lnTo>
                    <a:pt x="690" y="202"/>
                  </a:lnTo>
                  <a:lnTo>
                    <a:pt x="690" y="202"/>
                  </a:lnTo>
                  <a:lnTo>
                    <a:pt x="633" y="115"/>
                  </a:lnTo>
                  <a:lnTo>
                    <a:pt x="546" y="58"/>
                  </a:lnTo>
                  <a:lnTo>
                    <a:pt x="489" y="29"/>
                  </a:lnTo>
                  <a:lnTo>
                    <a:pt x="403" y="0"/>
                  </a:lnTo>
                </a:path>
              </a:pathLst>
            </a:custGeom>
            <a:solidFill>
              <a:srgbClr val="FFFFFF">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4" name="Google Shape;1814;p37"/>
            <p:cNvSpPr/>
            <p:nvPr/>
          </p:nvSpPr>
          <p:spPr>
            <a:xfrm>
              <a:off x="993400" y="4056350"/>
              <a:ext cx="53175" cy="74025"/>
            </a:xfrm>
            <a:custGeom>
              <a:avLst/>
              <a:gdLst/>
              <a:ahLst/>
              <a:cxnLst/>
              <a:rect l="l" t="t" r="r" b="b"/>
              <a:pathLst>
                <a:path w="2127" h="2961" extrusionOk="0">
                  <a:moveTo>
                    <a:pt x="1380" y="0"/>
                  </a:moveTo>
                  <a:lnTo>
                    <a:pt x="1207" y="29"/>
                  </a:lnTo>
                  <a:lnTo>
                    <a:pt x="1006" y="86"/>
                  </a:lnTo>
                  <a:lnTo>
                    <a:pt x="862" y="230"/>
                  </a:lnTo>
                  <a:lnTo>
                    <a:pt x="805" y="316"/>
                  </a:lnTo>
                  <a:lnTo>
                    <a:pt x="747" y="431"/>
                  </a:lnTo>
                  <a:lnTo>
                    <a:pt x="546" y="977"/>
                  </a:lnTo>
                  <a:lnTo>
                    <a:pt x="345" y="1552"/>
                  </a:lnTo>
                  <a:lnTo>
                    <a:pt x="230" y="1811"/>
                  </a:lnTo>
                  <a:lnTo>
                    <a:pt x="115" y="2041"/>
                  </a:lnTo>
                  <a:lnTo>
                    <a:pt x="57" y="2156"/>
                  </a:lnTo>
                  <a:lnTo>
                    <a:pt x="29" y="2271"/>
                  </a:lnTo>
                  <a:lnTo>
                    <a:pt x="0" y="2414"/>
                  </a:lnTo>
                  <a:lnTo>
                    <a:pt x="29" y="2529"/>
                  </a:lnTo>
                  <a:lnTo>
                    <a:pt x="86" y="2702"/>
                  </a:lnTo>
                  <a:lnTo>
                    <a:pt x="230" y="2846"/>
                  </a:lnTo>
                  <a:lnTo>
                    <a:pt x="374" y="2932"/>
                  </a:lnTo>
                  <a:lnTo>
                    <a:pt x="546" y="2961"/>
                  </a:lnTo>
                  <a:lnTo>
                    <a:pt x="690" y="2932"/>
                  </a:lnTo>
                  <a:lnTo>
                    <a:pt x="747" y="2874"/>
                  </a:lnTo>
                  <a:lnTo>
                    <a:pt x="833" y="2846"/>
                  </a:lnTo>
                  <a:lnTo>
                    <a:pt x="1178" y="2443"/>
                  </a:lnTo>
                  <a:lnTo>
                    <a:pt x="1322" y="2242"/>
                  </a:lnTo>
                  <a:lnTo>
                    <a:pt x="1466" y="2012"/>
                  </a:lnTo>
                  <a:lnTo>
                    <a:pt x="1782" y="1466"/>
                  </a:lnTo>
                  <a:lnTo>
                    <a:pt x="2041" y="891"/>
                  </a:lnTo>
                  <a:lnTo>
                    <a:pt x="2127" y="719"/>
                  </a:lnTo>
                  <a:lnTo>
                    <a:pt x="2127" y="546"/>
                  </a:lnTo>
                  <a:lnTo>
                    <a:pt x="2069" y="403"/>
                  </a:lnTo>
                  <a:lnTo>
                    <a:pt x="1983" y="259"/>
                  </a:lnTo>
                  <a:lnTo>
                    <a:pt x="1868" y="144"/>
                  </a:lnTo>
                  <a:lnTo>
                    <a:pt x="1724" y="58"/>
                  </a:lnTo>
                  <a:lnTo>
                    <a:pt x="1552" y="29"/>
                  </a:lnTo>
                  <a:lnTo>
                    <a:pt x="1380" y="0"/>
                  </a:lnTo>
                  <a:close/>
                </a:path>
              </a:pathLst>
            </a:custGeom>
            <a:solidFill>
              <a:srgbClr val="FFFFFF">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5" name="Google Shape;1815;p37"/>
            <p:cNvSpPr/>
            <p:nvPr/>
          </p:nvSpPr>
          <p:spPr>
            <a:xfrm>
              <a:off x="993400" y="4056350"/>
              <a:ext cx="53175" cy="74025"/>
            </a:xfrm>
            <a:custGeom>
              <a:avLst/>
              <a:gdLst/>
              <a:ahLst/>
              <a:cxnLst/>
              <a:rect l="l" t="t" r="r" b="b"/>
              <a:pathLst>
                <a:path w="2127" h="2961" fill="none" extrusionOk="0">
                  <a:moveTo>
                    <a:pt x="1380" y="0"/>
                  </a:moveTo>
                  <a:lnTo>
                    <a:pt x="1380" y="0"/>
                  </a:lnTo>
                  <a:lnTo>
                    <a:pt x="1207" y="29"/>
                  </a:lnTo>
                  <a:lnTo>
                    <a:pt x="1006" y="86"/>
                  </a:lnTo>
                  <a:lnTo>
                    <a:pt x="862" y="230"/>
                  </a:lnTo>
                  <a:lnTo>
                    <a:pt x="805" y="316"/>
                  </a:lnTo>
                  <a:lnTo>
                    <a:pt x="747" y="431"/>
                  </a:lnTo>
                  <a:lnTo>
                    <a:pt x="747" y="431"/>
                  </a:lnTo>
                  <a:lnTo>
                    <a:pt x="546" y="977"/>
                  </a:lnTo>
                  <a:lnTo>
                    <a:pt x="345" y="1552"/>
                  </a:lnTo>
                  <a:lnTo>
                    <a:pt x="345" y="1552"/>
                  </a:lnTo>
                  <a:lnTo>
                    <a:pt x="230" y="1811"/>
                  </a:lnTo>
                  <a:lnTo>
                    <a:pt x="115" y="2041"/>
                  </a:lnTo>
                  <a:lnTo>
                    <a:pt x="57" y="2156"/>
                  </a:lnTo>
                  <a:lnTo>
                    <a:pt x="29" y="2271"/>
                  </a:lnTo>
                  <a:lnTo>
                    <a:pt x="0" y="2414"/>
                  </a:lnTo>
                  <a:lnTo>
                    <a:pt x="29" y="2529"/>
                  </a:lnTo>
                  <a:lnTo>
                    <a:pt x="29" y="2529"/>
                  </a:lnTo>
                  <a:lnTo>
                    <a:pt x="86" y="2702"/>
                  </a:lnTo>
                  <a:lnTo>
                    <a:pt x="230" y="2846"/>
                  </a:lnTo>
                  <a:lnTo>
                    <a:pt x="374" y="2932"/>
                  </a:lnTo>
                  <a:lnTo>
                    <a:pt x="546" y="2961"/>
                  </a:lnTo>
                  <a:lnTo>
                    <a:pt x="546" y="2961"/>
                  </a:lnTo>
                  <a:lnTo>
                    <a:pt x="690" y="2932"/>
                  </a:lnTo>
                  <a:lnTo>
                    <a:pt x="747" y="2874"/>
                  </a:lnTo>
                  <a:lnTo>
                    <a:pt x="833" y="2846"/>
                  </a:lnTo>
                  <a:lnTo>
                    <a:pt x="833" y="2846"/>
                  </a:lnTo>
                  <a:lnTo>
                    <a:pt x="1178" y="2443"/>
                  </a:lnTo>
                  <a:lnTo>
                    <a:pt x="1322" y="2242"/>
                  </a:lnTo>
                  <a:lnTo>
                    <a:pt x="1466" y="2012"/>
                  </a:lnTo>
                  <a:lnTo>
                    <a:pt x="1466" y="2012"/>
                  </a:lnTo>
                  <a:lnTo>
                    <a:pt x="1782" y="1466"/>
                  </a:lnTo>
                  <a:lnTo>
                    <a:pt x="2041" y="891"/>
                  </a:lnTo>
                  <a:lnTo>
                    <a:pt x="2041" y="891"/>
                  </a:lnTo>
                  <a:lnTo>
                    <a:pt x="2127" y="719"/>
                  </a:lnTo>
                  <a:lnTo>
                    <a:pt x="2127" y="546"/>
                  </a:lnTo>
                  <a:lnTo>
                    <a:pt x="2069" y="403"/>
                  </a:lnTo>
                  <a:lnTo>
                    <a:pt x="1983" y="259"/>
                  </a:lnTo>
                  <a:lnTo>
                    <a:pt x="1868" y="144"/>
                  </a:lnTo>
                  <a:lnTo>
                    <a:pt x="1724" y="58"/>
                  </a:lnTo>
                  <a:lnTo>
                    <a:pt x="1552" y="29"/>
                  </a:lnTo>
                  <a:lnTo>
                    <a:pt x="1380" y="0"/>
                  </a:lnTo>
                </a:path>
              </a:pathLst>
            </a:custGeom>
            <a:solidFill>
              <a:srgbClr val="FFFFFF">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6" name="Google Shape;1816;p37"/>
            <p:cNvSpPr/>
            <p:nvPr/>
          </p:nvSpPr>
          <p:spPr>
            <a:xfrm>
              <a:off x="1073150" y="3920550"/>
              <a:ext cx="58225" cy="64675"/>
            </a:xfrm>
            <a:custGeom>
              <a:avLst/>
              <a:gdLst/>
              <a:ahLst/>
              <a:cxnLst/>
              <a:rect l="l" t="t" r="r" b="b"/>
              <a:pathLst>
                <a:path w="2329" h="2587" extrusionOk="0">
                  <a:moveTo>
                    <a:pt x="1523" y="0"/>
                  </a:moveTo>
                  <a:lnTo>
                    <a:pt x="1437" y="29"/>
                  </a:lnTo>
                  <a:lnTo>
                    <a:pt x="1351" y="58"/>
                  </a:lnTo>
                  <a:lnTo>
                    <a:pt x="1236" y="144"/>
                  </a:lnTo>
                  <a:lnTo>
                    <a:pt x="1121" y="230"/>
                  </a:lnTo>
                  <a:lnTo>
                    <a:pt x="1035" y="345"/>
                  </a:lnTo>
                  <a:lnTo>
                    <a:pt x="862" y="604"/>
                  </a:lnTo>
                  <a:lnTo>
                    <a:pt x="661" y="862"/>
                  </a:lnTo>
                  <a:lnTo>
                    <a:pt x="431" y="1121"/>
                  </a:lnTo>
                  <a:lnTo>
                    <a:pt x="259" y="1380"/>
                  </a:lnTo>
                  <a:lnTo>
                    <a:pt x="115" y="1667"/>
                  </a:lnTo>
                  <a:lnTo>
                    <a:pt x="58" y="1782"/>
                  </a:lnTo>
                  <a:lnTo>
                    <a:pt x="0" y="1926"/>
                  </a:lnTo>
                  <a:lnTo>
                    <a:pt x="0" y="2098"/>
                  </a:lnTo>
                  <a:lnTo>
                    <a:pt x="0" y="2242"/>
                  </a:lnTo>
                  <a:lnTo>
                    <a:pt x="58" y="2386"/>
                  </a:lnTo>
                  <a:lnTo>
                    <a:pt x="144" y="2501"/>
                  </a:lnTo>
                  <a:lnTo>
                    <a:pt x="259" y="2558"/>
                  </a:lnTo>
                  <a:lnTo>
                    <a:pt x="403" y="2587"/>
                  </a:lnTo>
                  <a:lnTo>
                    <a:pt x="518" y="2558"/>
                  </a:lnTo>
                  <a:lnTo>
                    <a:pt x="633" y="2501"/>
                  </a:lnTo>
                  <a:lnTo>
                    <a:pt x="1006" y="2184"/>
                  </a:lnTo>
                  <a:lnTo>
                    <a:pt x="1207" y="2041"/>
                  </a:lnTo>
                  <a:lnTo>
                    <a:pt x="1380" y="1868"/>
                  </a:lnTo>
                  <a:lnTo>
                    <a:pt x="1725" y="1495"/>
                  </a:lnTo>
                  <a:lnTo>
                    <a:pt x="1897" y="1294"/>
                  </a:lnTo>
                  <a:lnTo>
                    <a:pt x="2070" y="1150"/>
                  </a:lnTo>
                  <a:lnTo>
                    <a:pt x="2156" y="1064"/>
                  </a:lnTo>
                  <a:lnTo>
                    <a:pt x="2242" y="977"/>
                  </a:lnTo>
                  <a:lnTo>
                    <a:pt x="2299" y="891"/>
                  </a:lnTo>
                  <a:lnTo>
                    <a:pt x="2328" y="805"/>
                  </a:lnTo>
                  <a:lnTo>
                    <a:pt x="2328" y="719"/>
                  </a:lnTo>
                  <a:lnTo>
                    <a:pt x="2328" y="604"/>
                  </a:lnTo>
                  <a:lnTo>
                    <a:pt x="2271" y="431"/>
                  </a:lnTo>
                  <a:lnTo>
                    <a:pt x="2156" y="259"/>
                  </a:lnTo>
                  <a:lnTo>
                    <a:pt x="2012" y="115"/>
                  </a:lnTo>
                  <a:lnTo>
                    <a:pt x="1840" y="29"/>
                  </a:lnTo>
                  <a:lnTo>
                    <a:pt x="1725" y="0"/>
                  </a:lnTo>
                  <a:close/>
                </a:path>
              </a:pathLst>
            </a:custGeom>
            <a:solidFill>
              <a:srgbClr val="FFFFFF">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7" name="Google Shape;1817;p37"/>
            <p:cNvSpPr/>
            <p:nvPr/>
          </p:nvSpPr>
          <p:spPr>
            <a:xfrm>
              <a:off x="1073150" y="3920550"/>
              <a:ext cx="58225" cy="64675"/>
            </a:xfrm>
            <a:custGeom>
              <a:avLst/>
              <a:gdLst/>
              <a:ahLst/>
              <a:cxnLst/>
              <a:rect l="l" t="t" r="r" b="b"/>
              <a:pathLst>
                <a:path w="2329" h="2587" fill="none" extrusionOk="0">
                  <a:moveTo>
                    <a:pt x="1638" y="0"/>
                  </a:moveTo>
                  <a:lnTo>
                    <a:pt x="1638" y="0"/>
                  </a:lnTo>
                  <a:lnTo>
                    <a:pt x="1523" y="0"/>
                  </a:lnTo>
                  <a:lnTo>
                    <a:pt x="1437" y="29"/>
                  </a:lnTo>
                  <a:lnTo>
                    <a:pt x="1351" y="58"/>
                  </a:lnTo>
                  <a:lnTo>
                    <a:pt x="1236" y="144"/>
                  </a:lnTo>
                  <a:lnTo>
                    <a:pt x="1236" y="144"/>
                  </a:lnTo>
                  <a:lnTo>
                    <a:pt x="1121" y="230"/>
                  </a:lnTo>
                  <a:lnTo>
                    <a:pt x="1035" y="345"/>
                  </a:lnTo>
                  <a:lnTo>
                    <a:pt x="862" y="604"/>
                  </a:lnTo>
                  <a:lnTo>
                    <a:pt x="862" y="604"/>
                  </a:lnTo>
                  <a:lnTo>
                    <a:pt x="661" y="862"/>
                  </a:lnTo>
                  <a:lnTo>
                    <a:pt x="431" y="1121"/>
                  </a:lnTo>
                  <a:lnTo>
                    <a:pt x="431" y="1121"/>
                  </a:lnTo>
                  <a:lnTo>
                    <a:pt x="259" y="1380"/>
                  </a:lnTo>
                  <a:lnTo>
                    <a:pt x="115" y="1667"/>
                  </a:lnTo>
                  <a:lnTo>
                    <a:pt x="58" y="1782"/>
                  </a:lnTo>
                  <a:lnTo>
                    <a:pt x="0" y="1926"/>
                  </a:lnTo>
                  <a:lnTo>
                    <a:pt x="0" y="2098"/>
                  </a:lnTo>
                  <a:lnTo>
                    <a:pt x="0" y="2242"/>
                  </a:lnTo>
                  <a:lnTo>
                    <a:pt x="0" y="2242"/>
                  </a:lnTo>
                  <a:lnTo>
                    <a:pt x="58" y="2386"/>
                  </a:lnTo>
                  <a:lnTo>
                    <a:pt x="144" y="2501"/>
                  </a:lnTo>
                  <a:lnTo>
                    <a:pt x="259" y="2558"/>
                  </a:lnTo>
                  <a:lnTo>
                    <a:pt x="403" y="2587"/>
                  </a:lnTo>
                  <a:lnTo>
                    <a:pt x="403" y="2587"/>
                  </a:lnTo>
                  <a:lnTo>
                    <a:pt x="518" y="2558"/>
                  </a:lnTo>
                  <a:lnTo>
                    <a:pt x="633" y="2501"/>
                  </a:lnTo>
                  <a:lnTo>
                    <a:pt x="633" y="2501"/>
                  </a:lnTo>
                  <a:lnTo>
                    <a:pt x="1006" y="2184"/>
                  </a:lnTo>
                  <a:lnTo>
                    <a:pt x="1207" y="2041"/>
                  </a:lnTo>
                  <a:lnTo>
                    <a:pt x="1380" y="1868"/>
                  </a:lnTo>
                  <a:lnTo>
                    <a:pt x="1380" y="1868"/>
                  </a:lnTo>
                  <a:lnTo>
                    <a:pt x="1725" y="1495"/>
                  </a:lnTo>
                  <a:lnTo>
                    <a:pt x="1897" y="1294"/>
                  </a:lnTo>
                  <a:lnTo>
                    <a:pt x="2070" y="1150"/>
                  </a:lnTo>
                  <a:lnTo>
                    <a:pt x="2070" y="1150"/>
                  </a:lnTo>
                  <a:lnTo>
                    <a:pt x="2156" y="1064"/>
                  </a:lnTo>
                  <a:lnTo>
                    <a:pt x="2242" y="977"/>
                  </a:lnTo>
                  <a:lnTo>
                    <a:pt x="2299" y="891"/>
                  </a:lnTo>
                  <a:lnTo>
                    <a:pt x="2328" y="805"/>
                  </a:lnTo>
                  <a:lnTo>
                    <a:pt x="2328" y="719"/>
                  </a:lnTo>
                  <a:lnTo>
                    <a:pt x="2328" y="604"/>
                  </a:lnTo>
                  <a:lnTo>
                    <a:pt x="2271" y="431"/>
                  </a:lnTo>
                  <a:lnTo>
                    <a:pt x="2156" y="259"/>
                  </a:lnTo>
                  <a:lnTo>
                    <a:pt x="2012" y="115"/>
                  </a:lnTo>
                  <a:lnTo>
                    <a:pt x="1840" y="29"/>
                  </a:lnTo>
                  <a:lnTo>
                    <a:pt x="1725" y="0"/>
                  </a:lnTo>
                  <a:lnTo>
                    <a:pt x="1638" y="0"/>
                  </a:lnTo>
                </a:path>
              </a:pathLst>
            </a:custGeom>
            <a:solidFill>
              <a:srgbClr val="FFFFFF">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8" name="Google Shape;1818;p37"/>
            <p:cNvSpPr/>
            <p:nvPr/>
          </p:nvSpPr>
          <p:spPr>
            <a:xfrm>
              <a:off x="1365575" y="4011800"/>
              <a:ext cx="80500" cy="54625"/>
            </a:xfrm>
            <a:custGeom>
              <a:avLst/>
              <a:gdLst/>
              <a:ahLst/>
              <a:cxnLst/>
              <a:rect l="l" t="t" r="r" b="b"/>
              <a:pathLst>
                <a:path w="3220" h="2185" extrusionOk="0">
                  <a:moveTo>
                    <a:pt x="2559" y="0"/>
                  </a:moveTo>
                  <a:lnTo>
                    <a:pt x="2444" y="29"/>
                  </a:lnTo>
                  <a:lnTo>
                    <a:pt x="2357" y="87"/>
                  </a:lnTo>
                  <a:lnTo>
                    <a:pt x="2271" y="201"/>
                  </a:lnTo>
                  <a:lnTo>
                    <a:pt x="2185" y="230"/>
                  </a:lnTo>
                  <a:lnTo>
                    <a:pt x="2099" y="288"/>
                  </a:lnTo>
                  <a:lnTo>
                    <a:pt x="1926" y="374"/>
                  </a:lnTo>
                  <a:lnTo>
                    <a:pt x="1179" y="863"/>
                  </a:lnTo>
                  <a:lnTo>
                    <a:pt x="892" y="1035"/>
                  </a:lnTo>
                  <a:lnTo>
                    <a:pt x="576" y="1179"/>
                  </a:lnTo>
                  <a:lnTo>
                    <a:pt x="288" y="1351"/>
                  </a:lnTo>
                  <a:lnTo>
                    <a:pt x="173" y="1466"/>
                  </a:lnTo>
                  <a:lnTo>
                    <a:pt x="58" y="1581"/>
                  </a:lnTo>
                  <a:lnTo>
                    <a:pt x="29" y="1696"/>
                  </a:lnTo>
                  <a:lnTo>
                    <a:pt x="1" y="1782"/>
                  </a:lnTo>
                  <a:lnTo>
                    <a:pt x="29" y="1897"/>
                  </a:lnTo>
                  <a:lnTo>
                    <a:pt x="58" y="1983"/>
                  </a:lnTo>
                  <a:lnTo>
                    <a:pt x="116" y="2070"/>
                  </a:lnTo>
                  <a:lnTo>
                    <a:pt x="173" y="2127"/>
                  </a:lnTo>
                  <a:lnTo>
                    <a:pt x="259" y="2156"/>
                  </a:lnTo>
                  <a:lnTo>
                    <a:pt x="374" y="2185"/>
                  </a:lnTo>
                  <a:lnTo>
                    <a:pt x="432" y="2185"/>
                  </a:lnTo>
                  <a:lnTo>
                    <a:pt x="834" y="2098"/>
                  </a:lnTo>
                  <a:lnTo>
                    <a:pt x="1208" y="1955"/>
                  </a:lnTo>
                  <a:lnTo>
                    <a:pt x="1581" y="1782"/>
                  </a:lnTo>
                  <a:lnTo>
                    <a:pt x="1898" y="1610"/>
                  </a:lnTo>
                  <a:lnTo>
                    <a:pt x="2530" y="1236"/>
                  </a:lnTo>
                  <a:lnTo>
                    <a:pt x="2846" y="1035"/>
                  </a:lnTo>
                  <a:lnTo>
                    <a:pt x="2990" y="920"/>
                  </a:lnTo>
                  <a:lnTo>
                    <a:pt x="3105" y="776"/>
                  </a:lnTo>
                  <a:lnTo>
                    <a:pt x="3191" y="633"/>
                  </a:lnTo>
                  <a:lnTo>
                    <a:pt x="3220" y="518"/>
                  </a:lnTo>
                  <a:lnTo>
                    <a:pt x="3191" y="374"/>
                  </a:lnTo>
                  <a:lnTo>
                    <a:pt x="3133" y="259"/>
                  </a:lnTo>
                  <a:lnTo>
                    <a:pt x="3047" y="144"/>
                  </a:lnTo>
                  <a:lnTo>
                    <a:pt x="2932" y="58"/>
                  </a:lnTo>
                  <a:lnTo>
                    <a:pt x="2789" y="0"/>
                  </a:lnTo>
                  <a:close/>
                </a:path>
              </a:pathLst>
            </a:custGeom>
            <a:solidFill>
              <a:srgbClr val="FFFFFF">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9" name="Google Shape;1819;p37"/>
            <p:cNvSpPr/>
            <p:nvPr/>
          </p:nvSpPr>
          <p:spPr>
            <a:xfrm>
              <a:off x="1365575" y="4011800"/>
              <a:ext cx="80500" cy="54625"/>
            </a:xfrm>
            <a:custGeom>
              <a:avLst/>
              <a:gdLst/>
              <a:ahLst/>
              <a:cxnLst/>
              <a:rect l="l" t="t" r="r" b="b"/>
              <a:pathLst>
                <a:path w="3220" h="2185" fill="none" extrusionOk="0">
                  <a:moveTo>
                    <a:pt x="2645" y="0"/>
                  </a:moveTo>
                  <a:lnTo>
                    <a:pt x="2645" y="0"/>
                  </a:lnTo>
                  <a:lnTo>
                    <a:pt x="2559" y="0"/>
                  </a:lnTo>
                  <a:lnTo>
                    <a:pt x="2444" y="29"/>
                  </a:lnTo>
                  <a:lnTo>
                    <a:pt x="2357" y="87"/>
                  </a:lnTo>
                  <a:lnTo>
                    <a:pt x="2271" y="201"/>
                  </a:lnTo>
                  <a:lnTo>
                    <a:pt x="2271" y="201"/>
                  </a:lnTo>
                  <a:lnTo>
                    <a:pt x="2185" y="230"/>
                  </a:lnTo>
                  <a:lnTo>
                    <a:pt x="2099" y="288"/>
                  </a:lnTo>
                  <a:lnTo>
                    <a:pt x="1926" y="374"/>
                  </a:lnTo>
                  <a:lnTo>
                    <a:pt x="1926" y="374"/>
                  </a:lnTo>
                  <a:lnTo>
                    <a:pt x="1179" y="863"/>
                  </a:lnTo>
                  <a:lnTo>
                    <a:pt x="1179" y="863"/>
                  </a:lnTo>
                  <a:lnTo>
                    <a:pt x="892" y="1035"/>
                  </a:lnTo>
                  <a:lnTo>
                    <a:pt x="576" y="1179"/>
                  </a:lnTo>
                  <a:lnTo>
                    <a:pt x="288" y="1351"/>
                  </a:lnTo>
                  <a:lnTo>
                    <a:pt x="173" y="1466"/>
                  </a:lnTo>
                  <a:lnTo>
                    <a:pt x="58" y="1581"/>
                  </a:lnTo>
                  <a:lnTo>
                    <a:pt x="58" y="1581"/>
                  </a:lnTo>
                  <a:lnTo>
                    <a:pt x="29" y="1696"/>
                  </a:lnTo>
                  <a:lnTo>
                    <a:pt x="1" y="1782"/>
                  </a:lnTo>
                  <a:lnTo>
                    <a:pt x="29" y="1897"/>
                  </a:lnTo>
                  <a:lnTo>
                    <a:pt x="58" y="1983"/>
                  </a:lnTo>
                  <a:lnTo>
                    <a:pt x="116" y="2070"/>
                  </a:lnTo>
                  <a:lnTo>
                    <a:pt x="173" y="2127"/>
                  </a:lnTo>
                  <a:lnTo>
                    <a:pt x="259" y="2156"/>
                  </a:lnTo>
                  <a:lnTo>
                    <a:pt x="374" y="2185"/>
                  </a:lnTo>
                  <a:lnTo>
                    <a:pt x="374" y="2185"/>
                  </a:lnTo>
                  <a:lnTo>
                    <a:pt x="432" y="2185"/>
                  </a:lnTo>
                  <a:lnTo>
                    <a:pt x="432" y="2185"/>
                  </a:lnTo>
                  <a:lnTo>
                    <a:pt x="834" y="2098"/>
                  </a:lnTo>
                  <a:lnTo>
                    <a:pt x="1208" y="1955"/>
                  </a:lnTo>
                  <a:lnTo>
                    <a:pt x="1581" y="1782"/>
                  </a:lnTo>
                  <a:lnTo>
                    <a:pt x="1898" y="1610"/>
                  </a:lnTo>
                  <a:lnTo>
                    <a:pt x="1898" y="1610"/>
                  </a:lnTo>
                  <a:lnTo>
                    <a:pt x="2530" y="1236"/>
                  </a:lnTo>
                  <a:lnTo>
                    <a:pt x="2846" y="1035"/>
                  </a:lnTo>
                  <a:lnTo>
                    <a:pt x="2990" y="920"/>
                  </a:lnTo>
                  <a:lnTo>
                    <a:pt x="3105" y="776"/>
                  </a:lnTo>
                  <a:lnTo>
                    <a:pt x="3105" y="776"/>
                  </a:lnTo>
                  <a:lnTo>
                    <a:pt x="3191" y="633"/>
                  </a:lnTo>
                  <a:lnTo>
                    <a:pt x="3220" y="518"/>
                  </a:lnTo>
                  <a:lnTo>
                    <a:pt x="3191" y="374"/>
                  </a:lnTo>
                  <a:lnTo>
                    <a:pt x="3133" y="259"/>
                  </a:lnTo>
                  <a:lnTo>
                    <a:pt x="3047" y="144"/>
                  </a:lnTo>
                  <a:lnTo>
                    <a:pt x="2932" y="58"/>
                  </a:lnTo>
                  <a:lnTo>
                    <a:pt x="2789" y="0"/>
                  </a:lnTo>
                  <a:lnTo>
                    <a:pt x="2645" y="0"/>
                  </a:lnTo>
                </a:path>
              </a:pathLst>
            </a:custGeom>
            <a:solidFill>
              <a:srgbClr val="FFFFFF">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0" name="Google Shape;1820;p37"/>
            <p:cNvSpPr/>
            <p:nvPr/>
          </p:nvSpPr>
          <p:spPr>
            <a:xfrm>
              <a:off x="1208950" y="3965100"/>
              <a:ext cx="59650" cy="62525"/>
            </a:xfrm>
            <a:custGeom>
              <a:avLst/>
              <a:gdLst/>
              <a:ahLst/>
              <a:cxnLst/>
              <a:rect l="l" t="t" r="r" b="b"/>
              <a:pathLst>
                <a:path w="2386" h="2501" extrusionOk="0">
                  <a:moveTo>
                    <a:pt x="1897" y="0"/>
                  </a:moveTo>
                  <a:lnTo>
                    <a:pt x="1725" y="29"/>
                  </a:lnTo>
                  <a:lnTo>
                    <a:pt x="1552" y="115"/>
                  </a:lnTo>
                  <a:lnTo>
                    <a:pt x="1265" y="345"/>
                  </a:lnTo>
                  <a:lnTo>
                    <a:pt x="977" y="632"/>
                  </a:lnTo>
                  <a:lnTo>
                    <a:pt x="719" y="949"/>
                  </a:lnTo>
                  <a:lnTo>
                    <a:pt x="489" y="1265"/>
                  </a:lnTo>
                  <a:lnTo>
                    <a:pt x="316" y="1523"/>
                  </a:lnTo>
                  <a:lnTo>
                    <a:pt x="115" y="1782"/>
                  </a:lnTo>
                  <a:lnTo>
                    <a:pt x="58" y="1926"/>
                  </a:lnTo>
                  <a:lnTo>
                    <a:pt x="0" y="2069"/>
                  </a:lnTo>
                  <a:lnTo>
                    <a:pt x="0" y="2213"/>
                  </a:lnTo>
                  <a:lnTo>
                    <a:pt x="29" y="2357"/>
                  </a:lnTo>
                  <a:lnTo>
                    <a:pt x="58" y="2414"/>
                  </a:lnTo>
                  <a:lnTo>
                    <a:pt x="115" y="2472"/>
                  </a:lnTo>
                  <a:lnTo>
                    <a:pt x="173" y="2501"/>
                  </a:lnTo>
                  <a:lnTo>
                    <a:pt x="230" y="2501"/>
                  </a:lnTo>
                  <a:lnTo>
                    <a:pt x="345" y="2472"/>
                  </a:lnTo>
                  <a:lnTo>
                    <a:pt x="431" y="2386"/>
                  </a:lnTo>
                  <a:lnTo>
                    <a:pt x="518" y="2299"/>
                  </a:lnTo>
                  <a:lnTo>
                    <a:pt x="633" y="2242"/>
                  </a:lnTo>
                  <a:lnTo>
                    <a:pt x="862" y="2098"/>
                  </a:lnTo>
                  <a:lnTo>
                    <a:pt x="1064" y="1897"/>
                  </a:lnTo>
                  <a:lnTo>
                    <a:pt x="1265" y="1696"/>
                  </a:lnTo>
                  <a:lnTo>
                    <a:pt x="1495" y="1466"/>
                  </a:lnTo>
                  <a:lnTo>
                    <a:pt x="1753" y="1293"/>
                  </a:lnTo>
                  <a:lnTo>
                    <a:pt x="1983" y="1092"/>
                  </a:lnTo>
                  <a:lnTo>
                    <a:pt x="2213" y="891"/>
                  </a:lnTo>
                  <a:lnTo>
                    <a:pt x="2328" y="747"/>
                  </a:lnTo>
                  <a:lnTo>
                    <a:pt x="2386" y="604"/>
                  </a:lnTo>
                  <a:lnTo>
                    <a:pt x="2386" y="460"/>
                  </a:lnTo>
                  <a:lnTo>
                    <a:pt x="2357" y="316"/>
                  </a:lnTo>
                  <a:lnTo>
                    <a:pt x="2271" y="201"/>
                  </a:lnTo>
                  <a:lnTo>
                    <a:pt x="2156" y="86"/>
                  </a:lnTo>
                  <a:lnTo>
                    <a:pt x="2041" y="29"/>
                  </a:lnTo>
                  <a:lnTo>
                    <a:pt x="1897" y="0"/>
                  </a:lnTo>
                  <a:close/>
                </a:path>
              </a:pathLst>
            </a:custGeom>
            <a:solidFill>
              <a:srgbClr val="FFFFFF">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1" name="Google Shape;1821;p37"/>
            <p:cNvSpPr/>
            <p:nvPr/>
          </p:nvSpPr>
          <p:spPr>
            <a:xfrm>
              <a:off x="1208950" y="3965100"/>
              <a:ext cx="59650" cy="62525"/>
            </a:xfrm>
            <a:custGeom>
              <a:avLst/>
              <a:gdLst/>
              <a:ahLst/>
              <a:cxnLst/>
              <a:rect l="l" t="t" r="r" b="b"/>
              <a:pathLst>
                <a:path w="2386" h="2501" fill="none" extrusionOk="0">
                  <a:moveTo>
                    <a:pt x="1897" y="0"/>
                  </a:moveTo>
                  <a:lnTo>
                    <a:pt x="1897" y="0"/>
                  </a:lnTo>
                  <a:lnTo>
                    <a:pt x="1725" y="29"/>
                  </a:lnTo>
                  <a:lnTo>
                    <a:pt x="1552" y="115"/>
                  </a:lnTo>
                  <a:lnTo>
                    <a:pt x="1552" y="115"/>
                  </a:lnTo>
                  <a:lnTo>
                    <a:pt x="1265" y="345"/>
                  </a:lnTo>
                  <a:lnTo>
                    <a:pt x="977" y="632"/>
                  </a:lnTo>
                  <a:lnTo>
                    <a:pt x="719" y="949"/>
                  </a:lnTo>
                  <a:lnTo>
                    <a:pt x="489" y="1265"/>
                  </a:lnTo>
                  <a:lnTo>
                    <a:pt x="489" y="1265"/>
                  </a:lnTo>
                  <a:lnTo>
                    <a:pt x="316" y="1523"/>
                  </a:lnTo>
                  <a:lnTo>
                    <a:pt x="115" y="1782"/>
                  </a:lnTo>
                  <a:lnTo>
                    <a:pt x="58" y="1926"/>
                  </a:lnTo>
                  <a:lnTo>
                    <a:pt x="0" y="2069"/>
                  </a:lnTo>
                  <a:lnTo>
                    <a:pt x="0" y="2213"/>
                  </a:lnTo>
                  <a:lnTo>
                    <a:pt x="29" y="2357"/>
                  </a:lnTo>
                  <a:lnTo>
                    <a:pt x="29" y="2357"/>
                  </a:lnTo>
                  <a:lnTo>
                    <a:pt x="58" y="2414"/>
                  </a:lnTo>
                  <a:lnTo>
                    <a:pt x="115" y="2472"/>
                  </a:lnTo>
                  <a:lnTo>
                    <a:pt x="173" y="2501"/>
                  </a:lnTo>
                  <a:lnTo>
                    <a:pt x="230" y="2501"/>
                  </a:lnTo>
                  <a:lnTo>
                    <a:pt x="230" y="2501"/>
                  </a:lnTo>
                  <a:lnTo>
                    <a:pt x="345" y="2472"/>
                  </a:lnTo>
                  <a:lnTo>
                    <a:pt x="431" y="2386"/>
                  </a:lnTo>
                  <a:lnTo>
                    <a:pt x="431" y="2386"/>
                  </a:lnTo>
                  <a:lnTo>
                    <a:pt x="518" y="2299"/>
                  </a:lnTo>
                  <a:lnTo>
                    <a:pt x="633" y="2242"/>
                  </a:lnTo>
                  <a:lnTo>
                    <a:pt x="862" y="2098"/>
                  </a:lnTo>
                  <a:lnTo>
                    <a:pt x="862" y="2098"/>
                  </a:lnTo>
                  <a:lnTo>
                    <a:pt x="1064" y="1897"/>
                  </a:lnTo>
                  <a:lnTo>
                    <a:pt x="1265" y="1696"/>
                  </a:lnTo>
                  <a:lnTo>
                    <a:pt x="1265" y="1696"/>
                  </a:lnTo>
                  <a:lnTo>
                    <a:pt x="1495" y="1466"/>
                  </a:lnTo>
                  <a:lnTo>
                    <a:pt x="1753" y="1293"/>
                  </a:lnTo>
                  <a:lnTo>
                    <a:pt x="1983" y="1092"/>
                  </a:lnTo>
                  <a:lnTo>
                    <a:pt x="2213" y="891"/>
                  </a:lnTo>
                  <a:lnTo>
                    <a:pt x="2213" y="891"/>
                  </a:lnTo>
                  <a:lnTo>
                    <a:pt x="2328" y="747"/>
                  </a:lnTo>
                  <a:lnTo>
                    <a:pt x="2386" y="604"/>
                  </a:lnTo>
                  <a:lnTo>
                    <a:pt x="2386" y="460"/>
                  </a:lnTo>
                  <a:lnTo>
                    <a:pt x="2357" y="316"/>
                  </a:lnTo>
                  <a:lnTo>
                    <a:pt x="2271" y="201"/>
                  </a:lnTo>
                  <a:lnTo>
                    <a:pt x="2156" y="86"/>
                  </a:lnTo>
                  <a:lnTo>
                    <a:pt x="2041" y="29"/>
                  </a:lnTo>
                  <a:lnTo>
                    <a:pt x="1897" y="0"/>
                  </a:lnTo>
                </a:path>
              </a:pathLst>
            </a:custGeom>
            <a:solidFill>
              <a:srgbClr val="FFFFFF">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2" name="Google Shape;1822;p37"/>
            <p:cNvSpPr/>
            <p:nvPr/>
          </p:nvSpPr>
          <p:spPr>
            <a:xfrm>
              <a:off x="1642925" y="4056350"/>
              <a:ext cx="62550" cy="26600"/>
            </a:xfrm>
            <a:custGeom>
              <a:avLst/>
              <a:gdLst/>
              <a:ahLst/>
              <a:cxnLst/>
              <a:rect l="l" t="t" r="r" b="b"/>
              <a:pathLst>
                <a:path w="2502" h="1064" extrusionOk="0">
                  <a:moveTo>
                    <a:pt x="1926" y="0"/>
                  </a:moveTo>
                  <a:lnTo>
                    <a:pt x="1524" y="86"/>
                  </a:lnTo>
                  <a:lnTo>
                    <a:pt x="1122" y="144"/>
                  </a:lnTo>
                  <a:lnTo>
                    <a:pt x="748" y="288"/>
                  </a:lnTo>
                  <a:lnTo>
                    <a:pt x="547" y="374"/>
                  </a:lnTo>
                  <a:lnTo>
                    <a:pt x="346" y="403"/>
                  </a:lnTo>
                  <a:lnTo>
                    <a:pt x="231" y="403"/>
                  </a:lnTo>
                  <a:lnTo>
                    <a:pt x="144" y="460"/>
                  </a:lnTo>
                  <a:lnTo>
                    <a:pt x="58" y="546"/>
                  </a:lnTo>
                  <a:lnTo>
                    <a:pt x="29" y="661"/>
                  </a:lnTo>
                  <a:lnTo>
                    <a:pt x="1" y="747"/>
                  </a:lnTo>
                  <a:lnTo>
                    <a:pt x="29" y="862"/>
                  </a:lnTo>
                  <a:lnTo>
                    <a:pt x="87" y="920"/>
                  </a:lnTo>
                  <a:lnTo>
                    <a:pt x="202" y="977"/>
                  </a:lnTo>
                  <a:lnTo>
                    <a:pt x="461" y="1035"/>
                  </a:lnTo>
                  <a:lnTo>
                    <a:pt x="690" y="1064"/>
                  </a:lnTo>
                  <a:lnTo>
                    <a:pt x="1122" y="1006"/>
                  </a:lnTo>
                  <a:lnTo>
                    <a:pt x="1668" y="1006"/>
                  </a:lnTo>
                  <a:lnTo>
                    <a:pt x="2099" y="977"/>
                  </a:lnTo>
                  <a:lnTo>
                    <a:pt x="2214" y="949"/>
                  </a:lnTo>
                  <a:lnTo>
                    <a:pt x="2300" y="920"/>
                  </a:lnTo>
                  <a:lnTo>
                    <a:pt x="2357" y="862"/>
                  </a:lnTo>
                  <a:lnTo>
                    <a:pt x="2415" y="805"/>
                  </a:lnTo>
                  <a:lnTo>
                    <a:pt x="2472" y="661"/>
                  </a:lnTo>
                  <a:lnTo>
                    <a:pt x="2501" y="460"/>
                  </a:lnTo>
                  <a:lnTo>
                    <a:pt x="2444" y="288"/>
                  </a:lnTo>
                  <a:lnTo>
                    <a:pt x="2357" y="144"/>
                  </a:lnTo>
                  <a:lnTo>
                    <a:pt x="2300" y="86"/>
                  </a:lnTo>
                  <a:lnTo>
                    <a:pt x="2214" y="29"/>
                  </a:lnTo>
                  <a:lnTo>
                    <a:pt x="2156" y="0"/>
                  </a:lnTo>
                  <a:close/>
                </a:path>
              </a:pathLst>
            </a:custGeom>
            <a:solidFill>
              <a:srgbClr val="FFFFFF">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3" name="Google Shape;1823;p37"/>
            <p:cNvSpPr/>
            <p:nvPr/>
          </p:nvSpPr>
          <p:spPr>
            <a:xfrm>
              <a:off x="1642925" y="4056350"/>
              <a:ext cx="62550" cy="26600"/>
            </a:xfrm>
            <a:custGeom>
              <a:avLst/>
              <a:gdLst/>
              <a:ahLst/>
              <a:cxnLst/>
              <a:rect l="l" t="t" r="r" b="b"/>
              <a:pathLst>
                <a:path w="2502" h="1064" fill="none" extrusionOk="0">
                  <a:moveTo>
                    <a:pt x="2041" y="0"/>
                  </a:moveTo>
                  <a:lnTo>
                    <a:pt x="2041" y="0"/>
                  </a:lnTo>
                  <a:lnTo>
                    <a:pt x="1926" y="0"/>
                  </a:lnTo>
                  <a:lnTo>
                    <a:pt x="1926" y="0"/>
                  </a:lnTo>
                  <a:lnTo>
                    <a:pt x="1524" y="86"/>
                  </a:lnTo>
                  <a:lnTo>
                    <a:pt x="1122" y="144"/>
                  </a:lnTo>
                  <a:lnTo>
                    <a:pt x="1122" y="144"/>
                  </a:lnTo>
                  <a:lnTo>
                    <a:pt x="748" y="288"/>
                  </a:lnTo>
                  <a:lnTo>
                    <a:pt x="547" y="374"/>
                  </a:lnTo>
                  <a:lnTo>
                    <a:pt x="346" y="403"/>
                  </a:lnTo>
                  <a:lnTo>
                    <a:pt x="346" y="403"/>
                  </a:lnTo>
                  <a:lnTo>
                    <a:pt x="231" y="403"/>
                  </a:lnTo>
                  <a:lnTo>
                    <a:pt x="144" y="460"/>
                  </a:lnTo>
                  <a:lnTo>
                    <a:pt x="58" y="546"/>
                  </a:lnTo>
                  <a:lnTo>
                    <a:pt x="29" y="661"/>
                  </a:lnTo>
                  <a:lnTo>
                    <a:pt x="1" y="747"/>
                  </a:lnTo>
                  <a:lnTo>
                    <a:pt x="29" y="862"/>
                  </a:lnTo>
                  <a:lnTo>
                    <a:pt x="87" y="920"/>
                  </a:lnTo>
                  <a:lnTo>
                    <a:pt x="202" y="977"/>
                  </a:lnTo>
                  <a:lnTo>
                    <a:pt x="202" y="977"/>
                  </a:lnTo>
                  <a:lnTo>
                    <a:pt x="461" y="1035"/>
                  </a:lnTo>
                  <a:lnTo>
                    <a:pt x="690" y="1064"/>
                  </a:lnTo>
                  <a:lnTo>
                    <a:pt x="690" y="1064"/>
                  </a:lnTo>
                  <a:lnTo>
                    <a:pt x="1122" y="1006"/>
                  </a:lnTo>
                  <a:lnTo>
                    <a:pt x="1122" y="1006"/>
                  </a:lnTo>
                  <a:lnTo>
                    <a:pt x="1409" y="1006"/>
                  </a:lnTo>
                  <a:lnTo>
                    <a:pt x="1668" y="1006"/>
                  </a:lnTo>
                  <a:lnTo>
                    <a:pt x="1668" y="1006"/>
                  </a:lnTo>
                  <a:lnTo>
                    <a:pt x="2099" y="977"/>
                  </a:lnTo>
                  <a:lnTo>
                    <a:pt x="2099" y="977"/>
                  </a:lnTo>
                  <a:lnTo>
                    <a:pt x="2214" y="949"/>
                  </a:lnTo>
                  <a:lnTo>
                    <a:pt x="2300" y="920"/>
                  </a:lnTo>
                  <a:lnTo>
                    <a:pt x="2357" y="862"/>
                  </a:lnTo>
                  <a:lnTo>
                    <a:pt x="2415" y="805"/>
                  </a:lnTo>
                  <a:lnTo>
                    <a:pt x="2472" y="661"/>
                  </a:lnTo>
                  <a:lnTo>
                    <a:pt x="2501" y="460"/>
                  </a:lnTo>
                  <a:lnTo>
                    <a:pt x="2444" y="288"/>
                  </a:lnTo>
                  <a:lnTo>
                    <a:pt x="2357" y="144"/>
                  </a:lnTo>
                  <a:lnTo>
                    <a:pt x="2300" y="86"/>
                  </a:lnTo>
                  <a:lnTo>
                    <a:pt x="2214" y="29"/>
                  </a:lnTo>
                  <a:lnTo>
                    <a:pt x="2156" y="0"/>
                  </a:lnTo>
                  <a:lnTo>
                    <a:pt x="2041" y="0"/>
                  </a:lnTo>
                </a:path>
              </a:pathLst>
            </a:custGeom>
            <a:solidFill>
              <a:srgbClr val="FFFFFF">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4" name="Google Shape;1824;p37"/>
            <p:cNvSpPr/>
            <p:nvPr/>
          </p:nvSpPr>
          <p:spPr>
            <a:xfrm>
              <a:off x="1913800" y="3977300"/>
              <a:ext cx="72600" cy="53925"/>
            </a:xfrm>
            <a:custGeom>
              <a:avLst/>
              <a:gdLst/>
              <a:ahLst/>
              <a:cxnLst/>
              <a:rect l="l" t="t" r="r" b="b"/>
              <a:pathLst>
                <a:path w="2904" h="2157" extrusionOk="0">
                  <a:moveTo>
                    <a:pt x="346" y="1"/>
                  </a:moveTo>
                  <a:lnTo>
                    <a:pt x="231" y="29"/>
                  </a:lnTo>
                  <a:lnTo>
                    <a:pt x="116" y="87"/>
                  </a:lnTo>
                  <a:lnTo>
                    <a:pt x="30" y="202"/>
                  </a:lnTo>
                  <a:lnTo>
                    <a:pt x="1" y="317"/>
                  </a:lnTo>
                  <a:lnTo>
                    <a:pt x="30" y="518"/>
                  </a:lnTo>
                  <a:lnTo>
                    <a:pt x="116" y="691"/>
                  </a:lnTo>
                  <a:lnTo>
                    <a:pt x="231" y="834"/>
                  </a:lnTo>
                  <a:lnTo>
                    <a:pt x="375" y="978"/>
                  </a:lnTo>
                  <a:lnTo>
                    <a:pt x="518" y="1093"/>
                  </a:lnTo>
                  <a:lnTo>
                    <a:pt x="691" y="1208"/>
                  </a:lnTo>
                  <a:lnTo>
                    <a:pt x="1036" y="1409"/>
                  </a:lnTo>
                  <a:lnTo>
                    <a:pt x="1496" y="1696"/>
                  </a:lnTo>
                  <a:lnTo>
                    <a:pt x="1553" y="1754"/>
                  </a:lnTo>
                  <a:lnTo>
                    <a:pt x="1610" y="1783"/>
                  </a:lnTo>
                  <a:lnTo>
                    <a:pt x="1869" y="2041"/>
                  </a:lnTo>
                  <a:lnTo>
                    <a:pt x="2042" y="2128"/>
                  </a:lnTo>
                  <a:lnTo>
                    <a:pt x="2243" y="2156"/>
                  </a:lnTo>
                  <a:lnTo>
                    <a:pt x="2415" y="2128"/>
                  </a:lnTo>
                  <a:lnTo>
                    <a:pt x="2588" y="2041"/>
                  </a:lnTo>
                  <a:lnTo>
                    <a:pt x="2731" y="1926"/>
                  </a:lnTo>
                  <a:lnTo>
                    <a:pt x="2846" y="1725"/>
                  </a:lnTo>
                  <a:lnTo>
                    <a:pt x="2846" y="1696"/>
                  </a:lnTo>
                  <a:lnTo>
                    <a:pt x="2904" y="1524"/>
                  </a:lnTo>
                  <a:lnTo>
                    <a:pt x="2904" y="1352"/>
                  </a:lnTo>
                  <a:lnTo>
                    <a:pt x="2846" y="1179"/>
                  </a:lnTo>
                  <a:lnTo>
                    <a:pt x="2731" y="1035"/>
                  </a:lnTo>
                  <a:lnTo>
                    <a:pt x="2530" y="863"/>
                  </a:lnTo>
                  <a:lnTo>
                    <a:pt x="2300" y="719"/>
                  </a:lnTo>
                  <a:lnTo>
                    <a:pt x="2042" y="633"/>
                  </a:lnTo>
                  <a:lnTo>
                    <a:pt x="1783" y="576"/>
                  </a:lnTo>
                  <a:lnTo>
                    <a:pt x="1438" y="461"/>
                  </a:lnTo>
                  <a:lnTo>
                    <a:pt x="1122" y="317"/>
                  </a:lnTo>
                  <a:lnTo>
                    <a:pt x="461" y="29"/>
                  </a:lnTo>
                  <a:lnTo>
                    <a:pt x="346" y="1"/>
                  </a:lnTo>
                  <a:close/>
                </a:path>
              </a:pathLst>
            </a:custGeom>
            <a:solidFill>
              <a:srgbClr val="FFFFFF">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5" name="Google Shape;1825;p37"/>
            <p:cNvSpPr/>
            <p:nvPr/>
          </p:nvSpPr>
          <p:spPr>
            <a:xfrm>
              <a:off x="1913800" y="3977300"/>
              <a:ext cx="72600" cy="53925"/>
            </a:xfrm>
            <a:custGeom>
              <a:avLst/>
              <a:gdLst/>
              <a:ahLst/>
              <a:cxnLst/>
              <a:rect l="l" t="t" r="r" b="b"/>
              <a:pathLst>
                <a:path w="2904" h="2157" fill="none" extrusionOk="0">
                  <a:moveTo>
                    <a:pt x="346" y="1"/>
                  </a:moveTo>
                  <a:lnTo>
                    <a:pt x="346" y="1"/>
                  </a:lnTo>
                  <a:lnTo>
                    <a:pt x="231" y="29"/>
                  </a:lnTo>
                  <a:lnTo>
                    <a:pt x="116" y="87"/>
                  </a:lnTo>
                  <a:lnTo>
                    <a:pt x="30" y="202"/>
                  </a:lnTo>
                  <a:lnTo>
                    <a:pt x="1" y="317"/>
                  </a:lnTo>
                  <a:lnTo>
                    <a:pt x="1" y="317"/>
                  </a:lnTo>
                  <a:lnTo>
                    <a:pt x="30" y="518"/>
                  </a:lnTo>
                  <a:lnTo>
                    <a:pt x="116" y="691"/>
                  </a:lnTo>
                  <a:lnTo>
                    <a:pt x="231" y="834"/>
                  </a:lnTo>
                  <a:lnTo>
                    <a:pt x="375" y="978"/>
                  </a:lnTo>
                  <a:lnTo>
                    <a:pt x="518" y="1093"/>
                  </a:lnTo>
                  <a:lnTo>
                    <a:pt x="691" y="1208"/>
                  </a:lnTo>
                  <a:lnTo>
                    <a:pt x="1036" y="1409"/>
                  </a:lnTo>
                  <a:lnTo>
                    <a:pt x="1036" y="1409"/>
                  </a:lnTo>
                  <a:lnTo>
                    <a:pt x="1496" y="1696"/>
                  </a:lnTo>
                  <a:lnTo>
                    <a:pt x="1496" y="1696"/>
                  </a:lnTo>
                  <a:lnTo>
                    <a:pt x="1496" y="1696"/>
                  </a:lnTo>
                  <a:lnTo>
                    <a:pt x="1496" y="1696"/>
                  </a:lnTo>
                  <a:lnTo>
                    <a:pt x="1553" y="1754"/>
                  </a:lnTo>
                  <a:lnTo>
                    <a:pt x="1553" y="1754"/>
                  </a:lnTo>
                  <a:lnTo>
                    <a:pt x="1610" y="1783"/>
                  </a:lnTo>
                  <a:lnTo>
                    <a:pt x="1610" y="1783"/>
                  </a:lnTo>
                  <a:lnTo>
                    <a:pt x="1869" y="2041"/>
                  </a:lnTo>
                  <a:lnTo>
                    <a:pt x="1869" y="2041"/>
                  </a:lnTo>
                  <a:lnTo>
                    <a:pt x="2042" y="2128"/>
                  </a:lnTo>
                  <a:lnTo>
                    <a:pt x="2243" y="2156"/>
                  </a:lnTo>
                  <a:lnTo>
                    <a:pt x="2243" y="2156"/>
                  </a:lnTo>
                  <a:lnTo>
                    <a:pt x="2415" y="2128"/>
                  </a:lnTo>
                  <a:lnTo>
                    <a:pt x="2588" y="2041"/>
                  </a:lnTo>
                  <a:lnTo>
                    <a:pt x="2731" y="1926"/>
                  </a:lnTo>
                  <a:lnTo>
                    <a:pt x="2846" y="1725"/>
                  </a:lnTo>
                  <a:lnTo>
                    <a:pt x="2846" y="1725"/>
                  </a:lnTo>
                  <a:lnTo>
                    <a:pt x="2846" y="1696"/>
                  </a:lnTo>
                  <a:lnTo>
                    <a:pt x="2846" y="1696"/>
                  </a:lnTo>
                  <a:lnTo>
                    <a:pt x="2904" y="1524"/>
                  </a:lnTo>
                  <a:lnTo>
                    <a:pt x="2904" y="1352"/>
                  </a:lnTo>
                  <a:lnTo>
                    <a:pt x="2846" y="1179"/>
                  </a:lnTo>
                  <a:lnTo>
                    <a:pt x="2731" y="1035"/>
                  </a:lnTo>
                  <a:lnTo>
                    <a:pt x="2731" y="1035"/>
                  </a:lnTo>
                  <a:lnTo>
                    <a:pt x="2530" y="863"/>
                  </a:lnTo>
                  <a:lnTo>
                    <a:pt x="2300" y="719"/>
                  </a:lnTo>
                  <a:lnTo>
                    <a:pt x="2042" y="633"/>
                  </a:lnTo>
                  <a:lnTo>
                    <a:pt x="1783" y="576"/>
                  </a:lnTo>
                  <a:lnTo>
                    <a:pt x="1783" y="576"/>
                  </a:lnTo>
                  <a:lnTo>
                    <a:pt x="1438" y="461"/>
                  </a:lnTo>
                  <a:lnTo>
                    <a:pt x="1122" y="317"/>
                  </a:lnTo>
                  <a:lnTo>
                    <a:pt x="461" y="29"/>
                  </a:lnTo>
                  <a:lnTo>
                    <a:pt x="461" y="29"/>
                  </a:lnTo>
                  <a:lnTo>
                    <a:pt x="346" y="1"/>
                  </a:lnTo>
                </a:path>
              </a:pathLst>
            </a:custGeom>
            <a:solidFill>
              <a:srgbClr val="FFFFFF">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6" name="Google Shape;1826;p37"/>
            <p:cNvSpPr/>
            <p:nvPr/>
          </p:nvSpPr>
          <p:spPr>
            <a:xfrm>
              <a:off x="1012075" y="4265425"/>
              <a:ext cx="39550" cy="67575"/>
            </a:xfrm>
            <a:custGeom>
              <a:avLst/>
              <a:gdLst/>
              <a:ahLst/>
              <a:cxnLst/>
              <a:rect l="l" t="t" r="r" b="b"/>
              <a:pathLst>
                <a:path w="1582" h="2703" extrusionOk="0">
                  <a:moveTo>
                    <a:pt x="316" y="1"/>
                  </a:moveTo>
                  <a:lnTo>
                    <a:pt x="230" y="30"/>
                  </a:lnTo>
                  <a:lnTo>
                    <a:pt x="144" y="87"/>
                  </a:lnTo>
                  <a:lnTo>
                    <a:pt x="58" y="173"/>
                  </a:lnTo>
                  <a:lnTo>
                    <a:pt x="29" y="288"/>
                  </a:lnTo>
                  <a:lnTo>
                    <a:pt x="0" y="461"/>
                  </a:lnTo>
                  <a:lnTo>
                    <a:pt x="0" y="633"/>
                  </a:lnTo>
                  <a:lnTo>
                    <a:pt x="58" y="1036"/>
                  </a:lnTo>
                  <a:lnTo>
                    <a:pt x="115" y="1409"/>
                  </a:lnTo>
                  <a:lnTo>
                    <a:pt x="201" y="1754"/>
                  </a:lnTo>
                  <a:lnTo>
                    <a:pt x="316" y="2099"/>
                  </a:lnTo>
                  <a:lnTo>
                    <a:pt x="403" y="2243"/>
                  </a:lnTo>
                  <a:lnTo>
                    <a:pt x="518" y="2386"/>
                  </a:lnTo>
                  <a:lnTo>
                    <a:pt x="633" y="2530"/>
                  </a:lnTo>
                  <a:lnTo>
                    <a:pt x="748" y="2616"/>
                  </a:lnTo>
                  <a:lnTo>
                    <a:pt x="920" y="2674"/>
                  </a:lnTo>
                  <a:lnTo>
                    <a:pt x="1092" y="2702"/>
                  </a:lnTo>
                  <a:lnTo>
                    <a:pt x="1179" y="2702"/>
                  </a:lnTo>
                  <a:lnTo>
                    <a:pt x="1294" y="2674"/>
                  </a:lnTo>
                  <a:lnTo>
                    <a:pt x="1380" y="2616"/>
                  </a:lnTo>
                  <a:lnTo>
                    <a:pt x="1437" y="2559"/>
                  </a:lnTo>
                  <a:lnTo>
                    <a:pt x="1495" y="2501"/>
                  </a:lnTo>
                  <a:lnTo>
                    <a:pt x="1581" y="2300"/>
                  </a:lnTo>
                  <a:lnTo>
                    <a:pt x="1581" y="2128"/>
                  </a:lnTo>
                  <a:lnTo>
                    <a:pt x="1552" y="1984"/>
                  </a:lnTo>
                  <a:lnTo>
                    <a:pt x="1495" y="1869"/>
                  </a:lnTo>
                  <a:lnTo>
                    <a:pt x="1322" y="1668"/>
                  </a:lnTo>
                  <a:lnTo>
                    <a:pt x="1236" y="1467"/>
                  </a:lnTo>
                  <a:lnTo>
                    <a:pt x="1150" y="1265"/>
                  </a:lnTo>
                  <a:lnTo>
                    <a:pt x="949" y="748"/>
                  </a:lnTo>
                  <a:lnTo>
                    <a:pt x="776" y="461"/>
                  </a:lnTo>
                  <a:lnTo>
                    <a:pt x="604" y="173"/>
                  </a:lnTo>
                  <a:lnTo>
                    <a:pt x="546" y="116"/>
                  </a:lnTo>
                  <a:lnTo>
                    <a:pt x="489" y="58"/>
                  </a:lnTo>
                  <a:lnTo>
                    <a:pt x="403" y="30"/>
                  </a:lnTo>
                  <a:lnTo>
                    <a:pt x="316" y="1"/>
                  </a:lnTo>
                  <a:close/>
                </a:path>
              </a:pathLst>
            </a:custGeom>
            <a:solidFill>
              <a:srgbClr val="FFFFFF">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7" name="Google Shape;1827;p37"/>
            <p:cNvSpPr/>
            <p:nvPr/>
          </p:nvSpPr>
          <p:spPr>
            <a:xfrm>
              <a:off x="1012075" y="4265425"/>
              <a:ext cx="39550" cy="67575"/>
            </a:xfrm>
            <a:custGeom>
              <a:avLst/>
              <a:gdLst/>
              <a:ahLst/>
              <a:cxnLst/>
              <a:rect l="l" t="t" r="r" b="b"/>
              <a:pathLst>
                <a:path w="1582" h="2703" fill="none" extrusionOk="0">
                  <a:moveTo>
                    <a:pt x="316" y="1"/>
                  </a:moveTo>
                  <a:lnTo>
                    <a:pt x="316" y="1"/>
                  </a:lnTo>
                  <a:lnTo>
                    <a:pt x="230" y="30"/>
                  </a:lnTo>
                  <a:lnTo>
                    <a:pt x="144" y="87"/>
                  </a:lnTo>
                  <a:lnTo>
                    <a:pt x="58" y="173"/>
                  </a:lnTo>
                  <a:lnTo>
                    <a:pt x="29" y="288"/>
                  </a:lnTo>
                  <a:lnTo>
                    <a:pt x="29" y="288"/>
                  </a:lnTo>
                  <a:lnTo>
                    <a:pt x="0" y="461"/>
                  </a:lnTo>
                  <a:lnTo>
                    <a:pt x="0" y="633"/>
                  </a:lnTo>
                  <a:lnTo>
                    <a:pt x="58" y="1036"/>
                  </a:lnTo>
                  <a:lnTo>
                    <a:pt x="115" y="1409"/>
                  </a:lnTo>
                  <a:lnTo>
                    <a:pt x="201" y="1754"/>
                  </a:lnTo>
                  <a:lnTo>
                    <a:pt x="201" y="1754"/>
                  </a:lnTo>
                  <a:lnTo>
                    <a:pt x="316" y="2099"/>
                  </a:lnTo>
                  <a:lnTo>
                    <a:pt x="403" y="2243"/>
                  </a:lnTo>
                  <a:lnTo>
                    <a:pt x="518" y="2386"/>
                  </a:lnTo>
                  <a:lnTo>
                    <a:pt x="633" y="2530"/>
                  </a:lnTo>
                  <a:lnTo>
                    <a:pt x="748" y="2616"/>
                  </a:lnTo>
                  <a:lnTo>
                    <a:pt x="920" y="2674"/>
                  </a:lnTo>
                  <a:lnTo>
                    <a:pt x="1092" y="2702"/>
                  </a:lnTo>
                  <a:lnTo>
                    <a:pt x="1092" y="2702"/>
                  </a:lnTo>
                  <a:lnTo>
                    <a:pt x="1179" y="2702"/>
                  </a:lnTo>
                  <a:lnTo>
                    <a:pt x="1179" y="2702"/>
                  </a:lnTo>
                  <a:lnTo>
                    <a:pt x="1294" y="2674"/>
                  </a:lnTo>
                  <a:lnTo>
                    <a:pt x="1380" y="2616"/>
                  </a:lnTo>
                  <a:lnTo>
                    <a:pt x="1437" y="2559"/>
                  </a:lnTo>
                  <a:lnTo>
                    <a:pt x="1495" y="2501"/>
                  </a:lnTo>
                  <a:lnTo>
                    <a:pt x="1581" y="2300"/>
                  </a:lnTo>
                  <a:lnTo>
                    <a:pt x="1581" y="2128"/>
                  </a:lnTo>
                  <a:lnTo>
                    <a:pt x="1581" y="2128"/>
                  </a:lnTo>
                  <a:lnTo>
                    <a:pt x="1552" y="1984"/>
                  </a:lnTo>
                  <a:lnTo>
                    <a:pt x="1495" y="1869"/>
                  </a:lnTo>
                  <a:lnTo>
                    <a:pt x="1322" y="1668"/>
                  </a:lnTo>
                  <a:lnTo>
                    <a:pt x="1322" y="1668"/>
                  </a:lnTo>
                  <a:lnTo>
                    <a:pt x="1236" y="1467"/>
                  </a:lnTo>
                  <a:lnTo>
                    <a:pt x="1150" y="1265"/>
                  </a:lnTo>
                  <a:lnTo>
                    <a:pt x="1150" y="1265"/>
                  </a:lnTo>
                  <a:lnTo>
                    <a:pt x="949" y="748"/>
                  </a:lnTo>
                  <a:lnTo>
                    <a:pt x="949" y="748"/>
                  </a:lnTo>
                  <a:lnTo>
                    <a:pt x="776" y="461"/>
                  </a:lnTo>
                  <a:lnTo>
                    <a:pt x="604" y="173"/>
                  </a:lnTo>
                  <a:lnTo>
                    <a:pt x="604" y="173"/>
                  </a:lnTo>
                  <a:lnTo>
                    <a:pt x="546" y="116"/>
                  </a:lnTo>
                  <a:lnTo>
                    <a:pt x="489" y="58"/>
                  </a:lnTo>
                  <a:lnTo>
                    <a:pt x="403" y="30"/>
                  </a:lnTo>
                  <a:lnTo>
                    <a:pt x="316" y="1"/>
                  </a:lnTo>
                </a:path>
              </a:pathLst>
            </a:custGeom>
            <a:solidFill>
              <a:srgbClr val="FFFFFF">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28" name="Google Shape;1828;p37"/>
          <p:cNvSpPr/>
          <p:nvPr/>
        </p:nvSpPr>
        <p:spPr>
          <a:xfrm>
            <a:off x="-379550" y="4701503"/>
            <a:ext cx="898331" cy="706028"/>
          </a:xfrm>
          <a:custGeom>
            <a:avLst/>
            <a:gdLst/>
            <a:ahLst/>
            <a:cxnLst/>
            <a:rect l="l" t="t" r="r" b="b"/>
            <a:pathLst>
              <a:path w="11411" h="8968" extrusionOk="0">
                <a:moveTo>
                  <a:pt x="3852" y="1294"/>
                </a:moveTo>
                <a:lnTo>
                  <a:pt x="4743" y="1323"/>
                </a:lnTo>
                <a:lnTo>
                  <a:pt x="5662" y="1380"/>
                </a:lnTo>
                <a:lnTo>
                  <a:pt x="5806" y="1380"/>
                </a:lnTo>
                <a:lnTo>
                  <a:pt x="6754" y="1524"/>
                </a:lnTo>
                <a:lnTo>
                  <a:pt x="7703" y="1668"/>
                </a:lnTo>
                <a:lnTo>
                  <a:pt x="8536" y="1811"/>
                </a:lnTo>
                <a:lnTo>
                  <a:pt x="9255" y="1926"/>
                </a:lnTo>
                <a:lnTo>
                  <a:pt x="9485" y="1984"/>
                </a:lnTo>
                <a:lnTo>
                  <a:pt x="9686" y="2070"/>
                </a:lnTo>
                <a:lnTo>
                  <a:pt x="9887" y="2214"/>
                </a:lnTo>
                <a:lnTo>
                  <a:pt x="9916" y="2242"/>
                </a:lnTo>
                <a:lnTo>
                  <a:pt x="10002" y="2415"/>
                </a:lnTo>
                <a:lnTo>
                  <a:pt x="10060" y="2760"/>
                </a:lnTo>
                <a:lnTo>
                  <a:pt x="10117" y="3076"/>
                </a:lnTo>
                <a:lnTo>
                  <a:pt x="10175" y="3421"/>
                </a:lnTo>
                <a:lnTo>
                  <a:pt x="10175" y="3737"/>
                </a:lnTo>
                <a:lnTo>
                  <a:pt x="10175" y="4082"/>
                </a:lnTo>
                <a:lnTo>
                  <a:pt x="10146" y="4427"/>
                </a:lnTo>
                <a:lnTo>
                  <a:pt x="10117" y="4772"/>
                </a:lnTo>
                <a:lnTo>
                  <a:pt x="10088" y="5117"/>
                </a:lnTo>
                <a:lnTo>
                  <a:pt x="9945" y="5778"/>
                </a:lnTo>
                <a:lnTo>
                  <a:pt x="9830" y="6381"/>
                </a:lnTo>
                <a:lnTo>
                  <a:pt x="9715" y="6841"/>
                </a:lnTo>
                <a:lnTo>
                  <a:pt x="9542" y="7272"/>
                </a:lnTo>
                <a:lnTo>
                  <a:pt x="9427" y="7445"/>
                </a:lnTo>
                <a:lnTo>
                  <a:pt x="9341" y="7588"/>
                </a:lnTo>
                <a:lnTo>
                  <a:pt x="9284" y="7646"/>
                </a:lnTo>
                <a:lnTo>
                  <a:pt x="9169" y="7675"/>
                </a:lnTo>
                <a:lnTo>
                  <a:pt x="8824" y="7732"/>
                </a:lnTo>
                <a:lnTo>
                  <a:pt x="7760" y="7732"/>
                </a:lnTo>
                <a:lnTo>
                  <a:pt x="6984" y="7646"/>
                </a:lnTo>
                <a:lnTo>
                  <a:pt x="5978" y="7560"/>
                </a:lnTo>
                <a:lnTo>
                  <a:pt x="4973" y="7416"/>
                </a:lnTo>
                <a:lnTo>
                  <a:pt x="4455" y="7330"/>
                </a:lnTo>
                <a:lnTo>
                  <a:pt x="3967" y="7243"/>
                </a:lnTo>
                <a:lnTo>
                  <a:pt x="3162" y="7071"/>
                </a:lnTo>
                <a:lnTo>
                  <a:pt x="2817" y="6985"/>
                </a:lnTo>
                <a:lnTo>
                  <a:pt x="2501" y="6870"/>
                </a:lnTo>
                <a:lnTo>
                  <a:pt x="2185" y="6784"/>
                </a:lnTo>
                <a:lnTo>
                  <a:pt x="1897" y="6640"/>
                </a:lnTo>
                <a:lnTo>
                  <a:pt x="1696" y="6496"/>
                </a:lnTo>
                <a:lnTo>
                  <a:pt x="1667" y="6467"/>
                </a:lnTo>
                <a:lnTo>
                  <a:pt x="1610" y="6324"/>
                </a:lnTo>
                <a:lnTo>
                  <a:pt x="1552" y="6094"/>
                </a:lnTo>
                <a:lnTo>
                  <a:pt x="1581" y="5691"/>
                </a:lnTo>
                <a:lnTo>
                  <a:pt x="1639" y="5318"/>
                </a:lnTo>
                <a:lnTo>
                  <a:pt x="1725" y="4800"/>
                </a:lnTo>
                <a:lnTo>
                  <a:pt x="1811" y="4312"/>
                </a:lnTo>
                <a:lnTo>
                  <a:pt x="2185" y="2530"/>
                </a:lnTo>
                <a:lnTo>
                  <a:pt x="2271" y="2214"/>
                </a:lnTo>
                <a:lnTo>
                  <a:pt x="2386" y="1898"/>
                </a:lnTo>
                <a:lnTo>
                  <a:pt x="2530" y="1725"/>
                </a:lnTo>
                <a:lnTo>
                  <a:pt x="2645" y="1610"/>
                </a:lnTo>
                <a:lnTo>
                  <a:pt x="2673" y="1581"/>
                </a:lnTo>
                <a:lnTo>
                  <a:pt x="2932" y="1466"/>
                </a:lnTo>
                <a:lnTo>
                  <a:pt x="3191" y="1380"/>
                </a:lnTo>
                <a:lnTo>
                  <a:pt x="3507" y="1323"/>
                </a:lnTo>
                <a:lnTo>
                  <a:pt x="3650" y="1294"/>
                </a:lnTo>
                <a:close/>
                <a:moveTo>
                  <a:pt x="4283" y="1"/>
                </a:moveTo>
                <a:lnTo>
                  <a:pt x="3938" y="29"/>
                </a:lnTo>
                <a:lnTo>
                  <a:pt x="3708" y="29"/>
                </a:lnTo>
                <a:lnTo>
                  <a:pt x="3622" y="58"/>
                </a:lnTo>
                <a:lnTo>
                  <a:pt x="3104" y="58"/>
                </a:lnTo>
                <a:lnTo>
                  <a:pt x="2874" y="87"/>
                </a:lnTo>
                <a:lnTo>
                  <a:pt x="2415" y="202"/>
                </a:lnTo>
                <a:lnTo>
                  <a:pt x="2185" y="288"/>
                </a:lnTo>
                <a:lnTo>
                  <a:pt x="1955" y="374"/>
                </a:lnTo>
                <a:lnTo>
                  <a:pt x="1926" y="403"/>
                </a:lnTo>
                <a:lnTo>
                  <a:pt x="1840" y="432"/>
                </a:lnTo>
                <a:lnTo>
                  <a:pt x="1610" y="604"/>
                </a:lnTo>
                <a:lnTo>
                  <a:pt x="1380" y="805"/>
                </a:lnTo>
                <a:lnTo>
                  <a:pt x="1207" y="978"/>
                </a:lnTo>
                <a:lnTo>
                  <a:pt x="1093" y="1179"/>
                </a:lnTo>
                <a:lnTo>
                  <a:pt x="891" y="1581"/>
                </a:lnTo>
                <a:lnTo>
                  <a:pt x="805" y="1811"/>
                </a:lnTo>
                <a:lnTo>
                  <a:pt x="719" y="2041"/>
                </a:lnTo>
                <a:lnTo>
                  <a:pt x="575" y="2645"/>
                </a:lnTo>
                <a:lnTo>
                  <a:pt x="460" y="3220"/>
                </a:lnTo>
                <a:lnTo>
                  <a:pt x="288" y="3938"/>
                </a:lnTo>
                <a:lnTo>
                  <a:pt x="173" y="4456"/>
                </a:lnTo>
                <a:lnTo>
                  <a:pt x="87" y="4973"/>
                </a:lnTo>
                <a:lnTo>
                  <a:pt x="0" y="5433"/>
                </a:lnTo>
                <a:lnTo>
                  <a:pt x="0" y="5663"/>
                </a:lnTo>
                <a:lnTo>
                  <a:pt x="0" y="5893"/>
                </a:lnTo>
                <a:lnTo>
                  <a:pt x="0" y="6237"/>
                </a:lnTo>
                <a:lnTo>
                  <a:pt x="58" y="6554"/>
                </a:lnTo>
                <a:lnTo>
                  <a:pt x="115" y="6755"/>
                </a:lnTo>
                <a:lnTo>
                  <a:pt x="202" y="6927"/>
                </a:lnTo>
                <a:lnTo>
                  <a:pt x="288" y="7100"/>
                </a:lnTo>
                <a:lnTo>
                  <a:pt x="403" y="7272"/>
                </a:lnTo>
                <a:lnTo>
                  <a:pt x="518" y="7387"/>
                </a:lnTo>
                <a:lnTo>
                  <a:pt x="633" y="7502"/>
                </a:lnTo>
                <a:lnTo>
                  <a:pt x="891" y="7703"/>
                </a:lnTo>
                <a:lnTo>
                  <a:pt x="1179" y="7876"/>
                </a:lnTo>
                <a:lnTo>
                  <a:pt x="1466" y="8019"/>
                </a:lnTo>
                <a:lnTo>
                  <a:pt x="1955" y="8192"/>
                </a:lnTo>
                <a:lnTo>
                  <a:pt x="2271" y="8278"/>
                </a:lnTo>
                <a:lnTo>
                  <a:pt x="2616" y="8336"/>
                </a:lnTo>
                <a:lnTo>
                  <a:pt x="3593" y="8537"/>
                </a:lnTo>
                <a:lnTo>
                  <a:pt x="4053" y="8594"/>
                </a:lnTo>
                <a:lnTo>
                  <a:pt x="4513" y="8680"/>
                </a:lnTo>
                <a:lnTo>
                  <a:pt x="5576" y="8795"/>
                </a:lnTo>
                <a:lnTo>
                  <a:pt x="6553" y="8882"/>
                </a:lnTo>
                <a:lnTo>
                  <a:pt x="7530" y="8939"/>
                </a:lnTo>
                <a:lnTo>
                  <a:pt x="8191" y="8968"/>
                </a:lnTo>
                <a:lnTo>
                  <a:pt x="8536" y="8968"/>
                </a:lnTo>
                <a:lnTo>
                  <a:pt x="8853" y="8939"/>
                </a:lnTo>
                <a:lnTo>
                  <a:pt x="9140" y="8910"/>
                </a:lnTo>
                <a:lnTo>
                  <a:pt x="9427" y="8853"/>
                </a:lnTo>
                <a:lnTo>
                  <a:pt x="9715" y="8767"/>
                </a:lnTo>
                <a:lnTo>
                  <a:pt x="9916" y="8652"/>
                </a:lnTo>
                <a:lnTo>
                  <a:pt x="10088" y="8537"/>
                </a:lnTo>
                <a:lnTo>
                  <a:pt x="10203" y="8422"/>
                </a:lnTo>
                <a:lnTo>
                  <a:pt x="10376" y="8221"/>
                </a:lnTo>
                <a:lnTo>
                  <a:pt x="10548" y="7991"/>
                </a:lnTo>
                <a:lnTo>
                  <a:pt x="10692" y="7732"/>
                </a:lnTo>
                <a:lnTo>
                  <a:pt x="10864" y="7272"/>
                </a:lnTo>
                <a:lnTo>
                  <a:pt x="11008" y="6812"/>
                </a:lnTo>
                <a:lnTo>
                  <a:pt x="11152" y="6266"/>
                </a:lnTo>
                <a:lnTo>
                  <a:pt x="11238" y="5720"/>
                </a:lnTo>
                <a:lnTo>
                  <a:pt x="11324" y="5260"/>
                </a:lnTo>
                <a:lnTo>
                  <a:pt x="11382" y="4800"/>
                </a:lnTo>
                <a:lnTo>
                  <a:pt x="11410" y="4226"/>
                </a:lnTo>
                <a:lnTo>
                  <a:pt x="11410" y="3651"/>
                </a:lnTo>
                <a:lnTo>
                  <a:pt x="11353" y="3191"/>
                </a:lnTo>
                <a:lnTo>
                  <a:pt x="11267" y="2731"/>
                </a:lnTo>
                <a:lnTo>
                  <a:pt x="11123" y="2156"/>
                </a:lnTo>
                <a:lnTo>
                  <a:pt x="11008" y="1898"/>
                </a:lnTo>
                <a:lnTo>
                  <a:pt x="10864" y="1639"/>
                </a:lnTo>
                <a:lnTo>
                  <a:pt x="10778" y="1524"/>
                </a:lnTo>
                <a:lnTo>
                  <a:pt x="10663" y="1409"/>
                </a:lnTo>
                <a:lnTo>
                  <a:pt x="10405" y="1208"/>
                </a:lnTo>
                <a:lnTo>
                  <a:pt x="10146" y="1064"/>
                </a:lnTo>
                <a:lnTo>
                  <a:pt x="9887" y="920"/>
                </a:lnTo>
                <a:lnTo>
                  <a:pt x="9629" y="834"/>
                </a:lnTo>
                <a:lnTo>
                  <a:pt x="9370" y="748"/>
                </a:lnTo>
                <a:lnTo>
                  <a:pt x="8824" y="662"/>
                </a:lnTo>
                <a:lnTo>
                  <a:pt x="7847" y="489"/>
                </a:lnTo>
                <a:lnTo>
                  <a:pt x="6898" y="346"/>
                </a:lnTo>
                <a:lnTo>
                  <a:pt x="5892" y="173"/>
                </a:lnTo>
                <a:lnTo>
                  <a:pt x="4915" y="58"/>
                </a:lnTo>
                <a:lnTo>
                  <a:pt x="4685" y="29"/>
                </a:lnTo>
                <a:lnTo>
                  <a:pt x="4426" y="1"/>
                </a:lnTo>
                <a:close/>
              </a:path>
            </a:pathLst>
          </a:custGeom>
          <a:solidFill>
            <a:srgbClr val="FFFFFF">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29" name="Google Shape;1829;p37"/>
          <p:cNvGrpSpPr/>
          <p:nvPr/>
        </p:nvGrpSpPr>
        <p:grpSpPr>
          <a:xfrm>
            <a:off x="7213956" y="4512593"/>
            <a:ext cx="957153" cy="825606"/>
            <a:chOff x="5897300" y="4738225"/>
            <a:chExt cx="475675" cy="410300"/>
          </a:xfrm>
        </p:grpSpPr>
        <p:sp>
          <p:nvSpPr>
            <p:cNvPr id="1830" name="Google Shape;1830;p37"/>
            <p:cNvSpPr/>
            <p:nvPr/>
          </p:nvSpPr>
          <p:spPr>
            <a:xfrm>
              <a:off x="5897300" y="4790675"/>
              <a:ext cx="66825" cy="77625"/>
            </a:xfrm>
            <a:custGeom>
              <a:avLst/>
              <a:gdLst/>
              <a:ahLst/>
              <a:cxnLst/>
              <a:rect l="l" t="t" r="r" b="b"/>
              <a:pathLst>
                <a:path w="2673" h="3105" extrusionOk="0">
                  <a:moveTo>
                    <a:pt x="1581" y="0"/>
                  </a:moveTo>
                  <a:lnTo>
                    <a:pt x="1351" y="29"/>
                  </a:lnTo>
                  <a:lnTo>
                    <a:pt x="1150" y="87"/>
                  </a:lnTo>
                  <a:lnTo>
                    <a:pt x="977" y="202"/>
                  </a:lnTo>
                  <a:lnTo>
                    <a:pt x="834" y="374"/>
                  </a:lnTo>
                  <a:lnTo>
                    <a:pt x="460" y="920"/>
                  </a:lnTo>
                  <a:lnTo>
                    <a:pt x="259" y="1294"/>
                  </a:lnTo>
                  <a:lnTo>
                    <a:pt x="173" y="1495"/>
                  </a:lnTo>
                  <a:lnTo>
                    <a:pt x="86" y="1667"/>
                  </a:lnTo>
                  <a:lnTo>
                    <a:pt x="0" y="1984"/>
                  </a:lnTo>
                  <a:lnTo>
                    <a:pt x="0" y="2156"/>
                  </a:lnTo>
                  <a:lnTo>
                    <a:pt x="0" y="2328"/>
                  </a:lnTo>
                  <a:lnTo>
                    <a:pt x="29" y="2443"/>
                  </a:lnTo>
                  <a:lnTo>
                    <a:pt x="86" y="2558"/>
                  </a:lnTo>
                  <a:lnTo>
                    <a:pt x="201" y="2760"/>
                  </a:lnTo>
                  <a:lnTo>
                    <a:pt x="374" y="2932"/>
                  </a:lnTo>
                  <a:lnTo>
                    <a:pt x="604" y="3047"/>
                  </a:lnTo>
                  <a:lnTo>
                    <a:pt x="747" y="3076"/>
                  </a:lnTo>
                  <a:lnTo>
                    <a:pt x="920" y="3104"/>
                  </a:lnTo>
                  <a:lnTo>
                    <a:pt x="1092" y="3076"/>
                  </a:lnTo>
                  <a:lnTo>
                    <a:pt x="1265" y="3047"/>
                  </a:lnTo>
                  <a:lnTo>
                    <a:pt x="1408" y="2961"/>
                  </a:lnTo>
                  <a:lnTo>
                    <a:pt x="1552" y="2875"/>
                  </a:lnTo>
                  <a:lnTo>
                    <a:pt x="1753" y="2731"/>
                  </a:lnTo>
                  <a:lnTo>
                    <a:pt x="1897" y="2530"/>
                  </a:lnTo>
                  <a:lnTo>
                    <a:pt x="2041" y="2386"/>
                  </a:lnTo>
                  <a:lnTo>
                    <a:pt x="2127" y="2242"/>
                  </a:lnTo>
                  <a:lnTo>
                    <a:pt x="2299" y="1897"/>
                  </a:lnTo>
                  <a:lnTo>
                    <a:pt x="2414" y="1725"/>
                  </a:lnTo>
                  <a:lnTo>
                    <a:pt x="2472" y="1610"/>
                  </a:lnTo>
                  <a:lnTo>
                    <a:pt x="2615" y="1323"/>
                  </a:lnTo>
                  <a:lnTo>
                    <a:pt x="2673" y="1208"/>
                  </a:lnTo>
                  <a:lnTo>
                    <a:pt x="2673" y="1064"/>
                  </a:lnTo>
                  <a:lnTo>
                    <a:pt x="2673" y="805"/>
                  </a:lnTo>
                  <a:lnTo>
                    <a:pt x="2587" y="575"/>
                  </a:lnTo>
                  <a:lnTo>
                    <a:pt x="2472" y="403"/>
                  </a:lnTo>
                  <a:lnTo>
                    <a:pt x="2299" y="230"/>
                  </a:lnTo>
                  <a:lnTo>
                    <a:pt x="2127" y="144"/>
                  </a:lnTo>
                  <a:lnTo>
                    <a:pt x="1954" y="87"/>
                  </a:lnTo>
                  <a:lnTo>
                    <a:pt x="1811" y="29"/>
                  </a:lnTo>
                  <a:lnTo>
                    <a:pt x="1667" y="0"/>
                  </a:lnTo>
                  <a:close/>
                </a:path>
              </a:pathLst>
            </a:custGeom>
            <a:solidFill>
              <a:srgbClr val="FFFFFF">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1" name="Google Shape;1831;p37"/>
            <p:cNvSpPr/>
            <p:nvPr/>
          </p:nvSpPr>
          <p:spPr>
            <a:xfrm>
              <a:off x="5897300" y="4790675"/>
              <a:ext cx="66825" cy="77625"/>
            </a:xfrm>
            <a:custGeom>
              <a:avLst/>
              <a:gdLst/>
              <a:ahLst/>
              <a:cxnLst/>
              <a:rect l="l" t="t" r="r" b="b"/>
              <a:pathLst>
                <a:path w="2673" h="3105" fill="none" extrusionOk="0">
                  <a:moveTo>
                    <a:pt x="1581" y="0"/>
                  </a:moveTo>
                  <a:lnTo>
                    <a:pt x="1581" y="0"/>
                  </a:lnTo>
                  <a:lnTo>
                    <a:pt x="1351" y="29"/>
                  </a:lnTo>
                  <a:lnTo>
                    <a:pt x="1150" y="87"/>
                  </a:lnTo>
                  <a:lnTo>
                    <a:pt x="977" y="202"/>
                  </a:lnTo>
                  <a:lnTo>
                    <a:pt x="834" y="374"/>
                  </a:lnTo>
                  <a:lnTo>
                    <a:pt x="834" y="374"/>
                  </a:lnTo>
                  <a:lnTo>
                    <a:pt x="460" y="920"/>
                  </a:lnTo>
                  <a:lnTo>
                    <a:pt x="460" y="920"/>
                  </a:lnTo>
                  <a:lnTo>
                    <a:pt x="259" y="1294"/>
                  </a:lnTo>
                  <a:lnTo>
                    <a:pt x="173" y="1495"/>
                  </a:lnTo>
                  <a:lnTo>
                    <a:pt x="86" y="1667"/>
                  </a:lnTo>
                  <a:lnTo>
                    <a:pt x="86" y="1667"/>
                  </a:lnTo>
                  <a:lnTo>
                    <a:pt x="0" y="1984"/>
                  </a:lnTo>
                  <a:lnTo>
                    <a:pt x="0" y="2156"/>
                  </a:lnTo>
                  <a:lnTo>
                    <a:pt x="0" y="2328"/>
                  </a:lnTo>
                  <a:lnTo>
                    <a:pt x="0" y="2328"/>
                  </a:lnTo>
                  <a:lnTo>
                    <a:pt x="29" y="2443"/>
                  </a:lnTo>
                  <a:lnTo>
                    <a:pt x="86" y="2558"/>
                  </a:lnTo>
                  <a:lnTo>
                    <a:pt x="201" y="2760"/>
                  </a:lnTo>
                  <a:lnTo>
                    <a:pt x="374" y="2932"/>
                  </a:lnTo>
                  <a:lnTo>
                    <a:pt x="604" y="3047"/>
                  </a:lnTo>
                  <a:lnTo>
                    <a:pt x="604" y="3047"/>
                  </a:lnTo>
                  <a:lnTo>
                    <a:pt x="747" y="3076"/>
                  </a:lnTo>
                  <a:lnTo>
                    <a:pt x="920" y="3104"/>
                  </a:lnTo>
                  <a:lnTo>
                    <a:pt x="920" y="3104"/>
                  </a:lnTo>
                  <a:lnTo>
                    <a:pt x="1092" y="3076"/>
                  </a:lnTo>
                  <a:lnTo>
                    <a:pt x="1265" y="3047"/>
                  </a:lnTo>
                  <a:lnTo>
                    <a:pt x="1408" y="2961"/>
                  </a:lnTo>
                  <a:lnTo>
                    <a:pt x="1552" y="2875"/>
                  </a:lnTo>
                  <a:lnTo>
                    <a:pt x="1552" y="2875"/>
                  </a:lnTo>
                  <a:lnTo>
                    <a:pt x="1753" y="2731"/>
                  </a:lnTo>
                  <a:lnTo>
                    <a:pt x="1897" y="2530"/>
                  </a:lnTo>
                  <a:lnTo>
                    <a:pt x="1897" y="2530"/>
                  </a:lnTo>
                  <a:lnTo>
                    <a:pt x="2041" y="2386"/>
                  </a:lnTo>
                  <a:lnTo>
                    <a:pt x="2127" y="2242"/>
                  </a:lnTo>
                  <a:lnTo>
                    <a:pt x="2299" y="1897"/>
                  </a:lnTo>
                  <a:lnTo>
                    <a:pt x="2299" y="1897"/>
                  </a:lnTo>
                  <a:lnTo>
                    <a:pt x="2414" y="1725"/>
                  </a:lnTo>
                  <a:lnTo>
                    <a:pt x="2414" y="1725"/>
                  </a:lnTo>
                  <a:lnTo>
                    <a:pt x="2472" y="1610"/>
                  </a:lnTo>
                  <a:lnTo>
                    <a:pt x="2472" y="1610"/>
                  </a:lnTo>
                  <a:lnTo>
                    <a:pt x="2615" y="1323"/>
                  </a:lnTo>
                  <a:lnTo>
                    <a:pt x="2615" y="1323"/>
                  </a:lnTo>
                  <a:lnTo>
                    <a:pt x="2673" y="1208"/>
                  </a:lnTo>
                  <a:lnTo>
                    <a:pt x="2673" y="1064"/>
                  </a:lnTo>
                  <a:lnTo>
                    <a:pt x="2673" y="805"/>
                  </a:lnTo>
                  <a:lnTo>
                    <a:pt x="2673" y="805"/>
                  </a:lnTo>
                  <a:lnTo>
                    <a:pt x="2587" y="575"/>
                  </a:lnTo>
                  <a:lnTo>
                    <a:pt x="2587" y="575"/>
                  </a:lnTo>
                  <a:lnTo>
                    <a:pt x="2472" y="403"/>
                  </a:lnTo>
                  <a:lnTo>
                    <a:pt x="2299" y="230"/>
                  </a:lnTo>
                  <a:lnTo>
                    <a:pt x="2299" y="230"/>
                  </a:lnTo>
                  <a:lnTo>
                    <a:pt x="2127" y="144"/>
                  </a:lnTo>
                  <a:lnTo>
                    <a:pt x="1954" y="87"/>
                  </a:lnTo>
                  <a:lnTo>
                    <a:pt x="1954" y="87"/>
                  </a:lnTo>
                  <a:lnTo>
                    <a:pt x="1811" y="29"/>
                  </a:lnTo>
                  <a:lnTo>
                    <a:pt x="1667" y="0"/>
                  </a:lnTo>
                  <a:lnTo>
                    <a:pt x="1667" y="0"/>
                  </a:lnTo>
                  <a:lnTo>
                    <a:pt x="1581" y="0"/>
                  </a:lnTo>
                </a:path>
              </a:pathLst>
            </a:custGeom>
            <a:solidFill>
              <a:srgbClr val="FFFFFF">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2" name="Google Shape;1832;p37"/>
            <p:cNvSpPr/>
            <p:nvPr/>
          </p:nvSpPr>
          <p:spPr>
            <a:xfrm>
              <a:off x="6015850" y="4738225"/>
              <a:ext cx="71875" cy="89125"/>
            </a:xfrm>
            <a:custGeom>
              <a:avLst/>
              <a:gdLst/>
              <a:ahLst/>
              <a:cxnLst/>
              <a:rect l="l" t="t" r="r" b="b"/>
              <a:pathLst>
                <a:path w="2875" h="3565" extrusionOk="0">
                  <a:moveTo>
                    <a:pt x="2012" y="0"/>
                  </a:moveTo>
                  <a:lnTo>
                    <a:pt x="1811" y="29"/>
                  </a:lnTo>
                  <a:lnTo>
                    <a:pt x="1639" y="87"/>
                  </a:lnTo>
                  <a:lnTo>
                    <a:pt x="1466" y="202"/>
                  </a:lnTo>
                  <a:lnTo>
                    <a:pt x="1322" y="345"/>
                  </a:lnTo>
                  <a:lnTo>
                    <a:pt x="1121" y="719"/>
                  </a:lnTo>
                  <a:lnTo>
                    <a:pt x="1035" y="748"/>
                  </a:lnTo>
                  <a:lnTo>
                    <a:pt x="863" y="863"/>
                  </a:lnTo>
                  <a:lnTo>
                    <a:pt x="690" y="1035"/>
                  </a:lnTo>
                  <a:lnTo>
                    <a:pt x="575" y="1236"/>
                  </a:lnTo>
                  <a:lnTo>
                    <a:pt x="316" y="1782"/>
                  </a:lnTo>
                  <a:lnTo>
                    <a:pt x="173" y="2070"/>
                  </a:lnTo>
                  <a:lnTo>
                    <a:pt x="58" y="2386"/>
                  </a:lnTo>
                  <a:lnTo>
                    <a:pt x="0" y="2616"/>
                  </a:lnTo>
                  <a:lnTo>
                    <a:pt x="0" y="2846"/>
                  </a:lnTo>
                  <a:lnTo>
                    <a:pt x="58" y="3018"/>
                  </a:lnTo>
                  <a:lnTo>
                    <a:pt x="115" y="3162"/>
                  </a:lnTo>
                  <a:lnTo>
                    <a:pt x="230" y="3277"/>
                  </a:lnTo>
                  <a:lnTo>
                    <a:pt x="345" y="3392"/>
                  </a:lnTo>
                  <a:lnTo>
                    <a:pt x="546" y="3507"/>
                  </a:lnTo>
                  <a:lnTo>
                    <a:pt x="776" y="3564"/>
                  </a:lnTo>
                  <a:lnTo>
                    <a:pt x="1006" y="3564"/>
                  </a:lnTo>
                  <a:lnTo>
                    <a:pt x="1179" y="3507"/>
                  </a:lnTo>
                  <a:lnTo>
                    <a:pt x="1294" y="3449"/>
                  </a:lnTo>
                  <a:lnTo>
                    <a:pt x="1437" y="3363"/>
                  </a:lnTo>
                  <a:lnTo>
                    <a:pt x="1552" y="3219"/>
                  </a:lnTo>
                  <a:lnTo>
                    <a:pt x="1667" y="3076"/>
                  </a:lnTo>
                  <a:lnTo>
                    <a:pt x="1754" y="2932"/>
                  </a:lnTo>
                  <a:lnTo>
                    <a:pt x="1782" y="2932"/>
                  </a:lnTo>
                  <a:lnTo>
                    <a:pt x="1926" y="2874"/>
                  </a:lnTo>
                  <a:lnTo>
                    <a:pt x="2041" y="2788"/>
                  </a:lnTo>
                  <a:lnTo>
                    <a:pt x="2156" y="2702"/>
                  </a:lnTo>
                  <a:lnTo>
                    <a:pt x="2242" y="2587"/>
                  </a:lnTo>
                  <a:lnTo>
                    <a:pt x="2357" y="2415"/>
                  </a:lnTo>
                  <a:lnTo>
                    <a:pt x="2443" y="2213"/>
                  </a:lnTo>
                  <a:lnTo>
                    <a:pt x="2616" y="1811"/>
                  </a:lnTo>
                  <a:lnTo>
                    <a:pt x="2759" y="1380"/>
                  </a:lnTo>
                  <a:lnTo>
                    <a:pt x="2846" y="1150"/>
                  </a:lnTo>
                  <a:lnTo>
                    <a:pt x="2874" y="949"/>
                  </a:lnTo>
                  <a:lnTo>
                    <a:pt x="2874" y="805"/>
                  </a:lnTo>
                  <a:lnTo>
                    <a:pt x="2846" y="661"/>
                  </a:lnTo>
                  <a:lnTo>
                    <a:pt x="2817" y="518"/>
                  </a:lnTo>
                  <a:lnTo>
                    <a:pt x="2731" y="403"/>
                  </a:lnTo>
                  <a:lnTo>
                    <a:pt x="2673" y="288"/>
                  </a:lnTo>
                  <a:lnTo>
                    <a:pt x="2558" y="202"/>
                  </a:lnTo>
                  <a:lnTo>
                    <a:pt x="2443" y="115"/>
                  </a:lnTo>
                  <a:lnTo>
                    <a:pt x="2328" y="58"/>
                  </a:lnTo>
                  <a:lnTo>
                    <a:pt x="2098" y="0"/>
                  </a:lnTo>
                  <a:close/>
                </a:path>
              </a:pathLst>
            </a:custGeom>
            <a:solidFill>
              <a:srgbClr val="FFFFFF">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3" name="Google Shape;1833;p37"/>
            <p:cNvSpPr/>
            <p:nvPr/>
          </p:nvSpPr>
          <p:spPr>
            <a:xfrm>
              <a:off x="6015850" y="4738225"/>
              <a:ext cx="71875" cy="89125"/>
            </a:xfrm>
            <a:custGeom>
              <a:avLst/>
              <a:gdLst/>
              <a:ahLst/>
              <a:cxnLst/>
              <a:rect l="l" t="t" r="r" b="b"/>
              <a:pathLst>
                <a:path w="2875" h="3565" fill="none" extrusionOk="0">
                  <a:moveTo>
                    <a:pt x="2012" y="0"/>
                  </a:moveTo>
                  <a:lnTo>
                    <a:pt x="2012" y="0"/>
                  </a:lnTo>
                  <a:lnTo>
                    <a:pt x="1811" y="29"/>
                  </a:lnTo>
                  <a:lnTo>
                    <a:pt x="1639" y="87"/>
                  </a:lnTo>
                  <a:lnTo>
                    <a:pt x="1466" y="202"/>
                  </a:lnTo>
                  <a:lnTo>
                    <a:pt x="1322" y="345"/>
                  </a:lnTo>
                  <a:lnTo>
                    <a:pt x="1322" y="345"/>
                  </a:lnTo>
                  <a:lnTo>
                    <a:pt x="1121" y="719"/>
                  </a:lnTo>
                  <a:lnTo>
                    <a:pt x="1035" y="748"/>
                  </a:lnTo>
                  <a:lnTo>
                    <a:pt x="1035" y="748"/>
                  </a:lnTo>
                  <a:lnTo>
                    <a:pt x="863" y="863"/>
                  </a:lnTo>
                  <a:lnTo>
                    <a:pt x="863" y="863"/>
                  </a:lnTo>
                  <a:lnTo>
                    <a:pt x="690" y="1035"/>
                  </a:lnTo>
                  <a:lnTo>
                    <a:pt x="575" y="1236"/>
                  </a:lnTo>
                  <a:lnTo>
                    <a:pt x="575" y="1236"/>
                  </a:lnTo>
                  <a:lnTo>
                    <a:pt x="316" y="1782"/>
                  </a:lnTo>
                  <a:lnTo>
                    <a:pt x="316" y="1782"/>
                  </a:lnTo>
                  <a:lnTo>
                    <a:pt x="173" y="2070"/>
                  </a:lnTo>
                  <a:lnTo>
                    <a:pt x="58" y="2386"/>
                  </a:lnTo>
                  <a:lnTo>
                    <a:pt x="58" y="2386"/>
                  </a:lnTo>
                  <a:lnTo>
                    <a:pt x="0" y="2616"/>
                  </a:lnTo>
                  <a:lnTo>
                    <a:pt x="0" y="2846"/>
                  </a:lnTo>
                  <a:lnTo>
                    <a:pt x="0" y="2846"/>
                  </a:lnTo>
                  <a:lnTo>
                    <a:pt x="58" y="3018"/>
                  </a:lnTo>
                  <a:lnTo>
                    <a:pt x="115" y="3162"/>
                  </a:lnTo>
                  <a:lnTo>
                    <a:pt x="230" y="3277"/>
                  </a:lnTo>
                  <a:lnTo>
                    <a:pt x="345" y="3392"/>
                  </a:lnTo>
                  <a:lnTo>
                    <a:pt x="345" y="3392"/>
                  </a:lnTo>
                  <a:lnTo>
                    <a:pt x="546" y="3507"/>
                  </a:lnTo>
                  <a:lnTo>
                    <a:pt x="776" y="3564"/>
                  </a:lnTo>
                  <a:lnTo>
                    <a:pt x="776" y="3564"/>
                  </a:lnTo>
                  <a:lnTo>
                    <a:pt x="863" y="3564"/>
                  </a:lnTo>
                  <a:lnTo>
                    <a:pt x="863" y="3564"/>
                  </a:lnTo>
                  <a:lnTo>
                    <a:pt x="1006" y="3564"/>
                  </a:lnTo>
                  <a:lnTo>
                    <a:pt x="1179" y="3507"/>
                  </a:lnTo>
                  <a:lnTo>
                    <a:pt x="1294" y="3449"/>
                  </a:lnTo>
                  <a:lnTo>
                    <a:pt x="1437" y="3363"/>
                  </a:lnTo>
                  <a:lnTo>
                    <a:pt x="1437" y="3363"/>
                  </a:lnTo>
                  <a:lnTo>
                    <a:pt x="1552" y="3219"/>
                  </a:lnTo>
                  <a:lnTo>
                    <a:pt x="1667" y="3076"/>
                  </a:lnTo>
                  <a:lnTo>
                    <a:pt x="1667" y="3076"/>
                  </a:lnTo>
                  <a:lnTo>
                    <a:pt x="1754" y="2932"/>
                  </a:lnTo>
                  <a:lnTo>
                    <a:pt x="1782" y="2932"/>
                  </a:lnTo>
                  <a:lnTo>
                    <a:pt x="1782" y="2932"/>
                  </a:lnTo>
                  <a:lnTo>
                    <a:pt x="1926" y="2874"/>
                  </a:lnTo>
                  <a:lnTo>
                    <a:pt x="2041" y="2788"/>
                  </a:lnTo>
                  <a:lnTo>
                    <a:pt x="2156" y="2702"/>
                  </a:lnTo>
                  <a:lnTo>
                    <a:pt x="2242" y="2587"/>
                  </a:lnTo>
                  <a:lnTo>
                    <a:pt x="2242" y="2587"/>
                  </a:lnTo>
                  <a:lnTo>
                    <a:pt x="2357" y="2415"/>
                  </a:lnTo>
                  <a:lnTo>
                    <a:pt x="2443" y="2213"/>
                  </a:lnTo>
                  <a:lnTo>
                    <a:pt x="2616" y="1811"/>
                  </a:lnTo>
                  <a:lnTo>
                    <a:pt x="2616" y="1811"/>
                  </a:lnTo>
                  <a:lnTo>
                    <a:pt x="2759" y="1380"/>
                  </a:lnTo>
                  <a:lnTo>
                    <a:pt x="2846" y="1150"/>
                  </a:lnTo>
                  <a:lnTo>
                    <a:pt x="2874" y="949"/>
                  </a:lnTo>
                  <a:lnTo>
                    <a:pt x="2874" y="949"/>
                  </a:lnTo>
                  <a:lnTo>
                    <a:pt x="2874" y="805"/>
                  </a:lnTo>
                  <a:lnTo>
                    <a:pt x="2846" y="661"/>
                  </a:lnTo>
                  <a:lnTo>
                    <a:pt x="2817" y="518"/>
                  </a:lnTo>
                  <a:lnTo>
                    <a:pt x="2731" y="403"/>
                  </a:lnTo>
                  <a:lnTo>
                    <a:pt x="2673" y="288"/>
                  </a:lnTo>
                  <a:lnTo>
                    <a:pt x="2558" y="202"/>
                  </a:lnTo>
                  <a:lnTo>
                    <a:pt x="2443" y="115"/>
                  </a:lnTo>
                  <a:lnTo>
                    <a:pt x="2328" y="58"/>
                  </a:lnTo>
                  <a:lnTo>
                    <a:pt x="2328" y="58"/>
                  </a:lnTo>
                  <a:lnTo>
                    <a:pt x="2098" y="0"/>
                  </a:lnTo>
                  <a:lnTo>
                    <a:pt x="2098" y="0"/>
                  </a:lnTo>
                  <a:lnTo>
                    <a:pt x="2012" y="0"/>
                  </a:lnTo>
                </a:path>
              </a:pathLst>
            </a:custGeom>
            <a:solidFill>
              <a:srgbClr val="FFFFFF">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4" name="Google Shape;1834;p37"/>
            <p:cNvSpPr/>
            <p:nvPr/>
          </p:nvSpPr>
          <p:spPr>
            <a:xfrm>
              <a:off x="5898725" y="4917850"/>
              <a:ext cx="67575" cy="96300"/>
            </a:xfrm>
            <a:custGeom>
              <a:avLst/>
              <a:gdLst/>
              <a:ahLst/>
              <a:cxnLst/>
              <a:rect l="l" t="t" r="r" b="b"/>
              <a:pathLst>
                <a:path w="2703" h="3852" extrusionOk="0">
                  <a:moveTo>
                    <a:pt x="1639" y="1"/>
                  </a:moveTo>
                  <a:lnTo>
                    <a:pt x="1495" y="29"/>
                  </a:lnTo>
                  <a:lnTo>
                    <a:pt x="1351" y="87"/>
                  </a:lnTo>
                  <a:lnTo>
                    <a:pt x="1236" y="144"/>
                  </a:lnTo>
                  <a:lnTo>
                    <a:pt x="1121" y="231"/>
                  </a:lnTo>
                  <a:lnTo>
                    <a:pt x="1006" y="345"/>
                  </a:lnTo>
                  <a:lnTo>
                    <a:pt x="949" y="460"/>
                  </a:lnTo>
                  <a:lnTo>
                    <a:pt x="892" y="604"/>
                  </a:lnTo>
                  <a:lnTo>
                    <a:pt x="518" y="1610"/>
                  </a:lnTo>
                  <a:lnTo>
                    <a:pt x="489" y="1639"/>
                  </a:lnTo>
                  <a:lnTo>
                    <a:pt x="489" y="1668"/>
                  </a:lnTo>
                  <a:lnTo>
                    <a:pt x="345" y="1869"/>
                  </a:lnTo>
                  <a:lnTo>
                    <a:pt x="144" y="2214"/>
                  </a:lnTo>
                  <a:lnTo>
                    <a:pt x="87" y="2386"/>
                  </a:lnTo>
                  <a:lnTo>
                    <a:pt x="29" y="2587"/>
                  </a:lnTo>
                  <a:lnTo>
                    <a:pt x="1" y="2760"/>
                  </a:lnTo>
                  <a:lnTo>
                    <a:pt x="29" y="2961"/>
                  </a:lnTo>
                  <a:lnTo>
                    <a:pt x="116" y="3191"/>
                  </a:lnTo>
                  <a:lnTo>
                    <a:pt x="230" y="3392"/>
                  </a:lnTo>
                  <a:lnTo>
                    <a:pt x="317" y="3507"/>
                  </a:lnTo>
                  <a:lnTo>
                    <a:pt x="432" y="3622"/>
                  </a:lnTo>
                  <a:lnTo>
                    <a:pt x="575" y="3708"/>
                  </a:lnTo>
                  <a:lnTo>
                    <a:pt x="719" y="3794"/>
                  </a:lnTo>
                  <a:lnTo>
                    <a:pt x="863" y="3823"/>
                  </a:lnTo>
                  <a:lnTo>
                    <a:pt x="1035" y="3852"/>
                  </a:lnTo>
                  <a:lnTo>
                    <a:pt x="1179" y="3823"/>
                  </a:lnTo>
                  <a:lnTo>
                    <a:pt x="1323" y="3794"/>
                  </a:lnTo>
                  <a:lnTo>
                    <a:pt x="1438" y="3766"/>
                  </a:lnTo>
                  <a:lnTo>
                    <a:pt x="1581" y="3679"/>
                  </a:lnTo>
                  <a:lnTo>
                    <a:pt x="1668" y="3593"/>
                  </a:lnTo>
                  <a:lnTo>
                    <a:pt x="1782" y="3507"/>
                  </a:lnTo>
                  <a:lnTo>
                    <a:pt x="1869" y="3392"/>
                  </a:lnTo>
                  <a:lnTo>
                    <a:pt x="1926" y="3248"/>
                  </a:lnTo>
                  <a:lnTo>
                    <a:pt x="2271" y="2271"/>
                  </a:lnTo>
                  <a:lnTo>
                    <a:pt x="2645" y="1265"/>
                  </a:lnTo>
                  <a:lnTo>
                    <a:pt x="2673" y="1093"/>
                  </a:lnTo>
                  <a:lnTo>
                    <a:pt x="2702" y="892"/>
                  </a:lnTo>
                  <a:lnTo>
                    <a:pt x="2673" y="719"/>
                  </a:lnTo>
                  <a:lnTo>
                    <a:pt x="2616" y="547"/>
                  </a:lnTo>
                  <a:lnTo>
                    <a:pt x="2530" y="374"/>
                  </a:lnTo>
                  <a:lnTo>
                    <a:pt x="2415" y="259"/>
                  </a:lnTo>
                  <a:lnTo>
                    <a:pt x="2271" y="144"/>
                  </a:lnTo>
                  <a:lnTo>
                    <a:pt x="2099" y="58"/>
                  </a:lnTo>
                  <a:lnTo>
                    <a:pt x="1984" y="29"/>
                  </a:lnTo>
                  <a:lnTo>
                    <a:pt x="1840" y="1"/>
                  </a:lnTo>
                  <a:close/>
                </a:path>
              </a:pathLst>
            </a:custGeom>
            <a:solidFill>
              <a:srgbClr val="FFFFFF">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5" name="Google Shape;1835;p37"/>
            <p:cNvSpPr/>
            <p:nvPr/>
          </p:nvSpPr>
          <p:spPr>
            <a:xfrm>
              <a:off x="5898725" y="4917850"/>
              <a:ext cx="67575" cy="96300"/>
            </a:xfrm>
            <a:custGeom>
              <a:avLst/>
              <a:gdLst/>
              <a:ahLst/>
              <a:cxnLst/>
              <a:rect l="l" t="t" r="r" b="b"/>
              <a:pathLst>
                <a:path w="2703" h="3852" fill="none" extrusionOk="0">
                  <a:moveTo>
                    <a:pt x="1754" y="1"/>
                  </a:moveTo>
                  <a:lnTo>
                    <a:pt x="1754" y="1"/>
                  </a:lnTo>
                  <a:lnTo>
                    <a:pt x="1639" y="1"/>
                  </a:lnTo>
                  <a:lnTo>
                    <a:pt x="1495" y="29"/>
                  </a:lnTo>
                  <a:lnTo>
                    <a:pt x="1351" y="87"/>
                  </a:lnTo>
                  <a:lnTo>
                    <a:pt x="1236" y="144"/>
                  </a:lnTo>
                  <a:lnTo>
                    <a:pt x="1121" y="231"/>
                  </a:lnTo>
                  <a:lnTo>
                    <a:pt x="1006" y="345"/>
                  </a:lnTo>
                  <a:lnTo>
                    <a:pt x="949" y="460"/>
                  </a:lnTo>
                  <a:lnTo>
                    <a:pt x="892" y="604"/>
                  </a:lnTo>
                  <a:lnTo>
                    <a:pt x="892" y="604"/>
                  </a:lnTo>
                  <a:lnTo>
                    <a:pt x="518" y="1610"/>
                  </a:lnTo>
                  <a:lnTo>
                    <a:pt x="489" y="1639"/>
                  </a:lnTo>
                  <a:lnTo>
                    <a:pt x="489" y="1668"/>
                  </a:lnTo>
                  <a:lnTo>
                    <a:pt x="489" y="1668"/>
                  </a:lnTo>
                  <a:lnTo>
                    <a:pt x="345" y="1869"/>
                  </a:lnTo>
                  <a:lnTo>
                    <a:pt x="345" y="1869"/>
                  </a:lnTo>
                  <a:lnTo>
                    <a:pt x="144" y="2214"/>
                  </a:lnTo>
                  <a:lnTo>
                    <a:pt x="144" y="2214"/>
                  </a:lnTo>
                  <a:lnTo>
                    <a:pt x="87" y="2386"/>
                  </a:lnTo>
                  <a:lnTo>
                    <a:pt x="29" y="2587"/>
                  </a:lnTo>
                  <a:lnTo>
                    <a:pt x="1" y="2760"/>
                  </a:lnTo>
                  <a:lnTo>
                    <a:pt x="29" y="2961"/>
                  </a:lnTo>
                  <a:lnTo>
                    <a:pt x="29" y="2961"/>
                  </a:lnTo>
                  <a:lnTo>
                    <a:pt x="116" y="3191"/>
                  </a:lnTo>
                  <a:lnTo>
                    <a:pt x="230" y="3392"/>
                  </a:lnTo>
                  <a:lnTo>
                    <a:pt x="230" y="3392"/>
                  </a:lnTo>
                  <a:lnTo>
                    <a:pt x="317" y="3507"/>
                  </a:lnTo>
                  <a:lnTo>
                    <a:pt x="432" y="3622"/>
                  </a:lnTo>
                  <a:lnTo>
                    <a:pt x="575" y="3708"/>
                  </a:lnTo>
                  <a:lnTo>
                    <a:pt x="719" y="3794"/>
                  </a:lnTo>
                  <a:lnTo>
                    <a:pt x="719" y="3794"/>
                  </a:lnTo>
                  <a:lnTo>
                    <a:pt x="863" y="3823"/>
                  </a:lnTo>
                  <a:lnTo>
                    <a:pt x="1035" y="3852"/>
                  </a:lnTo>
                  <a:lnTo>
                    <a:pt x="1035" y="3852"/>
                  </a:lnTo>
                  <a:lnTo>
                    <a:pt x="1179" y="3823"/>
                  </a:lnTo>
                  <a:lnTo>
                    <a:pt x="1323" y="3794"/>
                  </a:lnTo>
                  <a:lnTo>
                    <a:pt x="1438" y="3766"/>
                  </a:lnTo>
                  <a:lnTo>
                    <a:pt x="1581" y="3679"/>
                  </a:lnTo>
                  <a:lnTo>
                    <a:pt x="1668" y="3593"/>
                  </a:lnTo>
                  <a:lnTo>
                    <a:pt x="1782" y="3507"/>
                  </a:lnTo>
                  <a:lnTo>
                    <a:pt x="1869" y="3392"/>
                  </a:lnTo>
                  <a:lnTo>
                    <a:pt x="1926" y="3248"/>
                  </a:lnTo>
                  <a:lnTo>
                    <a:pt x="1926" y="3248"/>
                  </a:lnTo>
                  <a:lnTo>
                    <a:pt x="2271" y="2271"/>
                  </a:lnTo>
                  <a:lnTo>
                    <a:pt x="2645" y="1265"/>
                  </a:lnTo>
                  <a:lnTo>
                    <a:pt x="2645" y="1265"/>
                  </a:lnTo>
                  <a:lnTo>
                    <a:pt x="2673" y="1093"/>
                  </a:lnTo>
                  <a:lnTo>
                    <a:pt x="2702" y="892"/>
                  </a:lnTo>
                  <a:lnTo>
                    <a:pt x="2673" y="719"/>
                  </a:lnTo>
                  <a:lnTo>
                    <a:pt x="2616" y="547"/>
                  </a:lnTo>
                  <a:lnTo>
                    <a:pt x="2530" y="374"/>
                  </a:lnTo>
                  <a:lnTo>
                    <a:pt x="2415" y="259"/>
                  </a:lnTo>
                  <a:lnTo>
                    <a:pt x="2271" y="144"/>
                  </a:lnTo>
                  <a:lnTo>
                    <a:pt x="2099" y="58"/>
                  </a:lnTo>
                  <a:lnTo>
                    <a:pt x="2099" y="58"/>
                  </a:lnTo>
                  <a:lnTo>
                    <a:pt x="1984" y="29"/>
                  </a:lnTo>
                  <a:lnTo>
                    <a:pt x="1840" y="1"/>
                  </a:lnTo>
                  <a:lnTo>
                    <a:pt x="1840" y="1"/>
                  </a:lnTo>
                  <a:lnTo>
                    <a:pt x="1754" y="1"/>
                  </a:lnTo>
                </a:path>
              </a:pathLst>
            </a:custGeom>
            <a:solidFill>
              <a:srgbClr val="FFFFFF">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6" name="Google Shape;1836;p37"/>
            <p:cNvSpPr/>
            <p:nvPr/>
          </p:nvSpPr>
          <p:spPr>
            <a:xfrm>
              <a:off x="6010825" y="4917125"/>
              <a:ext cx="61100" cy="72600"/>
            </a:xfrm>
            <a:custGeom>
              <a:avLst/>
              <a:gdLst/>
              <a:ahLst/>
              <a:cxnLst/>
              <a:rect l="l" t="t" r="r" b="b"/>
              <a:pathLst>
                <a:path w="2444" h="2904" extrusionOk="0">
                  <a:moveTo>
                    <a:pt x="1408" y="1"/>
                  </a:moveTo>
                  <a:lnTo>
                    <a:pt x="1265" y="30"/>
                  </a:lnTo>
                  <a:lnTo>
                    <a:pt x="1121" y="87"/>
                  </a:lnTo>
                  <a:lnTo>
                    <a:pt x="977" y="173"/>
                  </a:lnTo>
                  <a:lnTo>
                    <a:pt x="891" y="231"/>
                  </a:lnTo>
                  <a:lnTo>
                    <a:pt x="834" y="317"/>
                  </a:lnTo>
                  <a:lnTo>
                    <a:pt x="776" y="403"/>
                  </a:lnTo>
                  <a:lnTo>
                    <a:pt x="690" y="547"/>
                  </a:lnTo>
                  <a:lnTo>
                    <a:pt x="517" y="863"/>
                  </a:lnTo>
                  <a:lnTo>
                    <a:pt x="230" y="1380"/>
                  </a:lnTo>
                  <a:lnTo>
                    <a:pt x="144" y="1524"/>
                  </a:lnTo>
                  <a:lnTo>
                    <a:pt x="86" y="1697"/>
                  </a:lnTo>
                  <a:lnTo>
                    <a:pt x="58" y="1869"/>
                  </a:lnTo>
                  <a:lnTo>
                    <a:pt x="58" y="2041"/>
                  </a:lnTo>
                  <a:lnTo>
                    <a:pt x="29" y="2099"/>
                  </a:lnTo>
                  <a:lnTo>
                    <a:pt x="0" y="2214"/>
                  </a:lnTo>
                  <a:lnTo>
                    <a:pt x="0" y="2329"/>
                  </a:lnTo>
                  <a:lnTo>
                    <a:pt x="0" y="2444"/>
                  </a:lnTo>
                  <a:lnTo>
                    <a:pt x="58" y="2559"/>
                  </a:lnTo>
                  <a:lnTo>
                    <a:pt x="115" y="2674"/>
                  </a:lnTo>
                  <a:lnTo>
                    <a:pt x="173" y="2731"/>
                  </a:lnTo>
                  <a:lnTo>
                    <a:pt x="288" y="2817"/>
                  </a:lnTo>
                  <a:lnTo>
                    <a:pt x="374" y="2875"/>
                  </a:lnTo>
                  <a:lnTo>
                    <a:pt x="489" y="2904"/>
                  </a:lnTo>
                  <a:lnTo>
                    <a:pt x="575" y="2904"/>
                  </a:lnTo>
                  <a:lnTo>
                    <a:pt x="719" y="2875"/>
                  </a:lnTo>
                  <a:lnTo>
                    <a:pt x="834" y="2846"/>
                  </a:lnTo>
                  <a:lnTo>
                    <a:pt x="949" y="2846"/>
                  </a:lnTo>
                  <a:lnTo>
                    <a:pt x="1092" y="2817"/>
                  </a:lnTo>
                  <a:lnTo>
                    <a:pt x="1293" y="2846"/>
                  </a:lnTo>
                  <a:lnTo>
                    <a:pt x="1466" y="2846"/>
                  </a:lnTo>
                  <a:lnTo>
                    <a:pt x="1638" y="2789"/>
                  </a:lnTo>
                  <a:lnTo>
                    <a:pt x="1782" y="2702"/>
                  </a:lnTo>
                  <a:lnTo>
                    <a:pt x="1897" y="2588"/>
                  </a:lnTo>
                  <a:lnTo>
                    <a:pt x="2012" y="2444"/>
                  </a:lnTo>
                  <a:lnTo>
                    <a:pt x="2069" y="2300"/>
                  </a:lnTo>
                  <a:lnTo>
                    <a:pt x="2271" y="1898"/>
                  </a:lnTo>
                  <a:lnTo>
                    <a:pt x="2328" y="1668"/>
                  </a:lnTo>
                  <a:lnTo>
                    <a:pt x="2414" y="1380"/>
                  </a:lnTo>
                  <a:lnTo>
                    <a:pt x="2443" y="1208"/>
                  </a:lnTo>
                  <a:lnTo>
                    <a:pt x="2414" y="1036"/>
                  </a:lnTo>
                  <a:lnTo>
                    <a:pt x="2328" y="777"/>
                  </a:lnTo>
                  <a:lnTo>
                    <a:pt x="2271" y="662"/>
                  </a:lnTo>
                  <a:lnTo>
                    <a:pt x="2184" y="547"/>
                  </a:lnTo>
                  <a:lnTo>
                    <a:pt x="2069" y="461"/>
                  </a:lnTo>
                  <a:lnTo>
                    <a:pt x="2069" y="432"/>
                  </a:lnTo>
                  <a:lnTo>
                    <a:pt x="1955" y="260"/>
                  </a:lnTo>
                  <a:lnTo>
                    <a:pt x="1840" y="145"/>
                  </a:lnTo>
                  <a:lnTo>
                    <a:pt x="1667" y="58"/>
                  </a:lnTo>
                  <a:lnTo>
                    <a:pt x="1466" y="1"/>
                  </a:lnTo>
                  <a:close/>
                </a:path>
              </a:pathLst>
            </a:custGeom>
            <a:solidFill>
              <a:srgbClr val="FFFFFF">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7" name="Google Shape;1837;p37"/>
            <p:cNvSpPr/>
            <p:nvPr/>
          </p:nvSpPr>
          <p:spPr>
            <a:xfrm>
              <a:off x="6010825" y="4917125"/>
              <a:ext cx="61100" cy="72600"/>
            </a:xfrm>
            <a:custGeom>
              <a:avLst/>
              <a:gdLst/>
              <a:ahLst/>
              <a:cxnLst/>
              <a:rect l="l" t="t" r="r" b="b"/>
              <a:pathLst>
                <a:path w="2444" h="2904" fill="none" extrusionOk="0">
                  <a:moveTo>
                    <a:pt x="1408" y="1"/>
                  </a:moveTo>
                  <a:lnTo>
                    <a:pt x="1408" y="1"/>
                  </a:lnTo>
                  <a:lnTo>
                    <a:pt x="1265" y="30"/>
                  </a:lnTo>
                  <a:lnTo>
                    <a:pt x="1121" y="87"/>
                  </a:lnTo>
                  <a:lnTo>
                    <a:pt x="1121" y="87"/>
                  </a:lnTo>
                  <a:lnTo>
                    <a:pt x="977" y="173"/>
                  </a:lnTo>
                  <a:lnTo>
                    <a:pt x="977" y="173"/>
                  </a:lnTo>
                  <a:lnTo>
                    <a:pt x="891" y="231"/>
                  </a:lnTo>
                  <a:lnTo>
                    <a:pt x="834" y="317"/>
                  </a:lnTo>
                  <a:lnTo>
                    <a:pt x="776" y="403"/>
                  </a:lnTo>
                  <a:lnTo>
                    <a:pt x="776" y="403"/>
                  </a:lnTo>
                  <a:lnTo>
                    <a:pt x="690" y="547"/>
                  </a:lnTo>
                  <a:lnTo>
                    <a:pt x="690" y="547"/>
                  </a:lnTo>
                  <a:lnTo>
                    <a:pt x="517" y="863"/>
                  </a:lnTo>
                  <a:lnTo>
                    <a:pt x="517" y="863"/>
                  </a:lnTo>
                  <a:lnTo>
                    <a:pt x="230" y="1380"/>
                  </a:lnTo>
                  <a:lnTo>
                    <a:pt x="230" y="1380"/>
                  </a:lnTo>
                  <a:lnTo>
                    <a:pt x="144" y="1524"/>
                  </a:lnTo>
                  <a:lnTo>
                    <a:pt x="86" y="1697"/>
                  </a:lnTo>
                  <a:lnTo>
                    <a:pt x="58" y="1869"/>
                  </a:lnTo>
                  <a:lnTo>
                    <a:pt x="58" y="2041"/>
                  </a:lnTo>
                  <a:lnTo>
                    <a:pt x="29" y="2099"/>
                  </a:lnTo>
                  <a:lnTo>
                    <a:pt x="29" y="2099"/>
                  </a:lnTo>
                  <a:lnTo>
                    <a:pt x="0" y="2214"/>
                  </a:lnTo>
                  <a:lnTo>
                    <a:pt x="0" y="2329"/>
                  </a:lnTo>
                  <a:lnTo>
                    <a:pt x="0" y="2444"/>
                  </a:lnTo>
                  <a:lnTo>
                    <a:pt x="58" y="2559"/>
                  </a:lnTo>
                  <a:lnTo>
                    <a:pt x="58" y="2559"/>
                  </a:lnTo>
                  <a:lnTo>
                    <a:pt x="115" y="2674"/>
                  </a:lnTo>
                  <a:lnTo>
                    <a:pt x="173" y="2731"/>
                  </a:lnTo>
                  <a:lnTo>
                    <a:pt x="288" y="2817"/>
                  </a:lnTo>
                  <a:lnTo>
                    <a:pt x="374" y="2875"/>
                  </a:lnTo>
                  <a:lnTo>
                    <a:pt x="374" y="2875"/>
                  </a:lnTo>
                  <a:lnTo>
                    <a:pt x="489" y="2904"/>
                  </a:lnTo>
                  <a:lnTo>
                    <a:pt x="575" y="2904"/>
                  </a:lnTo>
                  <a:lnTo>
                    <a:pt x="575" y="2904"/>
                  </a:lnTo>
                  <a:lnTo>
                    <a:pt x="719" y="2875"/>
                  </a:lnTo>
                  <a:lnTo>
                    <a:pt x="834" y="2846"/>
                  </a:lnTo>
                  <a:lnTo>
                    <a:pt x="862" y="2846"/>
                  </a:lnTo>
                  <a:lnTo>
                    <a:pt x="862" y="2846"/>
                  </a:lnTo>
                  <a:lnTo>
                    <a:pt x="949" y="2846"/>
                  </a:lnTo>
                  <a:lnTo>
                    <a:pt x="949" y="2846"/>
                  </a:lnTo>
                  <a:lnTo>
                    <a:pt x="1092" y="2817"/>
                  </a:lnTo>
                  <a:lnTo>
                    <a:pt x="1092" y="2817"/>
                  </a:lnTo>
                  <a:lnTo>
                    <a:pt x="1293" y="2846"/>
                  </a:lnTo>
                  <a:lnTo>
                    <a:pt x="1293" y="2846"/>
                  </a:lnTo>
                  <a:lnTo>
                    <a:pt x="1466" y="2846"/>
                  </a:lnTo>
                  <a:lnTo>
                    <a:pt x="1638" y="2789"/>
                  </a:lnTo>
                  <a:lnTo>
                    <a:pt x="1638" y="2789"/>
                  </a:lnTo>
                  <a:lnTo>
                    <a:pt x="1782" y="2702"/>
                  </a:lnTo>
                  <a:lnTo>
                    <a:pt x="1897" y="2588"/>
                  </a:lnTo>
                  <a:lnTo>
                    <a:pt x="2012" y="2444"/>
                  </a:lnTo>
                  <a:lnTo>
                    <a:pt x="2069" y="2300"/>
                  </a:lnTo>
                  <a:lnTo>
                    <a:pt x="2069" y="2300"/>
                  </a:lnTo>
                  <a:lnTo>
                    <a:pt x="2271" y="1898"/>
                  </a:lnTo>
                  <a:lnTo>
                    <a:pt x="2271" y="1898"/>
                  </a:lnTo>
                  <a:lnTo>
                    <a:pt x="2328" y="1668"/>
                  </a:lnTo>
                  <a:lnTo>
                    <a:pt x="2328" y="1668"/>
                  </a:lnTo>
                  <a:lnTo>
                    <a:pt x="2414" y="1380"/>
                  </a:lnTo>
                  <a:lnTo>
                    <a:pt x="2443" y="1208"/>
                  </a:lnTo>
                  <a:lnTo>
                    <a:pt x="2414" y="1036"/>
                  </a:lnTo>
                  <a:lnTo>
                    <a:pt x="2414" y="1036"/>
                  </a:lnTo>
                  <a:lnTo>
                    <a:pt x="2328" y="777"/>
                  </a:lnTo>
                  <a:lnTo>
                    <a:pt x="2271" y="662"/>
                  </a:lnTo>
                  <a:lnTo>
                    <a:pt x="2184" y="547"/>
                  </a:lnTo>
                  <a:lnTo>
                    <a:pt x="2069" y="461"/>
                  </a:lnTo>
                  <a:lnTo>
                    <a:pt x="2069" y="432"/>
                  </a:lnTo>
                  <a:lnTo>
                    <a:pt x="2069" y="432"/>
                  </a:lnTo>
                  <a:lnTo>
                    <a:pt x="1955" y="260"/>
                  </a:lnTo>
                  <a:lnTo>
                    <a:pt x="1840" y="145"/>
                  </a:lnTo>
                  <a:lnTo>
                    <a:pt x="1840" y="145"/>
                  </a:lnTo>
                  <a:lnTo>
                    <a:pt x="1667" y="58"/>
                  </a:lnTo>
                  <a:lnTo>
                    <a:pt x="1466" y="1"/>
                  </a:lnTo>
                  <a:lnTo>
                    <a:pt x="1466" y="1"/>
                  </a:lnTo>
                  <a:lnTo>
                    <a:pt x="1408" y="1"/>
                  </a:lnTo>
                </a:path>
              </a:pathLst>
            </a:custGeom>
            <a:solidFill>
              <a:srgbClr val="FFFFFF">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8" name="Google Shape;1838;p37"/>
            <p:cNvSpPr/>
            <p:nvPr/>
          </p:nvSpPr>
          <p:spPr>
            <a:xfrm>
              <a:off x="6150925" y="4937975"/>
              <a:ext cx="67575" cy="93425"/>
            </a:xfrm>
            <a:custGeom>
              <a:avLst/>
              <a:gdLst/>
              <a:ahLst/>
              <a:cxnLst/>
              <a:rect l="l" t="t" r="r" b="b"/>
              <a:pathLst>
                <a:path w="2703" h="3737" extrusionOk="0">
                  <a:moveTo>
                    <a:pt x="1524" y="0"/>
                  </a:moveTo>
                  <a:lnTo>
                    <a:pt x="1323" y="87"/>
                  </a:lnTo>
                  <a:lnTo>
                    <a:pt x="1093" y="202"/>
                  </a:lnTo>
                  <a:lnTo>
                    <a:pt x="920" y="403"/>
                  </a:lnTo>
                  <a:lnTo>
                    <a:pt x="805" y="633"/>
                  </a:lnTo>
                  <a:lnTo>
                    <a:pt x="432" y="1322"/>
                  </a:lnTo>
                  <a:lnTo>
                    <a:pt x="231" y="1696"/>
                  </a:lnTo>
                  <a:lnTo>
                    <a:pt x="58" y="2098"/>
                  </a:lnTo>
                  <a:lnTo>
                    <a:pt x="1" y="2300"/>
                  </a:lnTo>
                  <a:lnTo>
                    <a:pt x="1" y="2501"/>
                  </a:lnTo>
                  <a:lnTo>
                    <a:pt x="29" y="2702"/>
                  </a:lnTo>
                  <a:lnTo>
                    <a:pt x="116" y="2903"/>
                  </a:lnTo>
                  <a:lnTo>
                    <a:pt x="173" y="3162"/>
                  </a:lnTo>
                  <a:lnTo>
                    <a:pt x="231" y="3277"/>
                  </a:lnTo>
                  <a:lnTo>
                    <a:pt x="288" y="3392"/>
                  </a:lnTo>
                  <a:lnTo>
                    <a:pt x="374" y="3478"/>
                  </a:lnTo>
                  <a:lnTo>
                    <a:pt x="460" y="3564"/>
                  </a:lnTo>
                  <a:lnTo>
                    <a:pt x="575" y="3622"/>
                  </a:lnTo>
                  <a:lnTo>
                    <a:pt x="719" y="3679"/>
                  </a:lnTo>
                  <a:lnTo>
                    <a:pt x="863" y="3737"/>
                  </a:lnTo>
                  <a:lnTo>
                    <a:pt x="1236" y="3737"/>
                  </a:lnTo>
                  <a:lnTo>
                    <a:pt x="1438" y="3650"/>
                  </a:lnTo>
                  <a:lnTo>
                    <a:pt x="1639" y="3535"/>
                  </a:lnTo>
                  <a:lnTo>
                    <a:pt x="1783" y="3363"/>
                  </a:lnTo>
                  <a:lnTo>
                    <a:pt x="1897" y="3162"/>
                  </a:lnTo>
                  <a:lnTo>
                    <a:pt x="1926" y="3133"/>
                  </a:lnTo>
                  <a:lnTo>
                    <a:pt x="2185" y="2587"/>
                  </a:lnTo>
                  <a:lnTo>
                    <a:pt x="2357" y="2213"/>
                  </a:lnTo>
                  <a:lnTo>
                    <a:pt x="2501" y="1840"/>
                  </a:lnTo>
                  <a:lnTo>
                    <a:pt x="2530" y="1667"/>
                  </a:lnTo>
                  <a:lnTo>
                    <a:pt x="2559" y="1495"/>
                  </a:lnTo>
                  <a:lnTo>
                    <a:pt x="2645" y="1322"/>
                  </a:lnTo>
                  <a:lnTo>
                    <a:pt x="2702" y="1150"/>
                  </a:lnTo>
                  <a:lnTo>
                    <a:pt x="2702" y="949"/>
                  </a:lnTo>
                  <a:lnTo>
                    <a:pt x="2673" y="748"/>
                  </a:lnTo>
                  <a:lnTo>
                    <a:pt x="2616" y="546"/>
                  </a:lnTo>
                  <a:lnTo>
                    <a:pt x="2530" y="403"/>
                  </a:lnTo>
                  <a:lnTo>
                    <a:pt x="2386" y="259"/>
                  </a:lnTo>
                  <a:lnTo>
                    <a:pt x="2242" y="144"/>
                  </a:lnTo>
                  <a:lnTo>
                    <a:pt x="2070" y="58"/>
                  </a:lnTo>
                  <a:lnTo>
                    <a:pt x="1955" y="0"/>
                  </a:lnTo>
                  <a:close/>
                </a:path>
              </a:pathLst>
            </a:custGeom>
            <a:solidFill>
              <a:srgbClr val="FFFFFF">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9" name="Google Shape;1839;p37"/>
            <p:cNvSpPr/>
            <p:nvPr/>
          </p:nvSpPr>
          <p:spPr>
            <a:xfrm>
              <a:off x="6199075" y="5015575"/>
              <a:ext cx="25" cy="750"/>
            </a:xfrm>
            <a:custGeom>
              <a:avLst/>
              <a:gdLst/>
              <a:ahLst/>
              <a:cxnLst/>
              <a:rect l="l" t="t" r="r" b="b"/>
              <a:pathLst>
                <a:path w="1" h="30" fill="none" extrusionOk="0">
                  <a:moveTo>
                    <a:pt x="0" y="0"/>
                  </a:moveTo>
                  <a:lnTo>
                    <a:pt x="0" y="29"/>
                  </a:lnTo>
                  <a:lnTo>
                    <a:pt x="0" y="29"/>
                  </a:lnTo>
                  <a:lnTo>
                    <a:pt x="0" y="29"/>
                  </a:lnTo>
                  <a:lnTo>
                    <a:pt x="0" y="29"/>
                  </a:lnTo>
                  <a:lnTo>
                    <a:pt x="0" y="0"/>
                  </a:lnTo>
                </a:path>
              </a:pathLst>
            </a:custGeom>
            <a:solidFill>
              <a:srgbClr val="FFFFFF">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0" name="Google Shape;1840;p37"/>
            <p:cNvSpPr/>
            <p:nvPr/>
          </p:nvSpPr>
          <p:spPr>
            <a:xfrm>
              <a:off x="6150925" y="4937975"/>
              <a:ext cx="67575" cy="93425"/>
            </a:xfrm>
            <a:custGeom>
              <a:avLst/>
              <a:gdLst/>
              <a:ahLst/>
              <a:cxnLst/>
              <a:rect l="l" t="t" r="r" b="b"/>
              <a:pathLst>
                <a:path w="2703" h="3737" fill="none" extrusionOk="0">
                  <a:moveTo>
                    <a:pt x="1725" y="0"/>
                  </a:moveTo>
                  <a:lnTo>
                    <a:pt x="1725" y="0"/>
                  </a:lnTo>
                  <a:lnTo>
                    <a:pt x="1524" y="0"/>
                  </a:lnTo>
                  <a:lnTo>
                    <a:pt x="1323" y="87"/>
                  </a:lnTo>
                  <a:lnTo>
                    <a:pt x="1323" y="87"/>
                  </a:lnTo>
                  <a:lnTo>
                    <a:pt x="1093" y="202"/>
                  </a:lnTo>
                  <a:lnTo>
                    <a:pt x="1093" y="202"/>
                  </a:lnTo>
                  <a:lnTo>
                    <a:pt x="920" y="403"/>
                  </a:lnTo>
                  <a:lnTo>
                    <a:pt x="805" y="633"/>
                  </a:lnTo>
                  <a:lnTo>
                    <a:pt x="805" y="633"/>
                  </a:lnTo>
                  <a:lnTo>
                    <a:pt x="432" y="1322"/>
                  </a:lnTo>
                  <a:lnTo>
                    <a:pt x="432" y="1322"/>
                  </a:lnTo>
                  <a:lnTo>
                    <a:pt x="231" y="1696"/>
                  </a:lnTo>
                  <a:lnTo>
                    <a:pt x="58" y="2098"/>
                  </a:lnTo>
                  <a:lnTo>
                    <a:pt x="58" y="2098"/>
                  </a:lnTo>
                  <a:lnTo>
                    <a:pt x="1" y="2300"/>
                  </a:lnTo>
                  <a:lnTo>
                    <a:pt x="1" y="2501"/>
                  </a:lnTo>
                  <a:lnTo>
                    <a:pt x="29" y="2702"/>
                  </a:lnTo>
                  <a:lnTo>
                    <a:pt x="116" y="2903"/>
                  </a:lnTo>
                  <a:lnTo>
                    <a:pt x="116" y="2903"/>
                  </a:lnTo>
                  <a:lnTo>
                    <a:pt x="173" y="3162"/>
                  </a:lnTo>
                  <a:lnTo>
                    <a:pt x="231" y="3277"/>
                  </a:lnTo>
                  <a:lnTo>
                    <a:pt x="288" y="3392"/>
                  </a:lnTo>
                  <a:lnTo>
                    <a:pt x="374" y="3478"/>
                  </a:lnTo>
                  <a:lnTo>
                    <a:pt x="460" y="3564"/>
                  </a:lnTo>
                  <a:lnTo>
                    <a:pt x="575" y="3622"/>
                  </a:lnTo>
                  <a:lnTo>
                    <a:pt x="719" y="3679"/>
                  </a:lnTo>
                  <a:lnTo>
                    <a:pt x="719" y="3679"/>
                  </a:lnTo>
                  <a:lnTo>
                    <a:pt x="863" y="3737"/>
                  </a:lnTo>
                  <a:lnTo>
                    <a:pt x="1035" y="3737"/>
                  </a:lnTo>
                  <a:lnTo>
                    <a:pt x="1035" y="3737"/>
                  </a:lnTo>
                  <a:lnTo>
                    <a:pt x="1236" y="3737"/>
                  </a:lnTo>
                  <a:lnTo>
                    <a:pt x="1438" y="3650"/>
                  </a:lnTo>
                  <a:lnTo>
                    <a:pt x="1438" y="3650"/>
                  </a:lnTo>
                  <a:lnTo>
                    <a:pt x="1639" y="3535"/>
                  </a:lnTo>
                  <a:lnTo>
                    <a:pt x="1639" y="3535"/>
                  </a:lnTo>
                  <a:lnTo>
                    <a:pt x="1783" y="3363"/>
                  </a:lnTo>
                  <a:lnTo>
                    <a:pt x="1897" y="3162"/>
                  </a:lnTo>
                  <a:lnTo>
                    <a:pt x="1926" y="3133"/>
                  </a:lnTo>
                  <a:lnTo>
                    <a:pt x="1926" y="3133"/>
                  </a:lnTo>
                  <a:lnTo>
                    <a:pt x="1926" y="3133"/>
                  </a:lnTo>
                  <a:lnTo>
                    <a:pt x="1926" y="3133"/>
                  </a:lnTo>
                  <a:lnTo>
                    <a:pt x="1926" y="3133"/>
                  </a:lnTo>
                  <a:lnTo>
                    <a:pt x="1926" y="3133"/>
                  </a:lnTo>
                  <a:lnTo>
                    <a:pt x="2185" y="2587"/>
                  </a:lnTo>
                  <a:lnTo>
                    <a:pt x="2185" y="2587"/>
                  </a:lnTo>
                  <a:lnTo>
                    <a:pt x="2357" y="2213"/>
                  </a:lnTo>
                  <a:lnTo>
                    <a:pt x="2501" y="1840"/>
                  </a:lnTo>
                  <a:lnTo>
                    <a:pt x="2501" y="1840"/>
                  </a:lnTo>
                  <a:lnTo>
                    <a:pt x="2530" y="1667"/>
                  </a:lnTo>
                  <a:lnTo>
                    <a:pt x="2559" y="1495"/>
                  </a:lnTo>
                  <a:lnTo>
                    <a:pt x="2559" y="1495"/>
                  </a:lnTo>
                  <a:lnTo>
                    <a:pt x="2645" y="1322"/>
                  </a:lnTo>
                  <a:lnTo>
                    <a:pt x="2645" y="1322"/>
                  </a:lnTo>
                  <a:lnTo>
                    <a:pt x="2702" y="1150"/>
                  </a:lnTo>
                  <a:lnTo>
                    <a:pt x="2702" y="949"/>
                  </a:lnTo>
                  <a:lnTo>
                    <a:pt x="2673" y="748"/>
                  </a:lnTo>
                  <a:lnTo>
                    <a:pt x="2616" y="546"/>
                  </a:lnTo>
                  <a:lnTo>
                    <a:pt x="2616" y="546"/>
                  </a:lnTo>
                  <a:lnTo>
                    <a:pt x="2530" y="403"/>
                  </a:lnTo>
                  <a:lnTo>
                    <a:pt x="2386" y="259"/>
                  </a:lnTo>
                  <a:lnTo>
                    <a:pt x="2242" y="144"/>
                  </a:lnTo>
                  <a:lnTo>
                    <a:pt x="2070" y="58"/>
                  </a:lnTo>
                  <a:lnTo>
                    <a:pt x="2070" y="58"/>
                  </a:lnTo>
                  <a:lnTo>
                    <a:pt x="1955" y="0"/>
                  </a:lnTo>
                  <a:lnTo>
                    <a:pt x="1811" y="0"/>
                  </a:lnTo>
                  <a:lnTo>
                    <a:pt x="1811" y="0"/>
                  </a:lnTo>
                  <a:lnTo>
                    <a:pt x="1725" y="0"/>
                  </a:lnTo>
                </a:path>
              </a:pathLst>
            </a:custGeom>
            <a:solidFill>
              <a:srgbClr val="FFFFFF">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1" name="Google Shape;1841;p37"/>
            <p:cNvSpPr/>
            <p:nvPr/>
          </p:nvSpPr>
          <p:spPr>
            <a:xfrm>
              <a:off x="5995725" y="5052925"/>
              <a:ext cx="61825" cy="81225"/>
            </a:xfrm>
            <a:custGeom>
              <a:avLst/>
              <a:gdLst/>
              <a:ahLst/>
              <a:cxnLst/>
              <a:rect l="l" t="t" r="r" b="b"/>
              <a:pathLst>
                <a:path w="2473" h="3249" extrusionOk="0">
                  <a:moveTo>
                    <a:pt x="1553" y="1"/>
                  </a:moveTo>
                  <a:lnTo>
                    <a:pt x="1380" y="30"/>
                  </a:lnTo>
                  <a:lnTo>
                    <a:pt x="1208" y="87"/>
                  </a:lnTo>
                  <a:lnTo>
                    <a:pt x="1093" y="145"/>
                  </a:lnTo>
                  <a:lnTo>
                    <a:pt x="949" y="260"/>
                  </a:lnTo>
                  <a:lnTo>
                    <a:pt x="863" y="375"/>
                  </a:lnTo>
                  <a:lnTo>
                    <a:pt x="805" y="518"/>
                  </a:lnTo>
                  <a:lnTo>
                    <a:pt x="777" y="547"/>
                  </a:lnTo>
                  <a:lnTo>
                    <a:pt x="633" y="719"/>
                  </a:lnTo>
                  <a:lnTo>
                    <a:pt x="518" y="921"/>
                  </a:lnTo>
                  <a:lnTo>
                    <a:pt x="489" y="1064"/>
                  </a:lnTo>
                  <a:lnTo>
                    <a:pt x="345" y="1323"/>
                  </a:lnTo>
                  <a:lnTo>
                    <a:pt x="288" y="1495"/>
                  </a:lnTo>
                  <a:lnTo>
                    <a:pt x="58" y="1955"/>
                  </a:lnTo>
                  <a:lnTo>
                    <a:pt x="29" y="2099"/>
                  </a:lnTo>
                  <a:lnTo>
                    <a:pt x="1" y="2243"/>
                  </a:lnTo>
                  <a:lnTo>
                    <a:pt x="1" y="2415"/>
                  </a:lnTo>
                  <a:lnTo>
                    <a:pt x="58" y="2559"/>
                  </a:lnTo>
                  <a:lnTo>
                    <a:pt x="116" y="2731"/>
                  </a:lnTo>
                  <a:lnTo>
                    <a:pt x="202" y="2846"/>
                  </a:lnTo>
                  <a:lnTo>
                    <a:pt x="288" y="2990"/>
                  </a:lnTo>
                  <a:lnTo>
                    <a:pt x="403" y="3076"/>
                  </a:lnTo>
                  <a:lnTo>
                    <a:pt x="547" y="3162"/>
                  </a:lnTo>
                  <a:lnTo>
                    <a:pt x="690" y="3220"/>
                  </a:lnTo>
                  <a:lnTo>
                    <a:pt x="834" y="3249"/>
                  </a:lnTo>
                  <a:lnTo>
                    <a:pt x="1150" y="3249"/>
                  </a:lnTo>
                  <a:lnTo>
                    <a:pt x="1323" y="3191"/>
                  </a:lnTo>
                  <a:lnTo>
                    <a:pt x="1466" y="3134"/>
                  </a:lnTo>
                  <a:lnTo>
                    <a:pt x="1610" y="3047"/>
                  </a:lnTo>
                  <a:lnTo>
                    <a:pt x="1754" y="2875"/>
                  </a:lnTo>
                  <a:lnTo>
                    <a:pt x="1869" y="2703"/>
                  </a:lnTo>
                  <a:lnTo>
                    <a:pt x="2041" y="2386"/>
                  </a:lnTo>
                  <a:lnTo>
                    <a:pt x="2099" y="2300"/>
                  </a:lnTo>
                  <a:lnTo>
                    <a:pt x="2185" y="2156"/>
                  </a:lnTo>
                  <a:lnTo>
                    <a:pt x="2242" y="2013"/>
                  </a:lnTo>
                  <a:lnTo>
                    <a:pt x="2329" y="1812"/>
                  </a:lnTo>
                  <a:lnTo>
                    <a:pt x="2415" y="1639"/>
                  </a:lnTo>
                  <a:lnTo>
                    <a:pt x="2472" y="1380"/>
                  </a:lnTo>
                  <a:lnTo>
                    <a:pt x="2472" y="1237"/>
                  </a:lnTo>
                  <a:lnTo>
                    <a:pt x="2444" y="1093"/>
                  </a:lnTo>
                  <a:lnTo>
                    <a:pt x="2415" y="978"/>
                  </a:lnTo>
                  <a:lnTo>
                    <a:pt x="2386" y="863"/>
                  </a:lnTo>
                  <a:lnTo>
                    <a:pt x="2357" y="719"/>
                  </a:lnTo>
                  <a:lnTo>
                    <a:pt x="2357" y="604"/>
                  </a:lnTo>
                  <a:lnTo>
                    <a:pt x="2300" y="489"/>
                  </a:lnTo>
                  <a:lnTo>
                    <a:pt x="2242" y="375"/>
                  </a:lnTo>
                  <a:lnTo>
                    <a:pt x="2156" y="260"/>
                  </a:lnTo>
                  <a:lnTo>
                    <a:pt x="2070" y="173"/>
                  </a:lnTo>
                  <a:lnTo>
                    <a:pt x="1955" y="116"/>
                  </a:lnTo>
                  <a:lnTo>
                    <a:pt x="1840" y="58"/>
                  </a:lnTo>
                  <a:lnTo>
                    <a:pt x="1639" y="1"/>
                  </a:lnTo>
                  <a:close/>
                </a:path>
              </a:pathLst>
            </a:custGeom>
            <a:solidFill>
              <a:srgbClr val="FFFFFF">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2" name="Google Shape;1842;p37"/>
            <p:cNvSpPr/>
            <p:nvPr/>
          </p:nvSpPr>
          <p:spPr>
            <a:xfrm>
              <a:off x="5995725" y="5052925"/>
              <a:ext cx="61825" cy="81225"/>
            </a:xfrm>
            <a:custGeom>
              <a:avLst/>
              <a:gdLst/>
              <a:ahLst/>
              <a:cxnLst/>
              <a:rect l="l" t="t" r="r" b="b"/>
              <a:pathLst>
                <a:path w="2473" h="3249" fill="none" extrusionOk="0">
                  <a:moveTo>
                    <a:pt x="1553" y="1"/>
                  </a:moveTo>
                  <a:lnTo>
                    <a:pt x="1553" y="1"/>
                  </a:lnTo>
                  <a:lnTo>
                    <a:pt x="1380" y="30"/>
                  </a:lnTo>
                  <a:lnTo>
                    <a:pt x="1208" y="87"/>
                  </a:lnTo>
                  <a:lnTo>
                    <a:pt x="1208" y="87"/>
                  </a:lnTo>
                  <a:lnTo>
                    <a:pt x="1093" y="145"/>
                  </a:lnTo>
                  <a:lnTo>
                    <a:pt x="949" y="260"/>
                  </a:lnTo>
                  <a:lnTo>
                    <a:pt x="863" y="375"/>
                  </a:lnTo>
                  <a:lnTo>
                    <a:pt x="805" y="518"/>
                  </a:lnTo>
                  <a:lnTo>
                    <a:pt x="777" y="547"/>
                  </a:lnTo>
                  <a:lnTo>
                    <a:pt x="777" y="547"/>
                  </a:lnTo>
                  <a:lnTo>
                    <a:pt x="633" y="719"/>
                  </a:lnTo>
                  <a:lnTo>
                    <a:pt x="518" y="921"/>
                  </a:lnTo>
                  <a:lnTo>
                    <a:pt x="518" y="921"/>
                  </a:lnTo>
                  <a:lnTo>
                    <a:pt x="489" y="1064"/>
                  </a:lnTo>
                  <a:lnTo>
                    <a:pt x="489" y="1064"/>
                  </a:lnTo>
                  <a:lnTo>
                    <a:pt x="345" y="1323"/>
                  </a:lnTo>
                  <a:lnTo>
                    <a:pt x="345" y="1323"/>
                  </a:lnTo>
                  <a:lnTo>
                    <a:pt x="288" y="1495"/>
                  </a:lnTo>
                  <a:lnTo>
                    <a:pt x="288" y="1495"/>
                  </a:lnTo>
                  <a:lnTo>
                    <a:pt x="58" y="1955"/>
                  </a:lnTo>
                  <a:lnTo>
                    <a:pt x="58" y="1955"/>
                  </a:lnTo>
                  <a:lnTo>
                    <a:pt x="29" y="2099"/>
                  </a:lnTo>
                  <a:lnTo>
                    <a:pt x="1" y="2243"/>
                  </a:lnTo>
                  <a:lnTo>
                    <a:pt x="1" y="2415"/>
                  </a:lnTo>
                  <a:lnTo>
                    <a:pt x="58" y="2559"/>
                  </a:lnTo>
                  <a:lnTo>
                    <a:pt x="116" y="2731"/>
                  </a:lnTo>
                  <a:lnTo>
                    <a:pt x="202" y="2846"/>
                  </a:lnTo>
                  <a:lnTo>
                    <a:pt x="288" y="2990"/>
                  </a:lnTo>
                  <a:lnTo>
                    <a:pt x="403" y="3076"/>
                  </a:lnTo>
                  <a:lnTo>
                    <a:pt x="403" y="3076"/>
                  </a:lnTo>
                  <a:lnTo>
                    <a:pt x="547" y="3162"/>
                  </a:lnTo>
                  <a:lnTo>
                    <a:pt x="690" y="3220"/>
                  </a:lnTo>
                  <a:lnTo>
                    <a:pt x="834" y="3249"/>
                  </a:lnTo>
                  <a:lnTo>
                    <a:pt x="978" y="3249"/>
                  </a:lnTo>
                  <a:lnTo>
                    <a:pt x="978" y="3249"/>
                  </a:lnTo>
                  <a:lnTo>
                    <a:pt x="1150" y="3249"/>
                  </a:lnTo>
                  <a:lnTo>
                    <a:pt x="1323" y="3191"/>
                  </a:lnTo>
                  <a:lnTo>
                    <a:pt x="1466" y="3134"/>
                  </a:lnTo>
                  <a:lnTo>
                    <a:pt x="1610" y="3047"/>
                  </a:lnTo>
                  <a:lnTo>
                    <a:pt x="1610" y="3047"/>
                  </a:lnTo>
                  <a:lnTo>
                    <a:pt x="1754" y="2875"/>
                  </a:lnTo>
                  <a:lnTo>
                    <a:pt x="1869" y="2703"/>
                  </a:lnTo>
                  <a:lnTo>
                    <a:pt x="1869" y="2703"/>
                  </a:lnTo>
                  <a:lnTo>
                    <a:pt x="2041" y="2386"/>
                  </a:lnTo>
                  <a:lnTo>
                    <a:pt x="2099" y="2300"/>
                  </a:lnTo>
                  <a:lnTo>
                    <a:pt x="2099" y="2300"/>
                  </a:lnTo>
                  <a:lnTo>
                    <a:pt x="2185" y="2156"/>
                  </a:lnTo>
                  <a:lnTo>
                    <a:pt x="2242" y="2013"/>
                  </a:lnTo>
                  <a:lnTo>
                    <a:pt x="2242" y="2013"/>
                  </a:lnTo>
                  <a:lnTo>
                    <a:pt x="2329" y="1812"/>
                  </a:lnTo>
                  <a:lnTo>
                    <a:pt x="2415" y="1639"/>
                  </a:lnTo>
                  <a:lnTo>
                    <a:pt x="2415" y="1639"/>
                  </a:lnTo>
                  <a:lnTo>
                    <a:pt x="2472" y="1380"/>
                  </a:lnTo>
                  <a:lnTo>
                    <a:pt x="2472" y="1380"/>
                  </a:lnTo>
                  <a:lnTo>
                    <a:pt x="2472" y="1237"/>
                  </a:lnTo>
                  <a:lnTo>
                    <a:pt x="2444" y="1093"/>
                  </a:lnTo>
                  <a:lnTo>
                    <a:pt x="2415" y="978"/>
                  </a:lnTo>
                  <a:lnTo>
                    <a:pt x="2386" y="863"/>
                  </a:lnTo>
                  <a:lnTo>
                    <a:pt x="2386" y="863"/>
                  </a:lnTo>
                  <a:lnTo>
                    <a:pt x="2386" y="863"/>
                  </a:lnTo>
                  <a:lnTo>
                    <a:pt x="2357" y="719"/>
                  </a:lnTo>
                  <a:lnTo>
                    <a:pt x="2357" y="604"/>
                  </a:lnTo>
                  <a:lnTo>
                    <a:pt x="2300" y="489"/>
                  </a:lnTo>
                  <a:lnTo>
                    <a:pt x="2242" y="375"/>
                  </a:lnTo>
                  <a:lnTo>
                    <a:pt x="2156" y="260"/>
                  </a:lnTo>
                  <a:lnTo>
                    <a:pt x="2070" y="173"/>
                  </a:lnTo>
                  <a:lnTo>
                    <a:pt x="1955" y="116"/>
                  </a:lnTo>
                  <a:lnTo>
                    <a:pt x="1840" y="58"/>
                  </a:lnTo>
                  <a:lnTo>
                    <a:pt x="1840" y="58"/>
                  </a:lnTo>
                  <a:lnTo>
                    <a:pt x="1639" y="1"/>
                  </a:lnTo>
                  <a:lnTo>
                    <a:pt x="1639" y="1"/>
                  </a:lnTo>
                  <a:lnTo>
                    <a:pt x="1553" y="1"/>
                  </a:lnTo>
                </a:path>
              </a:pathLst>
            </a:custGeom>
            <a:solidFill>
              <a:srgbClr val="FFFFFF">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3" name="Google Shape;1843;p37"/>
            <p:cNvSpPr/>
            <p:nvPr/>
          </p:nvSpPr>
          <p:spPr>
            <a:xfrm>
              <a:off x="6233550" y="4807925"/>
              <a:ext cx="64700" cy="79050"/>
            </a:xfrm>
            <a:custGeom>
              <a:avLst/>
              <a:gdLst/>
              <a:ahLst/>
              <a:cxnLst/>
              <a:rect l="l" t="t" r="r" b="b"/>
              <a:pathLst>
                <a:path w="2588" h="3162" extrusionOk="0">
                  <a:moveTo>
                    <a:pt x="1380" y="0"/>
                  </a:moveTo>
                  <a:lnTo>
                    <a:pt x="1122" y="86"/>
                  </a:lnTo>
                  <a:lnTo>
                    <a:pt x="892" y="230"/>
                  </a:lnTo>
                  <a:lnTo>
                    <a:pt x="777" y="316"/>
                  </a:lnTo>
                  <a:lnTo>
                    <a:pt x="691" y="431"/>
                  </a:lnTo>
                  <a:lnTo>
                    <a:pt x="518" y="633"/>
                  </a:lnTo>
                  <a:lnTo>
                    <a:pt x="374" y="834"/>
                  </a:lnTo>
                  <a:lnTo>
                    <a:pt x="259" y="1035"/>
                  </a:lnTo>
                  <a:lnTo>
                    <a:pt x="144" y="1236"/>
                  </a:lnTo>
                  <a:lnTo>
                    <a:pt x="58" y="1495"/>
                  </a:lnTo>
                  <a:lnTo>
                    <a:pt x="30" y="1753"/>
                  </a:lnTo>
                  <a:lnTo>
                    <a:pt x="1" y="1926"/>
                  </a:lnTo>
                  <a:lnTo>
                    <a:pt x="1" y="2098"/>
                  </a:lnTo>
                  <a:lnTo>
                    <a:pt x="30" y="2271"/>
                  </a:lnTo>
                  <a:lnTo>
                    <a:pt x="87" y="2414"/>
                  </a:lnTo>
                  <a:lnTo>
                    <a:pt x="173" y="2587"/>
                  </a:lnTo>
                  <a:lnTo>
                    <a:pt x="259" y="2731"/>
                  </a:lnTo>
                  <a:lnTo>
                    <a:pt x="346" y="2874"/>
                  </a:lnTo>
                  <a:lnTo>
                    <a:pt x="489" y="2961"/>
                  </a:lnTo>
                  <a:lnTo>
                    <a:pt x="633" y="3047"/>
                  </a:lnTo>
                  <a:lnTo>
                    <a:pt x="777" y="3104"/>
                  </a:lnTo>
                  <a:lnTo>
                    <a:pt x="920" y="3162"/>
                  </a:lnTo>
                  <a:lnTo>
                    <a:pt x="1265" y="3162"/>
                  </a:lnTo>
                  <a:lnTo>
                    <a:pt x="1409" y="3104"/>
                  </a:lnTo>
                  <a:lnTo>
                    <a:pt x="1582" y="3047"/>
                  </a:lnTo>
                  <a:lnTo>
                    <a:pt x="1725" y="2961"/>
                  </a:lnTo>
                  <a:lnTo>
                    <a:pt x="1840" y="2874"/>
                  </a:lnTo>
                  <a:lnTo>
                    <a:pt x="1955" y="2759"/>
                  </a:lnTo>
                  <a:lnTo>
                    <a:pt x="2128" y="2587"/>
                  </a:lnTo>
                  <a:lnTo>
                    <a:pt x="2271" y="2414"/>
                  </a:lnTo>
                  <a:lnTo>
                    <a:pt x="2415" y="2185"/>
                  </a:lnTo>
                  <a:lnTo>
                    <a:pt x="2530" y="1926"/>
                  </a:lnTo>
                  <a:lnTo>
                    <a:pt x="2559" y="1782"/>
                  </a:lnTo>
                  <a:lnTo>
                    <a:pt x="2587" y="1638"/>
                  </a:lnTo>
                  <a:lnTo>
                    <a:pt x="2587" y="1495"/>
                  </a:lnTo>
                  <a:lnTo>
                    <a:pt x="2587" y="1351"/>
                  </a:lnTo>
                  <a:lnTo>
                    <a:pt x="2559" y="1294"/>
                  </a:lnTo>
                  <a:lnTo>
                    <a:pt x="2587" y="1064"/>
                  </a:lnTo>
                  <a:lnTo>
                    <a:pt x="2587" y="862"/>
                  </a:lnTo>
                  <a:lnTo>
                    <a:pt x="2501" y="604"/>
                  </a:lnTo>
                  <a:lnTo>
                    <a:pt x="2358" y="374"/>
                  </a:lnTo>
                  <a:lnTo>
                    <a:pt x="2185" y="201"/>
                  </a:lnTo>
                  <a:lnTo>
                    <a:pt x="2156" y="201"/>
                  </a:lnTo>
                  <a:lnTo>
                    <a:pt x="2041" y="115"/>
                  </a:lnTo>
                  <a:lnTo>
                    <a:pt x="1926" y="58"/>
                  </a:lnTo>
                  <a:lnTo>
                    <a:pt x="1783" y="29"/>
                  </a:lnTo>
                  <a:lnTo>
                    <a:pt x="1639" y="0"/>
                  </a:lnTo>
                  <a:close/>
                </a:path>
              </a:pathLst>
            </a:custGeom>
            <a:solidFill>
              <a:srgbClr val="FFFFFF">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4" name="Google Shape;1844;p37"/>
            <p:cNvSpPr/>
            <p:nvPr/>
          </p:nvSpPr>
          <p:spPr>
            <a:xfrm>
              <a:off x="6233550" y="4807925"/>
              <a:ext cx="64700" cy="79050"/>
            </a:xfrm>
            <a:custGeom>
              <a:avLst/>
              <a:gdLst/>
              <a:ahLst/>
              <a:cxnLst/>
              <a:rect l="l" t="t" r="r" b="b"/>
              <a:pathLst>
                <a:path w="2588" h="3162" fill="none" extrusionOk="0">
                  <a:moveTo>
                    <a:pt x="1639" y="0"/>
                  </a:moveTo>
                  <a:lnTo>
                    <a:pt x="1639" y="0"/>
                  </a:lnTo>
                  <a:lnTo>
                    <a:pt x="1380" y="0"/>
                  </a:lnTo>
                  <a:lnTo>
                    <a:pt x="1380" y="0"/>
                  </a:lnTo>
                  <a:lnTo>
                    <a:pt x="1122" y="86"/>
                  </a:lnTo>
                  <a:lnTo>
                    <a:pt x="892" y="230"/>
                  </a:lnTo>
                  <a:lnTo>
                    <a:pt x="892" y="230"/>
                  </a:lnTo>
                  <a:lnTo>
                    <a:pt x="777" y="316"/>
                  </a:lnTo>
                  <a:lnTo>
                    <a:pt x="691" y="431"/>
                  </a:lnTo>
                  <a:lnTo>
                    <a:pt x="518" y="633"/>
                  </a:lnTo>
                  <a:lnTo>
                    <a:pt x="518" y="633"/>
                  </a:lnTo>
                  <a:lnTo>
                    <a:pt x="374" y="834"/>
                  </a:lnTo>
                  <a:lnTo>
                    <a:pt x="374" y="834"/>
                  </a:lnTo>
                  <a:lnTo>
                    <a:pt x="259" y="1035"/>
                  </a:lnTo>
                  <a:lnTo>
                    <a:pt x="144" y="1236"/>
                  </a:lnTo>
                  <a:lnTo>
                    <a:pt x="144" y="1236"/>
                  </a:lnTo>
                  <a:lnTo>
                    <a:pt x="58" y="1495"/>
                  </a:lnTo>
                  <a:lnTo>
                    <a:pt x="30" y="1753"/>
                  </a:lnTo>
                  <a:lnTo>
                    <a:pt x="30" y="1753"/>
                  </a:lnTo>
                  <a:lnTo>
                    <a:pt x="1" y="1926"/>
                  </a:lnTo>
                  <a:lnTo>
                    <a:pt x="1" y="2098"/>
                  </a:lnTo>
                  <a:lnTo>
                    <a:pt x="30" y="2271"/>
                  </a:lnTo>
                  <a:lnTo>
                    <a:pt x="87" y="2414"/>
                  </a:lnTo>
                  <a:lnTo>
                    <a:pt x="87" y="2414"/>
                  </a:lnTo>
                  <a:lnTo>
                    <a:pt x="173" y="2587"/>
                  </a:lnTo>
                  <a:lnTo>
                    <a:pt x="259" y="2731"/>
                  </a:lnTo>
                  <a:lnTo>
                    <a:pt x="346" y="2874"/>
                  </a:lnTo>
                  <a:lnTo>
                    <a:pt x="489" y="2961"/>
                  </a:lnTo>
                  <a:lnTo>
                    <a:pt x="489" y="2961"/>
                  </a:lnTo>
                  <a:lnTo>
                    <a:pt x="633" y="3047"/>
                  </a:lnTo>
                  <a:lnTo>
                    <a:pt x="777" y="3104"/>
                  </a:lnTo>
                  <a:lnTo>
                    <a:pt x="920" y="3162"/>
                  </a:lnTo>
                  <a:lnTo>
                    <a:pt x="1093" y="3162"/>
                  </a:lnTo>
                  <a:lnTo>
                    <a:pt x="1093" y="3162"/>
                  </a:lnTo>
                  <a:lnTo>
                    <a:pt x="1265" y="3162"/>
                  </a:lnTo>
                  <a:lnTo>
                    <a:pt x="1409" y="3104"/>
                  </a:lnTo>
                  <a:lnTo>
                    <a:pt x="1582" y="3047"/>
                  </a:lnTo>
                  <a:lnTo>
                    <a:pt x="1725" y="2961"/>
                  </a:lnTo>
                  <a:lnTo>
                    <a:pt x="1725" y="2961"/>
                  </a:lnTo>
                  <a:lnTo>
                    <a:pt x="1840" y="2874"/>
                  </a:lnTo>
                  <a:lnTo>
                    <a:pt x="1955" y="2759"/>
                  </a:lnTo>
                  <a:lnTo>
                    <a:pt x="1955" y="2759"/>
                  </a:lnTo>
                  <a:lnTo>
                    <a:pt x="2128" y="2587"/>
                  </a:lnTo>
                  <a:lnTo>
                    <a:pt x="2271" y="2414"/>
                  </a:lnTo>
                  <a:lnTo>
                    <a:pt x="2271" y="2414"/>
                  </a:lnTo>
                  <a:lnTo>
                    <a:pt x="2415" y="2185"/>
                  </a:lnTo>
                  <a:lnTo>
                    <a:pt x="2530" y="1926"/>
                  </a:lnTo>
                  <a:lnTo>
                    <a:pt x="2530" y="1926"/>
                  </a:lnTo>
                  <a:lnTo>
                    <a:pt x="2559" y="1782"/>
                  </a:lnTo>
                  <a:lnTo>
                    <a:pt x="2587" y="1638"/>
                  </a:lnTo>
                  <a:lnTo>
                    <a:pt x="2587" y="1495"/>
                  </a:lnTo>
                  <a:lnTo>
                    <a:pt x="2587" y="1351"/>
                  </a:lnTo>
                  <a:lnTo>
                    <a:pt x="2559" y="1294"/>
                  </a:lnTo>
                  <a:lnTo>
                    <a:pt x="2559" y="1294"/>
                  </a:lnTo>
                  <a:lnTo>
                    <a:pt x="2587" y="1064"/>
                  </a:lnTo>
                  <a:lnTo>
                    <a:pt x="2587" y="862"/>
                  </a:lnTo>
                  <a:lnTo>
                    <a:pt x="2587" y="862"/>
                  </a:lnTo>
                  <a:lnTo>
                    <a:pt x="2501" y="604"/>
                  </a:lnTo>
                  <a:lnTo>
                    <a:pt x="2501" y="604"/>
                  </a:lnTo>
                  <a:lnTo>
                    <a:pt x="2358" y="374"/>
                  </a:lnTo>
                  <a:lnTo>
                    <a:pt x="2185" y="201"/>
                  </a:lnTo>
                  <a:lnTo>
                    <a:pt x="2156" y="201"/>
                  </a:lnTo>
                  <a:lnTo>
                    <a:pt x="2156" y="201"/>
                  </a:lnTo>
                  <a:lnTo>
                    <a:pt x="2041" y="115"/>
                  </a:lnTo>
                  <a:lnTo>
                    <a:pt x="1926" y="58"/>
                  </a:lnTo>
                  <a:lnTo>
                    <a:pt x="1783" y="29"/>
                  </a:lnTo>
                  <a:lnTo>
                    <a:pt x="1639" y="0"/>
                  </a:lnTo>
                </a:path>
              </a:pathLst>
            </a:custGeom>
            <a:solidFill>
              <a:srgbClr val="FFFFFF">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5" name="Google Shape;1845;p37"/>
            <p:cNvSpPr/>
            <p:nvPr/>
          </p:nvSpPr>
          <p:spPr>
            <a:xfrm>
              <a:off x="6304700" y="4913550"/>
              <a:ext cx="68275" cy="91975"/>
            </a:xfrm>
            <a:custGeom>
              <a:avLst/>
              <a:gdLst/>
              <a:ahLst/>
              <a:cxnLst/>
              <a:rect l="l" t="t" r="r" b="b"/>
              <a:pathLst>
                <a:path w="2731" h="3679" extrusionOk="0">
                  <a:moveTo>
                    <a:pt x="1265" y="0"/>
                  </a:moveTo>
                  <a:lnTo>
                    <a:pt x="1092" y="58"/>
                  </a:lnTo>
                  <a:lnTo>
                    <a:pt x="949" y="144"/>
                  </a:lnTo>
                  <a:lnTo>
                    <a:pt x="834" y="259"/>
                  </a:lnTo>
                  <a:lnTo>
                    <a:pt x="747" y="374"/>
                  </a:lnTo>
                  <a:lnTo>
                    <a:pt x="690" y="517"/>
                  </a:lnTo>
                  <a:lnTo>
                    <a:pt x="517" y="891"/>
                  </a:lnTo>
                  <a:lnTo>
                    <a:pt x="374" y="1293"/>
                  </a:lnTo>
                  <a:lnTo>
                    <a:pt x="115" y="2041"/>
                  </a:lnTo>
                  <a:lnTo>
                    <a:pt x="86" y="2156"/>
                  </a:lnTo>
                  <a:lnTo>
                    <a:pt x="29" y="2472"/>
                  </a:lnTo>
                  <a:lnTo>
                    <a:pt x="0" y="2616"/>
                  </a:lnTo>
                  <a:lnTo>
                    <a:pt x="29" y="2759"/>
                  </a:lnTo>
                  <a:lnTo>
                    <a:pt x="58" y="2932"/>
                  </a:lnTo>
                  <a:lnTo>
                    <a:pt x="115" y="3075"/>
                  </a:lnTo>
                  <a:lnTo>
                    <a:pt x="173" y="3190"/>
                  </a:lnTo>
                  <a:lnTo>
                    <a:pt x="259" y="3305"/>
                  </a:lnTo>
                  <a:lnTo>
                    <a:pt x="460" y="3478"/>
                  </a:lnTo>
                  <a:lnTo>
                    <a:pt x="661" y="3621"/>
                  </a:lnTo>
                  <a:lnTo>
                    <a:pt x="977" y="3679"/>
                  </a:lnTo>
                  <a:lnTo>
                    <a:pt x="1064" y="3679"/>
                  </a:lnTo>
                  <a:lnTo>
                    <a:pt x="1293" y="3650"/>
                  </a:lnTo>
                  <a:lnTo>
                    <a:pt x="1523" y="3564"/>
                  </a:lnTo>
                  <a:lnTo>
                    <a:pt x="1667" y="3478"/>
                  </a:lnTo>
                  <a:lnTo>
                    <a:pt x="1782" y="3363"/>
                  </a:lnTo>
                  <a:lnTo>
                    <a:pt x="1983" y="3162"/>
                  </a:lnTo>
                  <a:lnTo>
                    <a:pt x="2098" y="2960"/>
                  </a:lnTo>
                  <a:lnTo>
                    <a:pt x="2328" y="2587"/>
                  </a:lnTo>
                  <a:lnTo>
                    <a:pt x="2529" y="2242"/>
                  </a:lnTo>
                  <a:lnTo>
                    <a:pt x="2616" y="2127"/>
                  </a:lnTo>
                  <a:lnTo>
                    <a:pt x="2644" y="2012"/>
                  </a:lnTo>
                  <a:lnTo>
                    <a:pt x="2702" y="1868"/>
                  </a:lnTo>
                  <a:lnTo>
                    <a:pt x="2730" y="1725"/>
                  </a:lnTo>
                  <a:lnTo>
                    <a:pt x="2730" y="1610"/>
                  </a:lnTo>
                  <a:lnTo>
                    <a:pt x="2702" y="1466"/>
                  </a:lnTo>
                  <a:lnTo>
                    <a:pt x="2673" y="1322"/>
                  </a:lnTo>
                  <a:lnTo>
                    <a:pt x="2616" y="1207"/>
                  </a:lnTo>
                  <a:lnTo>
                    <a:pt x="2558" y="1092"/>
                  </a:lnTo>
                  <a:lnTo>
                    <a:pt x="2472" y="977"/>
                  </a:lnTo>
                  <a:lnTo>
                    <a:pt x="2386" y="891"/>
                  </a:lnTo>
                  <a:lnTo>
                    <a:pt x="2271" y="805"/>
                  </a:lnTo>
                  <a:lnTo>
                    <a:pt x="2242" y="690"/>
                  </a:lnTo>
                  <a:lnTo>
                    <a:pt x="2184" y="460"/>
                  </a:lnTo>
                  <a:lnTo>
                    <a:pt x="2069" y="288"/>
                  </a:lnTo>
                  <a:lnTo>
                    <a:pt x="1926" y="144"/>
                  </a:lnTo>
                  <a:lnTo>
                    <a:pt x="1725" y="58"/>
                  </a:lnTo>
                  <a:lnTo>
                    <a:pt x="1523" y="0"/>
                  </a:lnTo>
                  <a:close/>
                </a:path>
              </a:pathLst>
            </a:custGeom>
            <a:solidFill>
              <a:srgbClr val="FFFFFF">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6" name="Google Shape;1846;p37"/>
            <p:cNvSpPr/>
            <p:nvPr/>
          </p:nvSpPr>
          <p:spPr>
            <a:xfrm>
              <a:off x="6304700" y="4913550"/>
              <a:ext cx="68275" cy="91975"/>
            </a:xfrm>
            <a:custGeom>
              <a:avLst/>
              <a:gdLst/>
              <a:ahLst/>
              <a:cxnLst/>
              <a:rect l="l" t="t" r="r" b="b"/>
              <a:pathLst>
                <a:path w="2731" h="3679" fill="none" extrusionOk="0">
                  <a:moveTo>
                    <a:pt x="1437" y="0"/>
                  </a:moveTo>
                  <a:lnTo>
                    <a:pt x="1437" y="0"/>
                  </a:lnTo>
                  <a:lnTo>
                    <a:pt x="1265" y="0"/>
                  </a:lnTo>
                  <a:lnTo>
                    <a:pt x="1092" y="58"/>
                  </a:lnTo>
                  <a:lnTo>
                    <a:pt x="1092" y="58"/>
                  </a:lnTo>
                  <a:lnTo>
                    <a:pt x="949" y="144"/>
                  </a:lnTo>
                  <a:lnTo>
                    <a:pt x="834" y="259"/>
                  </a:lnTo>
                  <a:lnTo>
                    <a:pt x="747" y="374"/>
                  </a:lnTo>
                  <a:lnTo>
                    <a:pt x="690" y="517"/>
                  </a:lnTo>
                  <a:lnTo>
                    <a:pt x="690" y="517"/>
                  </a:lnTo>
                  <a:lnTo>
                    <a:pt x="517" y="891"/>
                  </a:lnTo>
                  <a:lnTo>
                    <a:pt x="374" y="1293"/>
                  </a:lnTo>
                  <a:lnTo>
                    <a:pt x="374" y="1293"/>
                  </a:lnTo>
                  <a:lnTo>
                    <a:pt x="115" y="2041"/>
                  </a:lnTo>
                  <a:lnTo>
                    <a:pt x="86" y="2156"/>
                  </a:lnTo>
                  <a:lnTo>
                    <a:pt x="86" y="2156"/>
                  </a:lnTo>
                  <a:lnTo>
                    <a:pt x="29" y="2472"/>
                  </a:lnTo>
                  <a:lnTo>
                    <a:pt x="0" y="2616"/>
                  </a:lnTo>
                  <a:lnTo>
                    <a:pt x="29" y="2759"/>
                  </a:lnTo>
                  <a:lnTo>
                    <a:pt x="29" y="2759"/>
                  </a:lnTo>
                  <a:lnTo>
                    <a:pt x="58" y="2932"/>
                  </a:lnTo>
                  <a:lnTo>
                    <a:pt x="115" y="3075"/>
                  </a:lnTo>
                  <a:lnTo>
                    <a:pt x="173" y="3190"/>
                  </a:lnTo>
                  <a:lnTo>
                    <a:pt x="259" y="3305"/>
                  </a:lnTo>
                  <a:lnTo>
                    <a:pt x="259" y="3305"/>
                  </a:lnTo>
                  <a:lnTo>
                    <a:pt x="460" y="3478"/>
                  </a:lnTo>
                  <a:lnTo>
                    <a:pt x="661" y="3621"/>
                  </a:lnTo>
                  <a:lnTo>
                    <a:pt x="661" y="3621"/>
                  </a:lnTo>
                  <a:lnTo>
                    <a:pt x="977" y="3679"/>
                  </a:lnTo>
                  <a:lnTo>
                    <a:pt x="977" y="3679"/>
                  </a:lnTo>
                  <a:lnTo>
                    <a:pt x="1064" y="3679"/>
                  </a:lnTo>
                  <a:lnTo>
                    <a:pt x="1064" y="3679"/>
                  </a:lnTo>
                  <a:lnTo>
                    <a:pt x="1293" y="3650"/>
                  </a:lnTo>
                  <a:lnTo>
                    <a:pt x="1523" y="3564"/>
                  </a:lnTo>
                  <a:lnTo>
                    <a:pt x="1523" y="3564"/>
                  </a:lnTo>
                  <a:lnTo>
                    <a:pt x="1667" y="3478"/>
                  </a:lnTo>
                  <a:lnTo>
                    <a:pt x="1782" y="3363"/>
                  </a:lnTo>
                  <a:lnTo>
                    <a:pt x="1782" y="3363"/>
                  </a:lnTo>
                  <a:lnTo>
                    <a:pt x="1983" y="3162"/>
                  </a:lnTo>
                  <a:lnTo>
                    <a:pt x="1983" y="3162"/>
                  </a:lnTo>
                  <a:lnTo>
                    <a:pt x="2098" y="2960"/>
                  </a:lnTo>
                  <a:lnTo>
                    <a:pt x="2098" y="2960"/>
                  </a:lnTo>
                  <a:lnTo>
                    <a:pt x="2328" y="2587"/>
                  </a:lnTo>
                  <a:lnTo>
                    <a:pt x="2529" y="2242"/>
                  </a:lnTo>
                  <a:lnTo>
                    <a:pt x="2529" y="2242"/>
                  </a:lnTo>
                  <a:lnTo>
                    <a:pt x="2616" y="2127"/>
                  </a:lnTo>
                  <a:lnTo>
                    <a:pt x="2644" y="2012"/>
                  </a:lnTo>
                  <a:lnTo>
                    <a:pt x="2702" y="1868"/>
                  </a:lnTo>
                  <a:lnTo>
                    <a:pt x="2730" y="1725"/>
                  </a:lnTo>
                  <a:lnTo>
                    <a:pt x="2730" y="1610"/>
                  </a:lnTo>
                  <a:lnTo>
                    <a:pt x="2702" y="1466"/>
                  </a:lnTo>
                  <a:lnTo>
                    <a:pt x="2673" y="1322"/>
                  </a:lnTo>
                  <a:lnTo>
                    <a:pt x="2616" y="1207"/>
                  </a:lnTo>
                  <a:lnTo>
                    <a:pt x="2616" y="1207"/>
                  </a:lnTo>
                  <a:lnTo>
                    <a:pt x="2558" y="1092"/>
                  </a:lnTo>
                  <a:lnTo>
                    <a:pt x="2472" y="977"/>
                  </a:lnTo>
                  <a:lnTo>
                    <a:pt x="2386" y="891"/>
                  </a:lnTo>
                  <a:lnTo>
                    <a:pt x="2271" y="805"/>
                  </a:lnTo>
                  <a:lnTo>
                    <a:pt x="2242" y="690"/>
                  </a:lnTo>
                  <a:lnTo>
                    <a:pt x="2242" y="690"/>
                  </a:lnTo>
                  <a:lnTo>
                    <a:pt x="2184" y="460"/>
                  </a:lnTo>
                  <a:lnTo>
                    <a:pt x="2069" y="288"/>
                  </a:lnTo>
                  <a:lnTo>
                    <a:pt x="2069" y="288"/>
                  </a:lnTo>
                  <a:lnTo>
                    <a:pt x="1926" y="144"/>
                  </a:lnTo>
                  <a:lnTo>
                    <a:pt x="1926" y="144"/>
                  </a:lnTo>
                  <a:lnTo>
                    <a:pt x="1725" y="58"/>
                  </a:lnTo>
                  <a:lnTo>
                    <a:pt x="1523" y="0"/>
                  </a:lnTo>
                  <a:lnTo>
                    <a:pt x="1495" y="0"/>
                  </a:lnTo>
                  <a:lnTo>
                    <a:pt x="1495" y="0"/>
                  </a:lnTo>
                  <a:lnTo>
                    <a:pt x="1437" y="0"/>
                  </a:lnTo>
                </a:path>
              </a:pathLst>
            </a:custGeom>
            <a:solidFill>
              <a:srgbClr val="FFFFFF">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7" name="Google Shape;1847;p37"/>
            <p:cNvSpPr/>
            <p:nvPr/>
          </p:nvSpPr>
          <p:spPr>
            <a:xfrm>
              <a:off x="6193325" y="5081675"/>
              <a:ext cx="56075" cy="66850"/>
            </a:xfrm>
            <a:custGeom>
              <a:avLst/>
              <a:gdLst/>
              <a:ahLst/>
              <a:cxnLst/>
              <a:rect l="l" t="t" r="r" b="b"/>
              <a:pathLst>
                <a:path w="2243" h="2674" extrusionOk="0">
                  <a:moveTo>
                    <a:pt x="1294" y="1"/>
                  </a:moveTo>
                  <a:lnTo>
                    <a:pt x="1150" y="29"/>
                  </a:lnTo>
                  <a:lnTo>
                    <a:pt x="1035" y="29"/>
                  </a:lnTo>
                  <a:lnTo>
                    <a:pt x="949" y="58"/>
                  </a:lnTo>
                  <a:lnTo>
                    <a:pt x="748" y="173"/>
                  </a:lnTo>
                  <a:lnTo>
                    <a:pt x="575" y="345"/>
                  </a:lnTo>
                  <a:lnTo>
                    <a:pt x="403" y="489"/>
                  </a:lnTo>
                  <a:lnTo>
                    <a:pt x="288" y="690"/>
                  </a:lnTo>
                  <a:lnTo>
                    <a:pt x="173" y="891"/>
                  </a:lnTo>
                  <a:lnTo>
                    <a:pt x="87" y="1093"/>
                  </a:lnTo>
                  <a:lnTo>
                    <a:pt x="0" y="1438"/>
                  </a:lnTo>
                  <a:lnTo>
                    <a:pt x="0" y="1610"/>
                  </a:lnTo>
                  <a:lnTo>
                    <a:pt x="0" y="1782"/>
                  </a:lnTo>
                  <a:lnTo>
                    <a:pt x="58" y="1926"/>
                  </a:lnTo>
                  <a:lnTo>
                    <a:pt x="115" y="2099"/>
                  </a:lnTo>
                  <a:lnTo>
                    <a:pt x="259" y="2300"/>
                  </a:lnTo>
                  <a:lnTo>
                    <a:pt x="431" y="2472"/>
                  </a:lnTo>
                  <a:lnTo>
                    <a:pt x="575" y="2558"/>
                  </a:lnTo>
                  <a:lnTo>
                    <a:pt x="719" y="2616"/>
                  </a:lnTo>
                  <a:lnTo>
                    <a:pt x="863" y="2645"/>
                  </a:lnTo>
                  <a:lnTo>
                    <a:pt x="1035" y="2673"/>
                  </a:lnTo>
                  <a:lnTo>
                    <a:pt x="1207" y="2645"/>
                  </a:lnTo>
                  <a:lnTo>
                    <a:pt x="1351" y="2616"/>
                  </a:lnTo>
                  <a:lnTo>
                    <a:pt x="1495" y="2558"/>
                  </a:lnTo>
                  <a:lnTo>
                    <a:pt x="1639" y="2472"/>
                  </a:lnTo>
                  <a:lnTo>
                    <a:pt x="1753" y="2357"/>
                  </a:lnTo>
                  <a:lnTo>
                    <a:pt x="1840" y="2242"/>
                  </a:lnTo>
                  <a:lnTo>
                    <a:pt x="1926" y="2099"/>
                  </a:lnTo>
                  <a:lnTo>
                    <a:pt x="1983" y="1955"/>
                  </a:lnTo>
                  <a:lnTo>
                    <a:pt x="2012" y="1811"/>
                  </a:lnTo>
                  <a:lnTo>
                    <a:pt x="2098" y="1610"/>
                  </a:lnTo>
                  <a:lnTo>
                    <a:pt x="2156" y="1438"/>
                  </a:lnTo>
                  <a:lnTo>
                    <a:pt x="2185" y="1351"/>
                  </a:lnTo>
                  <a:lnTo>
                    <a:pt x="2213" y="1179"/>
                  </a:lnTo>
                  <a:lnTo>
                    <a:pt x="2242" y="1064"/>
                  </a:lnTo>
                  <a:lnTo>
                    <a:pt x="2242" y="920"/>
                  </a:lnTo>
                  <a:lnTo>
                    <a:pt x="2242" y="777"/>
                  </a:lnTo>
                  <a:lnTo>
                    <a:pt x="2185" y="604"/>
                  </a:lnTo>
                  <a:lnTo>
                    <a:pt x="2098" y="432"/>
                  </a:lnTo>
                  <a:lnTo>
                    <a:pt x="1983" y="288"/>
                  </a:lnTo>
                  <a:lnTo>
                    <a:pt x="1868" y="173"/>
                  </a:lnTo>
                  <a:lnTo>
                    <a:pt x="1753" y="115"/>
                  </a:lnTo>
                  <a:lnTo>
                    <a:pt x="1639" y="58"/>
                  </a:lnTo>
                  <a:lnTo>
                    <a:pt x="1409" y="1"/>
                  </a:lnTo>
                  <a:close/>
                </a:path>
              </a:pathLst>
            </a:custGeom>
            <a:solidFill>
              <a:srgbClr val="FFFFFF">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8" name="Google Shape;1848;p37"/>
            <p:cNvSpPr/>
            <p:nvPr/>
          </p:nvSpPr>
          <p:spPr>
            <a:xfrm>
              <a:off x="6193325" y="5081675"/>
              <a:ext cx="56075" cy="66850"/>
            </a:xfrm>
            <a:custGeom>
              <a:avLst/>
              <a:gdLst/>
              <a:ahLst/>
              <a:cxnLst/>
              <a:rect l="l" t="t" r="r" b="b"/>
              <a:pathLst>
                <a:path w="2243" h="2674" fill="none" extrusionOk="0">
                  <a:moveTo>
                    <a:pt x="1294" y="1"/>
                  </a:moveTo>
                  <a:lnTo>
                    <a:pt x="1294" y="1"/>
                  </a:lnTo>
                  <a:lnTo>
                    <a:pt x="1150" y="29"/>
                  </a:lnTo>
                  <a:lnTo>
                    <a:pt x="1150" y="29"/>
                  </a:lnTo>
                  <a:lnTo>
                    <a:pt x="1035" y="29"/>
                  </a:lnTo>
                  <a:lnTo>
                    <a:pt x="949" y="58"/>
                  </a:lnTo>
                  <a:lnTo>
                    <a:pt x="748" y="173"/>
                  </a:lnTo>
                  <a:lnTo>
                    <a:pt x="575" y="345"/>
                  </a:lnTo>
                  <a:lnTo>
                    <a:pt x="403" y="489"/>
                  </a:lnTo>
                  <a:lnTo>
                    <a:pt x="403" y="489"/>
                  </a:lnTo>
                  <a:lnTo>
                    <a:pt x="288" y="690"/>
                  </a:lnTo>
                  <a:lnTo>
                    <a:pt x="173" y="891"/>
                  </a:lnTo>
                  <a:lnTo>
                    <a:pt x="173" y="891"/>
                  </a:lnTo>
                  <a:lnTo>
                    <a:pt x="87" y="1093"/>
                  </a:lnTo>
                  <a:lnTo>
                    <a:pt x="87" y="1093"/>
                  </a:lnTo>
                  <a:lnTo>
                    <a:pt x="0" y="1438"/>
                  </a:lnTo>
                  <a:lnTo>
                    <a:pt x="0" y="1438"/>
                  </a:lnTo>
                  <a:lnTo>
                    <a:pt x="0" y="1610"/>
                  </a:lnTo>
                  <a:lnTo>
                    <a:pt x="0" y="1782"/>
                  </a:lnTo>
                  <a:lnTo>
                    <a:pt x="58" y="1926"/>
                  </a:lnTo>
                  <a:lnTo>
                    <a:pt x="115" y="2099"/>
                  </a:lnTo>
                  <a:lnTo>
                    <a:pt x="115" y="2099"/>
                  </a:lnTo>
                  <a:lnTo>
                    <a:pt x="259" y="2300"/>
                  </a:lnTo>
                  <a:lnTo>
                    <a:pt x="431" y="2472"/>
                  </a:lnTo>
                  <a:lnTo>
                    <a:pt x="431" y="2472"/>
                  </a:lnTo>
                  <a:lnTo>
                    <a:pt x="575" y="2558"/>
                  </a:lnTo>
                  <a:lnTo>
                    <a:pt x="719" y="2616"/>
                  </a:lnTo>
                  <a:lnTo>
                    <a:pt x="863" y="2645"/>
                  </a:lnTo>
                  <a:lnTo>
                    <a:pt x="1035" y="2673"/>
                  </a:lnTo>
                  <a:lnTo>
                    <a:pt x="1035" y="2673"/>
                  </a:lnTo>
                  <a:lnTo>
                    <a:pt x="1207" y="2645"/>
                  </a:lnTo>
                  <a:lnTo>
                    <a:pt x="1207" y="2645"/>
                  </a:lnTo>
                  <a:lnTo>
                    <a:pt x="1351" y="2616"/>
                  </a:lnTo>
                  <a:lnTo>
                    <a:pt x="1495" y="2558"/>
                  </a:lnTo>
                  <a:lnTo>
                    <a:pt x="1639" y="2472"/>
                  </a:lnTo>
                  <a:lnTo>
                    <a:pt x="1753" y="2357"/>
                  </a:lnTo>
                  <a:lnTo>
                    <a:pt x="1840" y="2242"/>
                  </a:lnTo>
                  <a:lnTo>
                    <a:pt x="1926" y="2099"/>
                  </a:lnTo>
                  <a:lnTo>
                    <a:pt x="1983" y="1955"/>
                  </a:lnTo>
                  <a:lnTo>
                    <a:pt x="2012" y="1811"/>
                  </a:lnTo>
                  <a:lnTo>
                    <a:pt x="2012" y="1811"/>
                  </a:lnTo>
                  <a:lnTo>
                    <a:pt x="2098" y="1610"/>
                  </a:lnTo>
                  <a:lnTo>
                    <a:pt x="2098" y="1610"/>
                  </a:lnTo>
                  <a:lnTo>
                    <a:pt x="2156" y="1438"/>
                  </a:lnTo>
                  <a:lnTo>
                    <a:pt x="2185" y="1351"/>
                  </a:lnTo>
                  <a:lnTo>
                    <a:pt x="2185" y="1351"/>
                  </a:lnTo>
                  <a:lnTo>
                    <a:pt x="2213" y="1179"/>
                  </a:lnTo>
                  <a:lnTo>
                    <a:pt x="2242" y="1064"/>
                  </a:lnTo>
                  <a:lnTo>
                    <a:pt x="2242" y="1064"/>
                  </a:lnTo>
                  <a:lnTo>
                    <a:pt x="2242" y="920"/>
                  </a:lnTo>
                  <a:lnTo>
                    <a:pt x="2242" y="777"/>
                  </a:lnTo>
                  <a:lnTo>
                    <a:pt x="2242" y="777"/>
                  </a:lnTo>
                  <a:lnTo>
                    <a:pt x="2185" y="604"/>
                  </a:lnTo>
                  <a:lnTo>
                    <a:pt x="2098" y="432"/>
                  </a:lnTo>
                  <a:lnTo>
                    <a:pt x="1983" y="288"/>
                  </a:lnTo>
                  <a:lnTo>
                    <a:pt x="1868" y="173"/>
                  </a:lnTo>
                  <a:lnTo>
                    <a:pt x="1868" y="173"/>
                  </a:lnTo>
                  <a:lnTo>
                    <a:pt x="1753" y="115"/>
                  </a:lnTo>
                  <a:lnTo>
                    <a:pt x="1639" y="58"/>
                  </a:lnTo>
                  <a:lnTo>
                    <a:pt x="1409" y="1"/>
                  </a:lnTo>
                  <a:lnTo>
                    <a:pt x="1409" y="1"/>
                  </a:lnTo>
                  <a:lnTo>
                    <a:pt x="1294" y="1"/>
                  </a:lnTo>
                </a:path>
              </a:pathLst>
            </a:custGeom>
            <a:solidFill>
              <a:srgbClr val="FFFFFF">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9" name="Google Shape;1849;p37"/>
            <p:cNvSpPr/>
            <p:nvPr/>
          </p:nvSpPr>
          <p:spPr>
            <a:xfrm>
              <a:off x="6129375" y="4755475"/>
              <a:ext cx="76900" cy="112100"/>
            </a:xfrm>
            <a:custGeom>
              <a:avLst/>
              <a:gdLst/>
              <a:ahLst/>
              <a:cxnLst/>
              <a:rect l="l" t="t" r="r" b="b"/>
              <a:pathLst>
                <a:path w="3076" h="4484" extrusionOk="0">
                  <a:moveTo>
                    <a:pt x="1955" y="0"/>
                  </a:moveTo>
                  <a:lnTo>
                    <a:pt x="1725" y="29"/>
                  </a:lnTo>
                  <a:lnTo>
                    <a:pt x="1495" y="115"/>
                  </a:lnTo>
                  <a:lnTo>
                    <a:pt x="1265" y="259"/>
                  </a:lnTo>
                  <a:lnTo>
                    <a:pt x="1150" y="374"/>
                  </a:lnTo>
                  <a:lnTo>
                    <a:pt x="1064" y="460"/>
                  </a:lnTo>
                  <a:lnTo>
                    <a:pt x="978" y="604"/>
                  </a:lnTo>
                  <a:lnTo>
                    <a:pt x="920" y="719"/>
                  </a:lnTo>
                  <a:lnTo>
                    <a:pt x="719" y="1236"/>
                  </a:lnTo>
                  <a:lnTo>
                    <a:pt x="546" y="1523"/>
                  </a:lnTo>
                  <a:lnTo>
                    <a:pt x="374" y="1897"/>
                  </a:lnTo>
                  <a:lnTo>
                    <a:pt x="317" y="2069"/>
                  </a:lnTo>
                  <a:lnTo>
                    <a:pt x="259" y="2242"/>
                  </a:lnTo>
                  <a:lnTo>
                    <a:pt x="202" y="2472"/>
                  </a:lnTo>
                  <a:lnTo>
                    <a:pt x="173" y="2673"/>
                  </a:lnTo>
                  <a:lnTo>
                    <a:pt x="58" y="2989"/>
                  </a:lnTo>
                  <a:lnTo>
                    <a:pt x="0" y="3219"/>
                  </a:lnTo>
                  <a:lnTo>
                    <a:pt x="0" y="3420"/>
                  </a:lnTo>
                  <a:lnTo>
                    <a:pt x="29" y="3650"/>
                  </a:lnTo>
                  <a:lnTo>
                    <a:pt x="87" y="3851"/>
                  </a:lnTo>
                  <a:lnTo>
                    <a:pt x="202" y="4024"/>
                  </a:lnTo>
                  <a:lnTo>
                    <a:pt x="345" y="4196"/>
                  </a:lnTo>
                  <a:lnTo>
                    <a:pt x="518" y="4340"/>
                  </a:lnTo>
                  <a:lnTo>
                    <a:pt x="719" y="4426"/>
                  </a:lnTo>
                  <a:lnTo>
                    <a:pt x="891" y="4484"/>
                  </a:lnTo>
                  <a:lnTo>
                    <a:pt x="1265" y="4484"/>
                  </a:lnTo>
                  <a:lnTo>
                    <a:pt x="1409" y="4455"/>
                  </a:lnTo>
                  <a:lnTo>
                    <a:pt x="1581" y="4397"/>
                  </a:lnTo>
                  <a:lnTo>
                    <a:pt x="1725" y="4311"/>
                  </a:lnTo>
                  <a:lnTo>
                    <a:pt x="1840" y="4196"/>
                  </a:lnTo>
                  <a:lnTo>
                    <a:pt x="1955" y="4081"/>
                  </a:lnTo>
                  <a:lnTo>
                    <a:pt x="2070" y="3938"/>
                  </a:lnTo>
                  <a:lnTo>
                    <a:pt x="2127" y="3794"/>
                  </a:lnTo>
                  <a:lnTo>
                    <a:pt x="2443" y="2932"/>
                  </a:lnTo>
                  <a:lnTo>
                    <a:pt x="2673" y="2529"/>
                  </a:lnTo>
                  <a:lnTo>
                    <a:pt x="2788" y="2299"/>
                  </a:lnTo>
                  <a:lnTo>
                    <a:pt x="2846" y="2156"/>
                  </a:lnTo>
                  <a:lnTo>
                    <a:pt x="2874" y="1983"/>
                  </a:lnTo>
                  <a:lnTo>
                    <a:pt x="2874" y="1840"/>
                  </a:lnTo>
                  <a:lnTo>
                    <a:pt x="2903" y="1753"/>
                  </a:lnTo>
                  <a:lnTo>
                    <a:pt x="2989" y="1610"/>
                  </a:lnTo>
                  <a:lnTo>
                    <a:pt x="3047" y="1437"/>
                  </a:lnTo>
                  <a:lnTo>
                    <a:pt x="3076" y="1265"/>
                  </a:lnTo>
                  <a:lnTo>
                    <a:pt x="3076" y="1092"/>
                  </a:lnTo>
                  <a:lnTo>
                    <a:pt x="3076" y="920"/>
                  </a:lnTo>
                  <a:lnTo>
                    <a:pt x="3018" y="747"/>
                  </a:lnTo>
                  <a:lnTo>
                    <a:pt x="2961" y="575"/>
                  </a:lnTo>
                  <a:lnTo>
                    <a:pt x="2846" y="431"/>
                  </a:lnTo>
                  <a:lnTo>
                    <a:pt x="2731" y="288"/>
                  </a:lnTo>
                  <a:lnTo>
                    <a:pt x="2587" y="201"/>
                  </a:lnTo>
                  <a:lnTo>
                    <a:pt x="2415" y="115"/>
                  </a:lnTo>
                  <a:lnTo>
                    <a:pt x="2242" y="29"/>
                  </a:lnTo>
                  <a:lnTo>
                    <a:pt x="2070" y="0"/>
                  </a:lnTo>
                  <a:close/>
                </a:path>
              </a:pathLst>
            </a:custGeom>
            <a:solidFill>
              <a:srgbClr val="FFFFFF">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0" name="Google Shape;1850;p37"/>
            <p:cNvSpPr/>
            <p:nvPr/>
          </p:nvSpPr>
          <p:spPr>
            <a:xfrm>
              <a:off x="6129375" y="4755475"/>
              <a:ext cx="76900" cy="112100"/>
            </a:xfrm>
            <a:custGeom>
              <a:avLst/>
              <a:gdLst/>
              <a:ahLst/>
              <a:cxnLst/>
              <a:rect l="l" t="t" r="r" b="b"/>
              <a:pathLst>
                <a:path w="3076" h="4484" fill="none" extrusionOk="0">
                  <a:moveTo>
                    <a:pt x="1955" y="0"/>
                  </a:moveTo>
                  <a:lnTo>
                    <a:pt x="1955" y="0"/>
                  </a:lnTo>
                  <a:lnTo>
                    <a:pt x="1725" y="29"/>
                  </a:lnTo>
                  <a:lnTo>
                    <a:pt x="1495" y="115"/>
                  </a:lnTo>
                  <a:lnTo>
                    <a:pt x="1495" y="115"/>
                  </a:lnTo>
                  <a:lnTo>
                    <a:pt x="1265" y="259"/>
                  </a:lnTo>
                  <a:lnTo>
                    <a:pt x="1265" y="259"/>
                  </a:lnTo>
                  <a:lnTo>
                    <a:pt x="1150" y="374"/>
                  </a:lnTo>
                  <a:lnTo>
                    <a:pt x="1064" y="460"/>
                  </a:lnTo>
                  <a:lnTo>
                    <a:pt x="978" y="604"/>
                  </a:lnTo>
                  <a:lnTo>
                    <a:pt x="920" y="719"/>
                  </a:lnTo>
                  <a:lnTo>
                    <a:pt x="920" y="719"/>
                  </a:lnTo>
                  <a:lnTo>
                    <a:pt x="719" y="1236"/>
                  </a:lnTo>
                  <a:lnTo>
                    <a:pt x="719" y="1236"/>
                  </a:lnTo>
                  <a:lnTo>
                    <a:pt x="546" y="1523"/>
                  </a:lnTo>
                  <a:lnTo>
                    <a:pt x="546" y="1523"/>
                  </a:lnTo>
                  <a:lnTo>
                    <a:pt x="374" y="1897"/>
                  </a:lnTo>
                  <a:lnTo>
                    <a:pt x="317" y="2069"/>
                  </a:lnTo>
                  <a:lnTo>
                    <a:pt x="259" y="2242"/>
                  </a:lnTo>
                  <a:lnTo>
                    <a:pt x="259" y="2242"/>
                  </a:lnTo>
                  <a:lnTo>
                    <a:pt x="202" y="2472"/>
                  </a:lnTo>
                  <a:lnTo>
                    <a:pt x="173" y="2673"/>
                  </a:lnTo>
                  <a:lnTo>
                    <a:pt x="173" y="2673"/>
                  </a:lnTo>
                  <a:lnTo>
                    <a:pt x="58" y="2989"/>
                  </a:lnTo>
                  <a:lnTo>
                    <a:pt x="58" y="2989"/>
                  </a:lnTo>
                  <a:lnTo>
                    <a:pt x="0" y="3219"/>
                  </a:lnTo>
                  <a:lnTo>
                    <a:pt x="0" y="3420"/>
                  </a:lnTo>
                  <a:lnTo>
                    <a:pt x="29" y="3650"/>
                  </a:lnTo>
                  <a:lnTo>
                    <a:pt x="87" y="3851"/>
                  </a:lnTo>
                  <a:lnTo>
                    <a:pt x="202" y="4024"/>
                  </a:lnTo>
                  <a:lnTo>
                    <a:pt x="345" y="4196"/>
                  </a:lnTo>
                  <a:lnTo>
                    <a:pt x="518" y="4340"/>
                  </a:lnTo>
                  <a:lnTo>
                    <a:pt x="719" y="4426"/>
                  </a:lnTo>
                  <a:lnTo>
                    <a:pt x="719" y="4426"/>
                  </a:lnTo>
                  <a:lnTo>
                    <a:pt x="891" y="4484"/>
                  </a:lnTo>
                  <a:lnTo>
                    <a:pt x="1093" y="4484"/>
                  </a:lnTo>
                  <a:lnTo>
                    <a:pt x="1093" y="4484"/>
                  </a:lnTo>
                  <a:lnTo>
                    <a:pt x="1265" y="4484"/>
                  </a:lnTo>
                  <a:lnTo>
                    <a:pt x="1409" y="4455"/>
                  </a:lnTo>
                  <a:lnTo>
                    <a:pt x="1581" y="4397"/>
                  </a:lnTo>
                  <a:lnTo>
                    <a:pt x="1725" y="4311"/>
                  </a:lnTo>
                  <a:lnTo>
                    <a:pt x="1840" y="4196"/>
                  </a:lnTo>
                  <a:lnTo>
                    <a:pt x="1955" y="4081"/>
                  </a:lnTo>
                  <a:lnTo>
                    <a:pt x="2070" y="3938"/>
                  </a:lnTo>
                  <a:lnTo>
                    <a:pt x="2127" y="3794"/>
                  </a:lnTo>
                  <a:lnTo>
                    <a:pt x="2127" y="3794"/>
                  </a:lnTo>
                  <a:lnTo>
                    <a:pt x="2443" y="2932"/>
                  </a:lnTo>
                  <a:lnTo>
                    <a:pt x="2443" y="2932"/>
                  </a:lnTo>
                  <a:lnTo>
                    <a:pt x="2443" y="2932"/>
                  </a:lnTo>
                  <a:lnTo>
                    <a:pt x="2673" y="2529"/>
                  </a:lnTo>
                  <a:lnTo>
                    <a:pt x="2673" y="2529"/>
                  </a:lnTo>
                  <a:lnTo>
                    <a:pt x="2673" y="2529"/>
                  </a:lnTo>
                  <a:lnTo>
                    <a:pt x="2788" y="2299"/>
                  </a:lnTo>
                  <a:lnTo>
                    <a:pt x="2788" y="2299"/>
                  </a:lnTo>
                  <a:lnTo>
                    <a:pt x="2846" y="2156"/>
                  </a:lnTo>
                  <a:lnTo>
                    <a:pt x="2874" y="1983"/>
                  </a:lnTo>
                  <a:lnTo>
                    <a:pt x="2874" y="1983"/>
                  </a:lnTo>
                  <a:lnTo>
                    <a:pt x="2874" y="1840"/>
                  </a:lnTo>
                  <a:lnTo>
                    <a:pt x="2903" y="1753"/>
                  </a:lnTo>
                  <a:lnTo>
                    <a:pt x="2903" y="1753"/>
                  </a:lnTo>
                  <a:lnTo>
                    <a:pt x="2989" y="1610"/>
                  </a:lnTo>
                  <a:lnTo>
                    <a:pt x="2989" y="1610"/>
                  </a:lnTo>
                  <a:lnTo>
                    <a:pt x="3047" y="1437"/>
                  </a:lnTo>
                  <a:lnTo>
                    <a:pt x="3076" y="1265"/>
                  </a:lnTo>
                  <a:lnTo>
                    <a:pt x="3076" y="1092"/>
                  </a:lnTo>
                  <a:lnTo>
                    <a:pt x="3076" y="920"/>
                  </a:lnTo>
                  <a:lnTo>
                    <a:pt x="3076" y="920"/>
                  </a:lnTo>
                  <a:lnTo>
                    <a:pt x="3018" y="747"/>
                  </a:lnTo>
                  <a:lnTo>
                    <a:pt x="2961" y="575"/>
                  </a:lnTo>
                  <a:lnTo>
                    <a:pt x="2846" y="431"/>
                  </a:lnTo>
                  <a:lnTo>
                    <a:pt x="2731" y="288"/>
                  </a:lnTo>
                  <a:lnTo>
                    <a:pt x="2587" y="201"/>
                  </a:lnTo>
                  <a:lnTo>
                    <a:pt x="2415" y="115"/>
                  </a:lnTo>
                  <a:lnTo>
                    <a:pt x="2242" y="29"/>
                  </a:lnTo>
                  <a:lnTo>
                    <a:pt x="2070" y="0"/>
                  </a:lnTo>
                  <a:lnTo>
                    <a:pt x="2070" y="0"/>
                  </a:lnTo>
                  <a:lnTo>
                    <a:pt x="1955" y="0"/>
                  </a:lnTo>
                </a:path>
              </a:pathLst>
            </a:custGeom>
            <a:solidFill>
              <a:srgbClr val="FFFFFF">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ackground 1">
  <p:cSld name="CUSTOM_14">
    <p:spTree>
      <p:nvGrpSpPr>
        <p:cNvPr id="1" name="Shape 1919"/>
        <p:cNvGrpSpPr/>
        <p:nvPr/>
      </p:nvGrpSpPr>
      <p:grpSpPr>
        <a:xfrm>
          <a:off x="0" y="0"/>
          <a:ext cx="0" cy="0"/>
          <a:chOff x="0" y="0"/>
          <a:chExt cx="0" cy="0"/>
        </a:xfrm>
      </p:grpSpPr>
      <p:sp>
        <p:nvSpPr>
          <p:cNvPr id="1920" name="Google Shape;1920;p39"/>
          <p:cNvSpPr/>
          <p:nvPr/>
        </p:nvSpPr>
        <p:spPr>
          <a:xfrm>
            <a:off x="852900" y="3778650"/>
            <a:ext cx="8291339" cy="1379044"/>
          </a:xfrm>
          <a:custGeom>
            <a:avLst/>
            <a:gdLst/>
            <a:ahLst/>
            <a:cxnLst/>
            <a:rect l="l" t="t" r="r" b="b"/>
            <a:pathLst>
              <a:path w="220529" h="19430" extrusionOk="0">
                <a:moveTo>
                  <a:pt x="0" y="1"/>
                </a:moveTo>
                <a:lnTo>
                  <a:pt x="0" y="19430"/>
                </a:lnTo>
                <a:lnTo>
                  <a:pt x="220528" y="19430"/>
                </a:lnTo>
                <a:lnTo>
                  <a:pt x="22052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1" name="Google Shape;1921;p39"/>
          <p:cNvSpPr/>
          <p:nvPr/>
        </p:nvSpPr>
        <p:spPr>
          <a:xfrm>
            <a:off x="-19291" y="3778650"/>
            <a:ext cx="872192" cy="1379044"/>
          </a:xfrm>
          <a:custGeom>
            <a:avLst/>
            <a:gdLst/>
            <a:ahLst/>
            <a:cxnLst/>
            <a:rect l="l" t="t" r="r" b="b"/>
            <a:pathLst>
              <a:path w="220529" h="19430" extrusionOk="0">
                <a:moveTo>
                  <a:pt x="0" y="1"/>
                </a:moveTo>
                <a:lnTo>
                  <a:pt x="0" y="19430"/>
                </a:lnTo>
                <a:lnTo>
                  <a:pt x="220528" y="19430"/>
                </a:lnTo>
                <a:lnTo>
                  <a:pt x="22052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22" name="Google Shape;1922;p39"/>
          <p:cNvGrpSpPr/>
          <p:nvPr/>
        </p:nvGrpSpPr>
        <p:grpSpPr>
          <a:xfrm rot="-3951613">
            <a:off x="-1227895" y="3529149"/>
            <a:ext cx="2548033" cy="1605928"/>
            <a:chOff x="993400" y="3791925"/>
            <a:chExt cx="993000" cy="625850"/>
          </a:xfrm>
        </p:grpSpPr>
        <p:sp>
          <p:nvSpPr>
            <p:cNvPr id="1923" name="Google Shape;1923;p39"/>
            <p:cNvSpPr/>
            <p:nvPr/>
          </p:nvSpPr>
          <p:spPr>
            <a:xfrm>
              <a:off x="1356250" y="3893250"/>
              <a:ext cx="92700" cy="53900"/>
            </a:xfrm>
            <a:custGeom>
              <a:avLst/>
              <a:gdLst/>
              <a:ahLst/>
              <a:cxnLst/>
              <a:rect l="l" t="t" r="r" b="b"/>
              <a:pathLst>
                <a:path w="3708" h="2156" extrusionOk="0">
                  <a:moveTo>
                    <a:pt x="3018" y="0"/>
                  </a:moveTo>
                  <a:lnTo>
                    <a:pt x="2874" y="29"/>
                  </a:lnTo>
                  <a:lnTo>
                    <a:pt x="2730" y="86"/>
                  </a:lnTo>
                  <a:lnTo>
                    <a:pt x="2443" y="259"/>
                  </a:lnTo>
                  <a:lnTo>
                    <a:pt x="2041" y="460"/>
                  </a:lnTo>
                  <a:lnTo>
                    <a:pt x="1610" y="661"/>
                  </a:lnTo>
                  <a:lnTo>
                    <a:pt x="1207" y="805"/>
                  </a:lnTo>
                  <a:lnTo>
                    <a:pt x="805" y="977"/>
                  </a:lnTo>
                  <a:lnTo>
                    <a:pt x="517" y="1150"/>
                  </a:lnTo>
                  <a:lnTo>
                    <a:pt x="374" y="1236"/>
                  </a:lnTo>
                  <a:lnTo>
                    <a:pt x="230" y="1322"/>
                  </a:lnTo>
                  <a:lnTo>
                    <a:pt x="115" y="1408"/>
                  </a:lnTo>
                  <a:lnTo>
                    <a:pt x="29" y="1495"/>
                  </a:lnTo>
                  <a:lnTo>
                    <a:pt x="0" y="1638"/>
                  </a:lnTo>
                  <a:lnTo>
                    <a:pt x="0" y="1782"/>
                  </a:lnTo>
                  <a:lnTo>
                    <a:pt x="29" y="1926"/>
                  </a:lnTo>
                  <a:lnTo>
                    <a:pt x="115" y="2041"/>
                  </a:lnTo>
                  <a:lnTo>
                    <a:pt x="230" y="2127"/>
                  </a:lnTo>
                  <a:lnTo>
                    <a:pt x="374" y="2156"/>
                  </a:lnTo>
                  <a:lnTo>
                    <a:pt x="460" y="2156"/>
                  </a:lnTo>
                  <a:lnTo>
                    <a:pt x="604" y="2127"/>
                  </a:lnTo>
                  <a:lnTo>
                    <a:pt x="776" y="2098"/>
                  </a:lnTo>
                  <a:lnTo>
                    <a:pt x="1121" y="2012"/>
                  </a:lnTo>
                  <a:lnTo>
                    <a:pt x="1437" y="1868"/>
                  </a:lnTo>
                  <a:lnTo>
                    <a:pt x="1753" y="1753"/>
                  </a:lnTo>
                  <a:lnTo>
                    <a:pt x="2529" y="1495"/>
                  </a:lnTo>
                  <a:lnTo>
                    <a:pt x="2874" y="1351"/>
                  </a:lnTo>
                  <a:lnTo>
                    <a:pt x="3047" y="1265"/>
                  </a:lnTo>
                  <a:lnTo>
                    <a:pt x="3133" y="1236"/>
                  </a:lnTo>
                  <a:lnTo>
                    <a:pt x="3133" y="1207"/>
                  </a:lnTo>
                  <a:lnTo>
                    <a:pt x="3075" y="1207"/>
                  </a:lnTo>
                  <a:lnTo>
                    <a:pt x="3219" y="1178"/>
                  </a:lnTo>
                  <a:lnTo>
                    <a:pt x="3363" y="1150"/>
                  </a:lnTo>
                  <a:lnTo>
                    <a:pt x="3478" y="1092"/>
                  </a:lnTo>
                  <a:lnTo>
                    <a:pt x="3564" y="1006"/>
                  </a:lnTo>
                  <a:lnTo>
                    <a:pt x="3621" y="920"/>
                  </a:lnTo>
                  <a:lnTo>
                    <a:pt x="3679" y="805"/>
                  </a:lnTo>
                  <a:lnTo>
                    <a:pt x="3708" y="719"/>
                  </a:lnTo>
                  <a:lnTo>
                    <a:pt x="3708" y="604"/>
                  </a:lnTo>
                  <a:lnTo>
                    <a:pt x="3708" y="489"/>
                  </a:lnTo>
                  <a:lnTo>
                    <a:pt x="3679" y="374"/>
                  </a:lnTo>
                  <a:lnTo>
                    <a:pt x="3621" y="259"/>
                  </a:lnTo>
                  <a:lnTo>
                    <a:pt x="3564" y="172"/>
                  </a:lnTo>
                  <a:lnTo>
                    <a:pt x="3478" y="115"/>
                  </a:lnTo>
                  <a:lnTo>
                    <a:pt x="3392" y="58"/>
                  </a:lnTo>
                  <a:lnTo>
                    <a:pt x="3248" y="0"/>
                  </a:lnTo>
                  <a:close/>
                </a:path>
              </a:pathLst>
            </a:custGeom>
            <a:solidFill>
              <a:srgbClr val="FFFFFF">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4" name="Google Shape;1924;p39"/>
            <p:cNvSpPr/>
            <p:nvPr/>
          </p:nvSpPr>
          <p:spPr>
            <a:xfrm>
              <a:off x="1356250" y="3893250"/>
              <a:ext cx="92700" cy="53900"/>
            </a:xfrm>
            <a:custGeom>
              <a:avLst/>
              <a:gdLst/>
              <a:ahLst/>
              <a:cxnLst/>
              <a:rect l="l" t="t" r="r" b="b"/>
              <a:pathLst>
                <a:path w="3708" h="2156" fill="none" extrusionOk="0">
                  <a:moveTo>
                    <a:pt x="3104" y="0"/>
                  </a:moveTo>
                  <a:lnTo>
                    <a:pt x="3104" y="0"/>
                  </a:lnTo>
                  <a:lnTo>
                    <a:pt x="3018" y="0"/>
                  </a:lnTo>
                  <a:lnTo>
                    <a:pt x="3018" y="0"/>
                  </a:lnTo>
                  <a:lnTo>
                    <a:pt x="2874" y="29"/>
                  </a:lnTo>
                  <a:lnTo>
                    <a:pt x="2730" y="86"/>
                  </a:lnTo>
                  <a:lnTo>
                    <a:pt x="2443" y="259"/>
                  </a:lnTo>
                  <a:lnTo>
                    <a:pt x="2443" y="259"/>
                  </a:lnTo>
                  <a:lnTo>
                    <a:pt x="2041" y="460"/>
                  </a:lnTo>
                  <a:lnTo>
                    <a:pt x="1610" y="661"/>
                  </a:lnTo>
                  <a:lnTo>
                    <a:pt x="1610" y="661"/>
                  </a:lnTo>
                  <a:lnTo>
                    <a:pt x="1207" y="805"/>
                  </a:lnTo>
                  <a:lnTo>
                    <a:pt x="805" y="977"/>
                  </a:lnTo>
                  <a:lnTo>
                    <a:pt x="805" y="977"/>
                  </a:lnTo>
                  <a:lnTo>
                    <a:pt x="517" y="1150"/>
                  </a:lnTo>
                  <a:lnTo>
                    <a:pt x="374" y="1236"/>
                  </a:lnTo>
                  <a:lnTo>
                    <a:pt x="230" y="1322"/>
                  </a:lnTo>
                  <a:lnTo>
                    <a:pt x="230" y="1322"/>
                  </a:lnTo>
                  <a:lnTo>
                    <a:pt x="115" y="1408"/>
                  </a:lnTo>
                  <a:lnTo>
                    <a:pt x="29" y="1495"/>
                  </a:lnTo>
                  <a:lnTo>
                    <a:pt x="0" y="1638"/>
                  </a:lnTo>
                  <a:lnTo>
                    <a:pt x="0" y="1782"/>
                  </a:lnTo>
                  <a:lnTo>
                    <a:pt x="29" y="1926"/>
                  </a:lnTo>
                  <a:lnTo>
                    <a:pt x="115" y="2041"/>
                  </a:lnTo>
                  <a:lnTo>
                    <a:pt x="230" y="2127"/>
                  </a:lnTo>
                  <a:lnTo>
                    <a:pt x="374" y="2156"/>
                  </a:lnTo>
                  <a:lnTo>
                    <a:pt x="374" y="2156"/>
                  </a:lnTo>
                  <a:lnTo>
                    <a:pt x="460" y="2156"/>
                  </a:lnTo>
                  <a:lnTo>
                    <a:pt x="460" y="2156"/>
                  </a:lnTo>
                  <a:lnTo>
                    <a:pt x="604" y="2127"/>
                  </a:lnTo>
                  <a:lnTo>
                    <a:pt x="776" y="2098"/>
                  </a:lnTo>
                  <a:lnTo>
                    <a:pt x="1121" y="2012"/>
                  </a:lnTo>
                  <a:lnTo>
                    <a:pt x="1437" y="1868"/>
                  </a:lnTo>
                  <a:lnTo>
                    <a:pt x="1753" y="1753"/>
                  </a:lnTo>
                  <a:lnTo>
                    <a:pt x="1753" y="1753"/>
                  </a:lnTo>
                  <a:lnTo>
                    <a:pt x="2529" y="1495"/>
                  </a:lnTo>
                  <a:lnTo>
                    <a:pt x="2529" y="1495"/>
                  </a:lnTo>
                  <a:lnTo>
                    <a:pt x="2874" y="1351"/>
                  </a:lnTo>
                  <a:lnTo>
                    <a:pt x="2874" y="1351"/>
                  </a:lnTo>
                  <a:lnTo>
                    <a:pt x="2874" y="1351"/>
                  </a:lnTo>
                  <a:lnTo>
                    <a:pt x="2874" y="1351"/>
                  </a:lnTo>
                  <a:lnTo>
                    <a:pt x="3047" y="1265"/>
                  </a:lnTo>
                  <a:lnTo>
                    <a:pt x="3047" y="1265"/>
                  </a:lnTo>
                  <a:lnTo>
                    <a:pt x="3133" y="1236"/>
                  </a:lnTo>
                  <a:lnTo>
                    <a:pt x="3133" y="1207"/>
                  </a:lnTo>
                  <a:lnTo>
                    <a:pt x="3075" y="1207"/>
                  </a:lnTo>
                  <a:lnTo>
                    <a:pt x="3075" y="1207"/>
                  </a:lnTo>
                  <a:lnTo>
                    <a:pt x="3075" y="1207"/>
                  </a:lnTo>
                  <a:lnTo>
                    <a:pt x="3075" y="1207"/>
                  </a:lnTo>
                  <a:lnTo>
                    <a:pt x="3219" y="1178"/>
                  </a:lnTo>
                  <a:lnTo>
                    <a:pt x="3363" y="1150"/>
                  </a:lnTo>
                  <a:lnTo>
                    <a:pt x="3478" y="1092"/>
                  </a:lnTo>
                  <a:lnTo>
                    <a:pt x="3564" y="1006"/>
                  </a:lnTo>
                  <a:lnTo>
                    <a:pt x="3621" y="920"/>
                  </a:lnTo>
                  <a:lnTo>
                    <a:pt x="3679" y="805"/>
                  </a:lnTo>
                  <a:lnTo>
                    <a:pt x="3708" y="719"/>
                  </a:lnTo>
                  <a:lnTo>
                    <a:pt x="3708" y="604"/>
                  </a:lnTo>
                  <a:lnTo>
                    <a:pt x="3708" y="489"/>
                  </a:lnTo>
                  <a:lnTo>
                    <a:pt x="3679" y="374"/>
                  </a:lnTo>
                  <a:lnTo>
                    <a:pt x="3621" y="259"/>
                  </a:lnTo>
                  <a:lnTo>
                    <a:pt x="3564" y="172"/>
                  </a:lnTo>
                  <a:lnTo>
                    <a:pt x="3478" y="115"/>
                  </a:lnTo>
                  <a:lnTo>
                    <a:pt x="3392" y="58"/>
                  </a:lnTo>
                  <a:lnTo>
                    <a:pt x="3248" y="0"/>
                  </a:lnTo>
                  <a:lnTo>
                    <a:pt x="3104" y="0"/>
                  </a:lnTo>
                </a:path>
              </a:pathLst>
            </a:custGeom>
            <a:solidFill>
              <a:srgbClr val="FFFFFF">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5" name="Google Shape;1925;p39"/>
            <p:cNvSpPr/>
            <p:nvPr/>
          </p:nvSpPr>
          <p:spPr>
            <a:xfrm>
              <a:off x="1175900" y="3819225"/>
              <a:ext cx="81925" cy="50325"/>
            </a:xfrm>
            <a:custGeom>
              <a:avLst/>
              <a:gdLst/>
              <a:ahLst/>
              <a:cxnLst/>
              <a:rect l="l" t="t" r="r" b="b"/>
              <a:pathLst>
                <a:path w="3277" h="2013" extrusionOk="0">
                  <a:moveTo>
                    <a:pt x="2759" y="1"/>
                  </a:moveTo>
                  <a:lnTo>
                    <a:pt x="2558" y="29"/>
                  </a:lnTo>
                  <a:lnTo>
                    <a:pt x="2414" y="87"/>
                  </a:lnTo>
                  <a:lnTo>
                    <a:pt x="2271" y="173"/>
                  </a:lnTo>
                  <a:lnTo>
                    <a:pt x="2127" y="288"/>
                  </a:lnTo>
                  <a:lnTo>
                    <a:pt x="1955" y="403"/>
                  </a:lnTo>
                  <a:lnTo>
                    <a:pt x="1782" y="489"/>
                  </a:lnTo>
                  <a:lnTo>
                    <a:pt x="1466" y="662"/>
                  </a:lnTo>
                  <a:lnTo>
                    <a:pt x="805" y="1093"/>
                  </a:lnTo>
                  <a:lnTo>
                    <a:pt x="489" y="1294"/>
                  </a:lnTo>
                  <a:lnTo>
                    <a:pt x="144" y="1495"/>
                  </a:lnTo>
                  <a:lnTo>
                    <a:pt x="86" y="1553"/>
                  </a:lnTo>
                  <a:lnTo>
                    <a:pt x="29" y="1610"/>
                  </a:lnTo>
                  <a:lnTo>
                    <a:pt x="0" y="1668"/>
                  </a:lnTo>
                  <a:lnTo>
                    <a:pt x="0" y="1754"/>
                  </a:lnTo>
                  <a:lnTo>
                    <a:pt x="0" y="1840"/>
                  </a:lnTo>
                  <a:lnTo>
                    <a:pt x="29" y="1898"/>
                  </a:lnTo>
                  <a:lnTo>
                    <a:pt x="86" y="1955"/>
                  </a:lnTo>
                  <a:lnTo>
                    <a:pt x="173" y="1984"/>
                  </a:lnTo>
                  <a:lnTo>
                    <a:pt x="288" y="2013"/>
                  </a:lnTo>
                  <a:lnTo>
                    <a:pt x="431" y="2013"/>
                  </a:lnTo>
                  <a:lnTo>
                    <a:pt x="719" y="1984"/>
                  </a:lnTo>
                  <a:lnTo>
                    <a:pt x="1006" y="1926"/>
                  </a:lnTo>
                  <a:lnTo>
                    <a:pt x="1523" y="1725"/>
                  </a:lnTo>
                  <a:lnTo>
                    <a:pt x="1955" y="1553"/>
                  </a:lnTo>
                  <a:lnTo>
                    <a:pt x="2386" y="1380"/>
                  </a:lnTo>
                  <a:lnTo>
                    <a:pt x="2673" y="1237"/>
                  </a:lnTo>
                  <a:lnTo>
                    <a:pt x="2960" y="1093"/>
                  </a:lnTo>
                  <a:lnTo>
                    <a:pt x="3047" y="1064"/>
                  </a:lnTo>
                  <a:lnTo>
                    <a:pt x="3104" y="978"/>
                  </a:lnTo>
                  <a:lnTo>
                    <a:pt x="3219" y="834"/>
                  </a:lnTo>
                  <a:lnTo>
                    <a:pt x="3277" y="662"/>
                  </a:lnTo>
                  <a:lnTo>
                    <a:pt x="3277" y="461"/>
                  </a:lnTo>
                  <a:lnTo>
                    <a:pt x="3219" y="288"/>
                  </a:lnTo>
                  <a:lnTo>
                    <a:pt x="3133" y="144"/>
                  </a:lnTo>
                  <a:lnTo>
                    <a:pt x="3047" y="87"/>
                  </a:lnTo>
                  <a:lnTo>
                    <a:pt x="2960" y="29"/>
                  </a:lnTo>
                  <a:lnTo>
                    <a:pt x="2874" y="1"/>
                  </a:lnTo>
                  <a:close/>
                </a:path>
              </a:pathLst>
            </a:custGeom>
            <a:solidFill>
              <a:srgbClr val="FFFFFF">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6" name="Google Shape;1926;p39"/>
            <p:cNvSpPr/>
            <p:nvPr/>
          </p:nvSpPr>
          <p:spPr>
            <a:xfrm>
              <a:off x="1175900" y="3819225"/>
              <a:ext cx="81925" cy="50325"/>
            </a:xfrm>
            <a:custGeom>
              <a:avLst/>
              <a:gdLst/>
              <a:ahLst/>
              <a:cxnLst/>
              <a:rect l="l" t="t" r="r" b="b"/>
              <a:pathLst>
                <a:path w="3277" h="2013" fill="none" extrusionOk="0">
                  <a:moveTo>
                    <a:pt x="2788" y="1"/>
                  </a:moveTo>
                  <a:lnTo>
                    <a:pt x="2788" y="1"/>
                  </a:lnTo>
                  <a:lnTo>
                    <a:pt x="2759" y="1"/>
                  </a:lnTo>
                  <a:lnTo>
                    <a:pt x="2759" y="1"/>
                  </a:lnTo>
                  <a:lnTo>
                    <a:pt x="2558" y="29"/>
                  </a:lnTo>
                  <a:lnTo>
                    <a:pt x="2414" y="87"/>
                  </a:lnTo>
                  <a:lnTo>
                    <a:pt x="2271" y="173"/>
                  </a:lnTo>
                  <a:lnTo>
                    <a:pt x="2127" y="288"/>
                  </a:lnTo>
                  <a:lnTo>
                    <a:pt x="2127" y="288"/>
                  </a:lnTo>
                  <a:lnTo>
                    <a:pt x="1955" y="403"/>
                  </a:lnTo>
                  <a:lnTo>
                    <a:pt x="1782" y="489"/>
                  </a:lnTo>
                  <a:lnTo>
                    <a:pt x="1466" y="662"/>
                  </a:lnTo>
                  <a:lnTo>
                    <a:pt x="1466" y="662"/>
                  </a:lnTo>
                  <a:lnTo>
                    <a:pt x="805" y="1093"/>
                  </a:lnTo>
                  <a:lnTo>
                    <a:pt x="489" y="1294"/>
                  </a:lnTo>
                  <a:lnTo>
                    <a:pt x="144" y="1495"/>
                  </a:lnTo>
                  <a:lnTo>
                    <a:pt x="144" y="1495"/>
                  </a:lnTo>
                  <a:lnTo>
                    <a:pt x="86" y="1553"/>
                  </a:lnTo>
                  <a:lnTo>
                    <a:pt x="29" y="1610"/>
                  </a:lnTo>
                  <a:lnTo>
                    <a:pt x="0" y="1668"/>
                  </a:lnTo>
                  <a:lnTo>
                    <a:pt x="0" y="1754"/>
                  </a:lnTo>
                  <a:lnTo>
                    <a:pt x="0" y="1840"/>
                  </a:lnTo>
                  <a:lnTo>
                    <a:pt x="29" y="1898"/>
                  </a:lnTo>
                  <a:lnTo>
                    <a:pt x="86" y="1955"/>
                  </a:lnTo>
                  <a:lnTo>
                    <a:pt x="173" y="1984"/>
                  </a:lnTo>
                  <a:lnTo>
                    <a:pt x="173" y="1984"/>
                  </a:lnTo>
                  <a:lnTo>
                    <a:pt x="288" y="2013"/>
                  </a:lnTo>
                  <a:lnTo>
                    <a:pt x="431" y="2013"/>
                  </a:lnTo>
                  <a:lnTo>
                    <a:pt x="431" y="2013"/>
                  </a:lnTo>
                  <a:lnTo>
                    <a:pt x="719" y="1984"/>
                  </a:lnTo>
                  <a:lnTo>
                    <a:pt x="1006" y="1926"/>
                  </a:lnTo>
                  <a:lnTo>
                    <a:pt x="1523" y="1725"/>
                  </a:lnTo>
                  <a:lnTo>
                    <a:pt x="1523" y="1725"/>
                  </a:lnTo>
                  <a:lnTo>
                    <a:pt x="1955" y="1553"/>
                  </a:lnTo>
                  <a:lnTo>
                    <a:pt x="2386" y="1380"/>
                  </a:lnTo>
                  <a:lnTo>
                    <a:pt x="2386" y="1380"/>
                  </a:lnTo>
                  <a:lnTo>
                    <a:pt x="2673" y="1237"/>
                  </a:lnTo>
                  <a:lnTo>
                    <a:pt x="2960" y="1093"/>
                  </a:lnTo>
                  <a:lnTo>
                    <a:pt x="2960" y="1093"/>
                  </a:lnTo>
                  <a:lnTo>
                    <a:pt x="3047" y="1064"/>
                  </a:lnTo>
                  <a:lnTo>
                    <a:pt x="3104" y="978"/>
                  </a:lnTo>
                  <a:lnTo>
                    <a:pt x="3219" y="834"/>
                  </a:lnTo>
                  <a:lnTo>
                    <a:pt x="3277" y="662"/>
                  </a:lnTo>
                  <a:lnTo>
                    <a:pt x="3277" y="461"/>
                  </a:lnTo>
                  <a:lnTo>
                    <a:pt x="3219" y="288"/>
                  </a:lnTo>
                  <a:lnTo>
                    <a:pt x="3133" y="144"/>
                  </a:lnTo>
                  <a:lnTo>
                    <a:pt x="3047" y="87"/>
                  </a:lnTo>
                  <a:lnTo>
                    <a:pt x="2960" y="29"/>
                  </a:lnTo>
                  <a:lnTo>
                    <a:pt x="2874" y="1"/>
                  </a:lnTo>
                  <a:lnTo>
                    <a:pt x="2788" y="1"/>
                  </a:lnTo>
                </a:path>
              </a:pathLst>
            </a:custGeom>
            <a:solidFill>
              <a:srgbClr val="FFFFFF">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7" name="Google Shape;1927;p39"/>
            <p:cNvSpPr/>
            <p:nvPr/>
          </p:nvSpPr>
          <p:spPr>
            <a:xfrm>
              <a:off x="1339725" y="3802700"/>
              <a:ext cx="74025" cy="46725"/>
            </a:xfrm>
            <a:custGeom>
              <a:avLst/>
              <a:gdLst/>
              <a:ahLst/>
              <a:cxnLst/>
              <a:rect l="l" t="t" r="r" b="b"/>
              <a:pathLst>
                <a:path w="2961" h="1869" extrusionOk="0">
                  <a:moveTo>
                    <a:pt x="2299" y="1"/>
                  </a:moveTo>
                  <a:lnTo>
                    <a:pt x="2127" y="58"/>
                  </a:lnTo>
                  <a:lnTo>
                    <a:pt x="1926" y="116"/>
                  </a:lnTo>
                  <a:lnTo>
                    <a:pt x="1552" y="288"/>
                  </a:lnTo>
                  <a:lnTo>
                    <a:pt x="1207" y="489"/>
                  </a:lnTo>
                  <a:lnTo>
                    <a:pt x="834" y="662"/>
                  </a:lnTo>
                  <a:lnTo>
                    <a:pt x="546" y="805"/>
                  </a:lnTo>
                  <a:lnTo>
                    <a:pt x="402" y="892"/>
                  </a:lnTo>
                  <a:lnTo>
                    <a:pt x="259" y="978"/>
                  </a:lnTo>
                  <a:lnTo>
                    <a:pt x="115" y="1093"/>
                  </a:lnTo>
                  <a:lnTo>
                    <a:pt x="29" y="1237"/>
                  </a:lnTo>
                  <a:lnTo>
                    <a:pt x="0" y="1380"/>
                  </a:lnTo>
                  <a:lnTo>
                    <a:pt x="0" y="1466"/>
                  </a:lnTo>
                  <a:lnTo>
                    <a:pt x="29" y="1553"/>
                  </a:lnTo>
                  <a:lnTo>
                    <a:pt x="29" y="1610"/>
                  </a:lnTo>
                  <a:lnTo>
                    <a:pt x="86" y="1696"/>
                  </a:lnTo>
                  <a:lnTo>
                    <a:pt x="201" y="1783"/>
                  </a:lnTo>
                  <a:lnTo>
                    <a:pt x="287" y="1840"/>
                  </a:lnTo>
                  <a:lnTo>
                    <a:pt x="402" y="1869"/>
                  </a:lnTo>
                  <a:lnTo>
                    <a:pt x="690" y="1840"/>
                  </a:lnTo>
                  <a:lnTo>
                    <a:pt x="977" y="1754"/>
                  </a:lnTo>
                  <a:lnTo>
                    <a:pt x="1495" y="1553"/>
                  </a:lnTo>
                  <a:lnTo>
                    <a:pt x="2012" y="1352"/>
                  </a:lnTo>
                  <a:lnTo>
                    <a:pt x="2271" y="1265"/>
                  </a:lnTo>
                  <a:lnTo>
                    <a:pt x="2501" y="1179"/>
                  </a:lnTo>
                  <a:lnTo>
                    <a:pt x="2644" y="1122"/>
                  </a:lnTo>
                  <a:lnTo>
                    <a:pt x="2730" y="1064"/>
                  </a:lnTo>
                  <a:lnTo>
                    <a:pt x="2817" y="1007"/>
                  </a:lnTo>
                  <a:lnTo>
                    <a:pt x="2874" y="920"/>
                  </a:lnTo>
                  <a:lnTo>
                    <a:pt x="2932" y="805"/>
                  </a:lnTo>
                  <a:lnTo>
                    <a:pt x="2960" y="719"/>
                  </a:lnTo>
                  <a:lnTo>
                    <a:pt x="2960" y="518"/>
                  </a:lnTo>
                  <a:lnTo>
                    <a:pt x="2932" y="317"/>
                  </a:lnTo>
                  <a:lnTo>
                    <a:pt x="2874" y="231"/>
                  </a:lnTo>
                  <a:lnTo>
                    <a:pt x="2788" y="173"/>
                  </a:lnTo>
                  <a:lnTo>
                    <a:pt x="2730" y="87"/>
                  </a:lnTo>
                  <a:lnTo>
                    <a:pt x="2615" y="58"/>
                  </a:lnTo>
                  <a:lnTo>
                    <a:pt x="2529" y="29"/>
                  </a:lnTo>
                  <a:lnTo>
                    <a:pt x="2386" y="1"/>
                  </a:lnTo>
                  <a:close/>
                </a:path>
              </a:pathLst>
            </a:custGeom>
            <a:solidFill>
              <a:srgbClr val="FFFFFF">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8" name="Google Shape;1928;p39"/>
            <p:cNvSpPr/>
            <p:nvPr/>
          </p:nvSpPr>
          <p:spPr>
            <a:xfrm>
              <a:off x="1339725" y="3802700"/>
              <a:ext cx="74025" cy="46725"/>
            </a:xfrm>
            <a:custGeom>
              <a:avLst/>
              <a:gdLst/>
              <a:ahLst/>
              <a:cxnLst/>
              <a:rect l="l" t="t" r="r" b="b"/>
              <a:pathLst>
                <a:path w="2961" h="1869" fill="none" extrusionOk="0">
                  <a:moveTo>
                    <a:pt x="2386" y="1"/>
                  </a:moveTo>
                  <a:lnTo>
                    <a:pt x="2386" y="1"/>
                  </a:lnTo>
                  <a:lnTo>
                    <a:pt x="2299" y="1"/>
                  </a:lnTo>
                  <a:lnTo>
                    <a:pt x="2299" y="1"/>
                  </a:lnTo>
                  <a:lnTo>
                    <a:pt x="2127" y="58"/>
                  </a:lnTo>
                  <a:lnTo>
                    <a:pt x="1926" y="116"/>
                  </a:lnTo>
                  <a:lnTo>
                    <a:pt x="1552" y="288"/>
                  </a:lnTo>
                  <a:lnTo>
                    <a:pt x="1207" y="489"/>
                  </a:lnTo>
                  <a:lnTo>
                    <a:pt x="834" y="662"/>
                  </a:lnTo>
                  <a:lnTo>
                    <a:pt x="834" y="662"/>
                  </a:lnTo>
                  <a:lnTo>
                    <a:pt x="546" y="805"/>
                  </a:lnTo>
                  <a:lnTo>
                    <a:pt x="402" y="892"/>
                  </a:lnTo>
                  <a:lnTo>
                    <a:pt x="259" y="978"/>
                  </a:lnTo>
                  <a:lnTo>
                    <a:pt x="115" y="1093"/>
                  </a:lnTo>
                  <a:lnTo>
                    <a:pt x="29" y="1237"/>
                  </a:lnTo>
                  <a:lnTo>
                    <a:pt x="0" y="1380"/>
                  </a:lnTo>
                  <a:lnTo>
                    <a:pt x="0" y="1466"/>
                  </a:lnTo>
                  <a:lnTo>
                    <a:pt x="29" y="1553"/>
                  </a:lnTo>
                  <a:lnTo>
                    <a:pt x="29" y="1553"/>
                  </a:lnTo>
                  <a:lnTo>
                    <a:pt x="29" y="1610"/>
                  </a:lnTo>
                  <a:lnTo>
                    <a:pt x="29" y="1610"/>
                  </a:lnTo>
                  <a:lnTo>
                    <a:pt x="86" y="1696"/>
                  </a:lnTo>
                  <a:lnTo>
                    <a:pt x="201" y="1783"/>
                  </a:lnTo>
                  <a:lnTo>
                    <a:pt x="287" y="1840"/>
                  </a:lnTo>
                  <a:lnTo>
                    <a:pt x="402" y="1869"/>
                  </a:lnTo>
                  <a:lnTo>
                    <a:pt x="402" y="1869"/>
                  </a:lnTo>
                  <a:lnTo>
                    <a:pt x="402" y="1869"/>
                  </a:lnTo>
                  <a:lnTo>
                    <a:pt x="402" y="1869"/>
                  </a:lnTo>
                  <a:lnTo>
                    <a:pt x="690" y="1840"/>
                  </a:lnTo>
                  <a:lnTo>
                    <a:pt x="977" y="1754"/>
                  </a:lnTo>
                  <a:lnTo>
                    <a:pt x="1495" y="1553"/>
                  </a:lnTo>
                  <a:lnTo>
                    <a:pt x="1495" y="1553"/>
                  </a:lnTo>
                  <a:lnTo>
                    <a:pt x="2012" y="1352"/>
                  </a:lnTo>
                  <a:lnTo>
                    <a:pt x="2271" y="1265"/>
                  </a:lnTo>
                  <a:lnTo>
                    <a:pt x="2501" y="1179"/>
                  </a:lnTo>
                  <a:lnTo>
                    <a:pt x="2501" y="1179"/>
                  </a:lnTo>
                  <a:lnTo>
                    <a:pt x="2644" y="1122"/>
                  </a:lnTo>
                  <a:lnTo>
                    <a:pt x="2730" y="1064"/>
                  </a:lnTo>
                  <a:lnTo>
                    <a:pt x="2817" y="1007"/>
                  </a:lnTo>
                  <a:lnTo>
                    <a:pt x="2874" y="920"/>
                  </a:lnTo>
                  <a:lnTo>
                    <a:pt x="2932" y="805"/>
                  </a:lnTo>
                  <a:lnTo>
                    <a:pt x="2960" y="719"/>
                  </a:lnTo>
                  <a:lnTo>
                    <a:pt x="2960" y="518"/>
                  </a:lnTo>
                  <a:lnTo>
                    <a:pt x="2932" y="317"/>
                  </a:lnTo>
                  <a:lnTo>
                    <a:pt x="2874" y="231"/>
                  </a:lnTo>
                  <a:lnTo>
                    <a:pt x="2788" y="173"/>
                  </a:lnTo>
                  <a:lnTo>
                    <a:pt x="2730" y="87"/>
                  </a:lnTo>
                  <a:lnTo>
                    <a:pt x="2615" y="58"/>
                  </a:lnTo>
                  <a:lnTo>
                    <a:pt x="2529" y="29"/>
                  </a:lnTo>
                  <a:lnTo>
                    <a:pt x="2386" y="1"/>
                  </a:lnTo>
                </a:path>
              </a:pathLst>
            </a:custGeom>
            <a:solidFill>
              <a:srgbClr val="FFFFFF">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9" name="Google Shape;1929;p39"/>
            <p:cNvSpPr/>
            <p:nvPr/>
          </p:nvSpPr>
          <p:spPr>
            <a:xfrm>
              <a:off x="1530125" y="3886050"/>
              <a:ext cx="79050" cy="43850"/>
            </a:xfrm>
            <a:custGeom>
              <a:avLst/>
              <a:gdLst/>
              <a:ahLst/>
              <a:cxnLst/>
              <a:rect l="l" t="t" r="r" b="b"/>
              <a:pathLst>
                <a:path w="3162" h="1754" extrusionOk="0">
                  <a:moveTo>
                    <a:pt x="2645" y="1"/>
                  </a:moveTo>
                  <a:lnTo>
                    <a:pt x="2472" y="29"/>
                  </a:lnTo>
                  <a:lnTo>
                    <a:pt x="2328" y="144"/>
                  </a:lnTo>
                  <a:lnTo>
                    <a:pt x="2213" y="231"/>
                  </a:lnTo>
                  <a:lnTo>
                    <a:pt x="2098" y="288"/>
                  </a:lnTo>
                  <a:lnTo>
                    <a:pt x="1840" y="403"/>
                  </a:lnTo>
                  <a:lnTo>
                    <a:pt x="1322" y="575"/>
                  </a:lnTo>
                  <a:lnTo>
                    <a:pt x="748" y="834"/>
                  </a:lnTo>
                  <a:lnTo>
                    <a:pt x="144" y="1093"/>
                  </a:lnTo>
                  <a:lnTo>
                    <a:pt x="87" y="1150"/>
                  </a:lnTo>
                  <a:lnTo>
                    <a:pt x="29" y="1236"/>
                  </a:lnTo>
                  <a:lnTo>
                    <a:pt x="0" y="1323"/>
                  </a:lnTo>
                  <a:lnTo>
                    <a:pt x="0" y="1380"/>
                  </a:lnTo>
                  <a:lnTo>
                    <a:pt x="0" y="1466"/>
                  </a:lnTo>
                  <a:lnTo>
                    <a:pt x="58" y="1553"/>
                  </a:lnTo>
                  <a:lnTo>
                    <a:pt x="115" y="1610"/>
                  </a:lnTo>
                  <a:lnTo>
                    <a:pt x="173" y="1668"/>
                  </a:lnTo>
                  <a:lnTo>
                    <a:pt x="345" y="1725"/>
                  </a:lnTo>
                  <a:lnTo>
                    <a:pt x="518" y="1754"/>
                  </a:lnTo>
                  <a:lnTo>
                    <a:pt x="834" y="1725"/>
                  </a:lnTo>
                  <a:lnTo>
                    <a:pt x="1121" y="1639"/>
                  </a:lnTo>
                  <a:lnTo>
                    <a:pt x="1667" y="1438"/>
                  </a:lnTo>
                  <a:lnTo>
                    <a:pt x="2357" y="1236"/>
                  </a:lnTo>
                  <a:lnTo>
                    <a:pt x="2673" y="1122"/>
                  </a:lnTo>
                  <a:lnTo>
                    <a:pt x="2817" y="1035"/>
                  </a:lnTo>
                  <a:lnTo>
                    <a:pt x="2989" y="920"/>
                  </a:lnTo>
                  <a:lnTo>
                    <a:pt x="3104" y="805"/>
                  </a:lnTo>
                  <a:lnTo>
                    <a:pt x="3162" y="633"/>
                  </a:lnTo>
                  <a:lnTo>
                    <a:pt x="3162" y="489"/>
                  </a:lnTo>
                  <a:lnTo>
                    <a:pt x="3104" y="346"/>
                  </a:lnTo>
                  <a:lnTo>
                    <a:pt x="3047" y="202"/>
                  </a:lnTo>
                  <a:lnTo>
                    <a:pt x="2932" y="116"/>
                  </a:lnTo>
                  <a:lnTo>
                    <a:pt x="2788" y="29"/>
                  </a:lnTo>
                  <a:lnTo>
                    <a:pt x="2645" y="1"/>
                  </a:lnTo>
                  <a:close/>
                </a:path>
              </a:pathLst>
            </a:custGeom>
            <a:solidFill>
              <a:srgbClr val="FFFFFF">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0" name="Google Shape;1930;p39"/>
            <p:cNvSpPr/>
            <p:nvPr/>
          </p:nvSpPr>
          <p:spPr>
            <a:xfrm>
              <a:off x="1530125" y="3886050"/>
              <a:ext cx="79050" cy="43850"/>
            </a:xfrm>
            <a:custGeom>
              <a:avLst/>
              <a:gdLst/>
              <a:ahLst/>
              <a:cxnLst/>
              <a:rect l="l" t="t" r="r" b="b"/>
              <a:pathLst>
                <a:path w="3162" h="1754" fill="none" extrusionOk="0">
                  <a:moveTo>
                    <a:pt x="2645" y="1"/>
                  </a:moveTo>
                  <a:lnTo>
                    <a:pt x="2645" y="1"/>
                  </a:lnTo>
                  <a:lnTo>
                    <a:pt x="2472" y="29"/>
                  </a:lnTo>
                  <a:lnTo>
                    <a:pt x="2328" y="144"/>
                  </a:lnTo>
                  <a:lnTo>
                    <a:pt x="2328" y="144"/>
                  </a:lnTo>
                  <a:lnTo>
                    <a:pt x="2213" y="231"/>
                  </a:lnTo>
                  <a:lnTo>
                    <a:pt x="2098" y="288"/>
                  </a:lnTo>
                  <a:lnTo>
                    <a:pt x="1840" y="403"/>
                  </a:lnTo>
                  <a:lnTo>
                    <a:pt x="1322" y="575"/>
                  </a:lnTo>
                  <a:lnTo>
                    <a:pt x="1322" y="575"/>
                  </a:lnTo>
                  <a:lnTo>
                    <a:pt x="748" y="834"/>
                  </a:lnTo>
                  <a:lnTo>
                    <a:pt x="144" y="1093"/>
                  </a:lnTo>
                  <a:lnTo>
                    <a:pt x="144" y="1093"/>
                  </a:lnTo>
                  <a:lnTo>
                    <a:pt x="87" y="1150"/>
                  </a:lnTo>
                  <a:lnTo>
                    <a:pt x="29" y="1236"/>
                  </a:lnTo>
                  <a:lnTo>
                    <a:pt x="0" y="1323"/>
                  </a:lnTo>
                  <a:lnTo>
                    <a:pt x="0" y="1380"/>
                  </a:lnTo>
                  <a:lnTo>
                    <a:pt x="0" y="1466"/>
                  </a:lnTo>
                  <a:lnTo>
                    <a:pt x="58" y="1553"/>
                  </a:lnTo>
                  <a:lnTo>
                    <a:pt x="115" y="1610"/>
                  </a:lnTo>
                  <a:lnTo>
                    <a:pt x="173" y="1668"/>
                  </a:lnTo>
                  <a:lnTo>
                    <a:pt x="173" y="1668"/>
                  </a:lnTo>
                  <a:lnTo>
                    <a:pt x="345" y="1725"/>
                  </a:lnTo>
                  <a:lnTo>
                    <a:pt x="518" y="1754"/>
                  </a:lnTo>
                  <a:lnTo>
                    <a:pt x="518" y="1754"/>
                  </a:lnTo>
                  <a:lnTo>
                    <a:pt x="834" y="1725"/>
                  </a:lnTo>
                  <a:lnTo>
                    <a:pt x="1121" y="1639"/>
                  </a:lnTo>
                  <a:lnTo>
                    <a:pt x="1667" y="1438"/>
                  </a:lnTo>
                  <a:lnTo>
                    <a:pt x="1667" y="1438"/>
                  </a:lnTo>
                  <a:lnTo>
                    <a:pt x="2357" y="1236"/>
                  </a:lnTo>
                  <a:lnTo>
                    <a:pt x="2673" y="1122"/>
                  </a:lnTo>
                  <a:lnTo>
                    <a:pt x="2817" y="1035"/>
                  </a:lnTo>
                  <a:lnTo>
                    <a:pt x="2989" y="920"/>
                  </a:lnTo>
                  <a:lnTo>
                    <a:pt x="2989" y="920"/>
                  </a:lnTo>
                  <a:lnTo>
                    <a:pt x="3104" y="805"/>
                  </a:lnTo>
                  <a:lnTo>
                    <a:pt x="3162" y="633"/>
                  </a:lnTo>
                  <a:lnTo>
                    <a:pt x="3162" y="489"/>
                  </a:lnTo>
                  <a:lnTo>
                    <a:pt x="3104" y="346"/>
                  </a:lnTo>
                  <a:lnTo>
                    <a:pt x="3047" y="202"/>
                  </a:lnTo>
                  <a:lnTo>
                    <a:pt x="2932" y="116"/>
                  </a:lnTo>
                  <a:lnTo>
                    <a:pt x="2788" y="29"/>
                  </a:lnTo>
                  <a:lnTo>
                    <a:pt x="2645" y="1"/>
                  </a:lnTo>
                </a:path>
              </a:pathLst>
            </a:custGeom>
            <a:solidFill>
              <a:srgbClr val="FFFFFF">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1" name="Google Shape;1931;p39"/>
            <p:cNvSpPr/>
            <p:nvPr/>
          </p:nvSpPr>
          <p:spPr>
            <a:xfrm>
              <a:off x="1564600" y="3983050"/>
              <a:ext cx="69025" cy="50325"/>
            </a:xfrm>
            <a:custGeom>
              <a:avLst/>
              <a:gdLst/>
              <a:ahLst/>
              <a:cxnLst/>
              <a:rect l="l" t="t" r="r" b="b"/>
              <a:pathLst>
                <a:path w="2761" h="2013" extrusionOk="0">
                  <a:moveTo>
                    <a:pt x="2128" y="1"/>
                  </a:moveTo>
                  <a:lnTo>
                    <a:pt x="1984" y="58"/>
                  </a:lnTo>
                  <a:lnTo>
                    <a:pt x="1754" y="173"/>
                  </a:lnTo>
                  <a:lnTo>
                    <a:pt x="1524" y="346"/>
                  </a:lnTo>
                  <a:lnTo>
                    <a:pt x="1064" y="662"/>
                  </a:lnTo>
                  <a:lnTo>
                    <a:pt x="547" y="949"/>
                  </a:lnTo>
                  <a:lnTo>
                    <a:pt x="317" y="1122"/>
                  </a:lnTo>
                  <a:lnTo>
                    <a:pt x="87" y="1323"/>
                  </a:lnTo>
                  <a:lnTo>
                    <a:pt x="30" y="1409"/>
                  </a:lnTo>
                  <a:lnTo>
                    <a:pt x="1" y="1524"/>
                  </a:lnTo>
                  <a:lnTo>
                    <a:pt x="1" y="1639"/>
                  </a:lnTo>
                  <a:lnTo>
                    <a:pt x="30" y="1754"/>
                  </a:lnTo>
                  <a:lnTo>
                    <a:pt x="87" y="1869"/>
                  </a:lnTo>
                  <a:lnTo>
                    <a:pt x="145" y="1926"/>
                  </a:lnTo>
                  <a:lnTo>
                    <a:pt x="260" y="1984"/>
                  </a:lnTo>
                  <a:lnTo>
                    <a:pt x="375" y="2013"/>
                  </a:lnTo>
                  <a:lnTo>
                    <a:pt x="490" y="1984"/>
                  </a:lnTo>
                  <a:lnTo>
                    <a:pt x="777" y="1898"/>
                  </a:lnTo>
                  <a:lnTo>
                    <a:pt x="1036" y="1783"/>
                  </a:lnTo>
                  <a:lnTo>
                    <a:pt x="1524" y="1495"/>
                  </a:lnTo>
                  <a:lnTo>
                    <a:pt x="2013" y="1208"/>
                  </a:lnTo>
                  <a:lnTo>
                    <a:pt x="2530" y="920"/>
                  </a:lnTo>
                  <a:lnTo>
                    <a:pt x="2588" y="892"/>
                  </a:lnTo>
                  <a:lnTo>
                    <a:pt x="2674" y="805"/>
                  </a:lnTo>
                  <a:lnTo>
                    <a:pt x="2731" y="719"/>
                  </a:lnTo>
                  <a:lnTo>
                    <a:pt x="2760" y="633"/>
                  </a:lnTo>
                  <a:lnTo>
                    <a:pt x="2760" y="518"/>
                  </a:lnTo>
                  <a:lnTo>
                    <a:pt x="2760" y="403"/>
                  </a:lnTo>
                  <a:lnTo>
                    <a:pt x="2731" y="317"/>
                  </a:lnTo>
                  <a:lnTo>
                    <a:pt x="2703" y="231"/>
                  </a:lnTo>
                  <a:lnTo>
                    <a:pt x="2616" y="116"/>
                  </a:lnTo>
                  <a:lnTo>
                    <a:pt x="2501" y="58"/>
                  </a:lnTo>
                  <a:lnTo>
                    <a:pt x="2386" y="1"/>
                  </a:lnTo>
                  <a:close/>
                </a:path>
              </a:pathLst>
            </a:custGeom>
            <a:solidFill>
              <a:srgbClr val="FFFFFF">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2" name="Google Shape;1932;p39"/>
            <p:cNvSpPr/>
            <p:nvPr/>
          </p:nvSpPr>
          <p:spPr>
            <a:xfrm>
              <a:off x="1564600" y="3983050"/>
              <a:ext cx="69025" cy="50325"/>
            </a:xfrm>
            <a:custGeom>
              <a:avLst/>
              <a:gdLst/>
              <a:ahLst/>
              <a:cxnLst/>
              <a:rect l="l" t="t" r="r" b="b"/>
              <a:pathLst>
                <a:path w="2761" h="2013" fill="none" extrusionOk="0">
                  <a:moveTo>
                    <a:pt x="2271" y="1"/>
                  </a:moveTo>
                  <a:lnTo>
                    <a:pt x="2271" y="1"/>
                  </a:lnTo>
                  <a:lnTo>
                    <a:pt x="2128" y="1"/>
                  </a:lnTo>
                  <a:lnTo>
                    <a:pt x="1984" y="58"/>
                  </a:lnTo>
                  <a:lnTo>
                    <a:pt x="1984" y="58"/>
                  </a:lnTo>
                  <a:lnTo>
                    <a:pt x="1754" y="173"/>
                  </a:lnTo>
                  <a:lnTo>
                    <a:pt x="1524" y="346"/>
                  </a:lnTo>
                  <a:lnTo>
                    <a:pt x="1064" y="662"/>
                  </a:lnTo>
                  <a:lnTo>
                    <a:pt x="1064" y="662"/>
                  </a:lnTo>
                  <a:lnTo>
                    <a:pt x="547" y="949"/>
                  </a:lnTo>
                  <a:lnTo>
                    <a:pt x="317" y="1122"/>
                  </a:lnTo>
                  <a:lnTo>
                    <a:pt x="87" y="1323"/>
                  </a:lnTo>
                  <a:lnTo>
                    <a:pt x="87" y="1323"/>
                  </a:lnTo>
                  <a:lnTo>
                    <a:pt x="30" y="1409"/>
                  </a:lnTo>
                  <a:lnTo>
                    <a:pt x="1" y="1524"/>
                  </a:lnTo>
                  <a:lnTo>
                    <a:pt x="1" y="1639"/>
                  </a:lnTo>
                  <a:lnTo>
                    <a:pt x="30" y="1754"/>
                  </a:lnTo>
                  <a:lnTo>
                    <a:pt x="87" y="1869"/>
                  </a:lnTo>
                  <a:lnTo>
                    <a:pt x="145" y="1926"/>
                  </a:lnTo>
                  <a:lnTo>
                    <a:pt x="260" y="1984"/>
                  </a:lnTo>
                  <a:lnTo>
                    <a:pt x="375" y="2013"/>
                  </a:lnTo>
                  <a:lnTo>
                    <a:pt x="375" y="2013"/>
                  </a:lnTo>
                  <a:lnTo>
                    <a:pt x="490" y="1984"/>
                  </a:lnTo>
                  <a:lnTo>
                    <a:pt x="490" y="1984"/>
                  </a:lnTo>
                  <a:lnTo>
                    <a:pt x="777" y="1898"/>
                  </a:lnTo>
                  <a:lnTo>
                    <a:pt x="1036" y="1783"/>
                  </a:lnTo>
                  <a:lnTo>
                    <a:pt x="1524" y="1495"/>
                  </a:lnTo>
                  <a:lnTo>
                    <a:pt x="2013" y="1208"/>
                  </a:lnTo>
                  <a:lnTo>
                    <a:pt x="2530" y="920"/>
                  </a:lnTo>
                  <a:lnTo>
                    <a:pt x="2530" y="920"/>
                  </a:lnTo>
                  <a:lnTo>
                    <a:pt x="2588" y="892"/>
                  </a:lnTo>
                  <a:lnTo>
                    <a:pt x="2674" y="805"/>
                  </a:lnTo>
                  <a:lnTo>
                    <a:pt x="2731" y="719"/>
                  </a:lnTo>
                  <a:lnTo>
                    <a:pt x="2760" y="633"/>
                  </a:lnTo>
                  <a:lnTo>
                    <a:pt x="2760" y="518"/>
                  </a:lnTo>
                  <a:lnTo>
                    <a:pt x="2760" y="403"/>
                  </a:lnTo>
                  <a:lnTo>
                    <a:pt x="2731" y="317"/>
                  </a:lnTo>
                  <a:lnTo>
                    <a:pt x="2703" y="231"/>
                  </a:lnTo>
                  <a:lnTo>
                    <a:pt x="2703" y="231"/>
                  </a:lnTo>
                  <a:lnTo>
                    <a:pt x="2616" y="116"/>
                  </a:lnTo>
                  <a:lnTo>
                    <a:pt x="2501" y="58"/>
                  </a:lnTo>
                  <a:lnTo>
                    <a:pt x="2386" y="1"/>
                  </a:lnTo>
                  <a:lnTo>
                    <a:pt x="2271" y="1"/>
                  </a:lnTo>
                </a:path>
              </a:pathLst>
            </a:custGeom>
            <a:solidFill>
              <a:srgbClr val="FFFFFF">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3" name="Google Shape;1933;p39"/>
            <p:cNvSpPr/>
            <p:nvPr/>
          </p:nvSpPr>
          <p:spPr>
            <a:xfrm>
              <a:off x="1489875" y="4108800"/>
              <a:ext cx="70450" cy="75475"/>
            </a:xfrm>
            <a:custGeom>
              <a:avLst/>
              <a:gdLst/>
              <a:ahLst/>
              <a:cxnLst/>
              <a:rect l="l" t="t" r="r" b="b"/>
              <a:pathLst>
                <a:path w="2818" h="3019" extrusionOk="0">
                  <a:moveTo>
                    <a:pt x="2156" y="0"/>
                  </a:moveTo>
                  <a:lnTo>
                    <a:pt x="2042" y="29"/>
                  </a:lnTo>
                  <a:lnTo>
                    <a:pt x="1927" y="58"/>
                  </a:lnTo>
                  <a:lnTo>
                    <a:pt x="1812" y="144"/>
                  </a:lnTo>
                  <a:lnTo>
                    <a:pt x="1697" y="259"/>
                  </a:lnTo>
                  <a:lnTo>
                    <a:pt x="1467" y="546"/>
                  </a:lnTo>
                  <a:lnTo>
                    <a:pt x="1237" y="863"/>
                  </a:lnTo>
                  <a:lnTo>
                    <a:pt x="978" y="1207"/>
                  </a:lnTo>
                  <a:lnTo>
                    <a:pt x="691" y="1552"/>
                  </a:lnTo>
                  <a:lnTo>
                    <a:pt x="432" y="1811"/>
                  </a:lnTo>
                  <a:lnTo>
                    <a:pt x="202" y="2098"/>
                  </a:lnTo>
                  <a:lnTo>
                    <a:pt x="116" y="2242"/>
                  </a:lnTo>
                  <a:lnTo>
                    <a:pt x="30" y="2415"/>
                  </a:lnTo>
                  <a:lnTo>
                    <a:pt x="1" y="2587"/>
                  </a:lnTo>
                  <a:lnTo>
                    <a:pt x="1" y="2759"/>
                  </a:lnTo>
                  <a:lnTo>
                    <a:pt x="30" y="2874"/>
                  </a:lnTo>
                  <a:lnTo>
                    <a:pt x="87" y="2961"/>
                  </a:lnTo>
                  <a:lnTo>
                    <a:pt x="202" y="3018"/>
                  </a:lnTo>
                  <a:lnTo>
                    <a:pt x="403" y="3018"/>
                  </a:lnTo>
                  <a:lnTo>
                    <a:pt x="518" y="2961"/>
                  </a:lnTo>
                  <a:lnTo>
                    <a:pt x="1553" y="2041"/>
                  </a:lnTo>
                  <a:lnTo>
                    <a:pt x="2070" y="1581"/>
                  </a:lnTo>
                  <a:lnTo>
                    <a:pt x="2588" y="1121"/>
                  </a:lnTo>
                  <a:lnTo>
                    <a:pt x="2674" y="1035"/>
                  </a:lnTo>
                  <a:lnTo>
                    <a:pt x="2731" y="949"/>
                  </a:lnTo>
                  <a:lnTo>
                    <a:pt x="2789" y="834"/>
                  </a:lnTo>
                  <a:lnTo>
                    <a:pt x="2818" y="748"/>
                  </a:lnTo>
                  <a:lnTo>
                    <a:pt x="2818" y="575"/>
                  </a:lnTo>
                  <a:lnTo>
                    <a:pt x="2760" y="403"/>
                  </a:lnTo>
                  <a:lnTo>
                    <a:pt x="2645" y="230"/>
                  </a:lnTo>
                  <a:lnTo>
                    <a:pt x="2501" y="115"/>
                  </a:lnTo>
                  <a:lnTo>
                    <a:pt x="2358" y="29"/>
                  </a:lnTo>
                  <a:lnTo>
                    <a:pt x="2156" y="0"/>
                  </a:lnTo>
                  <a:close/>
                </a:path>
              </a:pathLst>
            </a:custGeom>
            <a:solidFill>
              <a:srgbClr val="FFFFFF">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4" name="Google Shape;1934;p39"/>
            <p:cNvSpPr/>
            <p:nvPr/>
          </p:nvSpPr>
          <p:spPr>
            <a:xfrm>
              <a:off x="1489875" y="4108800"/>
              <a:ext cx="70450" cy="75475"/>
            </a:xfrm>
            <a:custGeom>
              <a:avLst/>
              <a:gdLst/>
              <a:ahLst/>
              <a:cxnLst/>
              <a:rect l="l" t="t" r="r" b="b"/>
              <a:pathLst>
                <a:path w="2818" h="3019" fill="none" extrusionOk="0">
                  <a:moveTo>
                    <a:pt x="2156" y="0"/>
                  </a:moveTo>
                  <a:lnTo>
                    <a:pt x="2156" y="0"/>
                  </a:lnTo>
                  <a:lnTo>
                    <a:pt x="2042" y="29"/>
                  </a:lnTo>
                  <a:lnTo>
                    <a:pt x="1927" y="58"/>
                  </a:lnTo>
                  <a:lnTo>
                    <a:pt x="1812" y="144"/>
                  </a:lnTo>
                  <a:lnTo>
                    <a:pt x="1697" y="259"/>
                  </a:lnTo>
                  <a:lnTo>
                    <a:pt x="1697" y="259"/>
                  </a:lnTo>
                  <a:lnTo>
                    <a:pt x="1467" y="546"/>
                  </a:lnTo>
                  <a:lnTo>
                    <a:pt x="1237" y="863"/>
                  </a:lnTo>
                  <a:lnTo>
                    <a:pt x="1237" y="863"/>
                  </a:lnTo>
                  <a:lnTo>
                    <a:pt x="978" y="1207"/>
                  </a:lnTo>
                  <a:lnTo>
                    <a:pt x="691" y="1552"/>
                  </a:lnTo>
                  <a:lnTo>
                    <a:pt x="691" y="1552"/>
                  </a:lnTo>
                  <a:lnTo>
                    <a:pt x="432" y="1811"/>
                  </a:lnTo>
                  <a:lnTo>
                    <a:pt x="202" y="2098"/>
                  </a:lnTo>
                  <a:lnTo>
                    <a:pt x="116" y="2242"/>
                  </a:lnTo>
                  <a:lnTo>
                    <a:pt x="30" y="2415"/>
                  </a:lnTo>
                  <a:lnTo>
                    <a:pt x="1" y="2587"/>
                  </a:lnTo>
                  <a:lnTo>
                    <a:pt x="1" y="2759"/>
                  </a:lnTo>
                  <a:lnTo>
                    <a:pt x="1" y="2759"/>
                  </a:lnTo>
                  <a:lnTo>
                    <a:pt x="30" y="2874"/>
                  </a:lnTo>
                  <a:lnTo>
                    <a:pt x="87" y="2961"/>
                  </a:lnTo>
                  <a:lnTo>
                    <a:pt x="202" y="3018"/>
                  </a:lnTo>
                  <a:lnTo>
                    <a:pt x="317" y="3018"/>
                  </a:lnTo>
                  <a:lnTo>
                    <a:pt x="317" y="3018"/>
                  </a:lnTo>
                  <a:lnTo>
                    <a:pt x="403" y="3018"/>
                  </a:lnTo>
                  <a:lnTo>
                    <a:pt x="518" y="2961"/>
                  </a:lnTo>
                  <a:lnTo>
                    <a:pt x="518" y="2961"/>
                  </a:lnTo>
                  <a:lnTo>
                    <a:pt x="1553" y="2041"/>
                  </a:lnTo>
                  <a:lnTo>
                    <a:pt x="2070" y="1581"/>
                  </a:lnTo>
                  <a:lnTo>
                    <a:pt x="2588" y="1121"/>
                  </a:lnTo>
                  <a:lnTo>
                    <a:pt x="2588" y="1121"/>
                  </a:lnTo>
                  <a:lnTo>
                    <a:pt x="2674" y="1035"/>
                  </a:lnTo>
                  <a:lnTo>
                    <a:pt x="2731" y="949"/>
                  </a:lnTo>
                  <a:lnTo>
                    <a:pt x="2789" y="834"/>
                  </a:lnTo>
                  <a:lnTo>
                    <a:pt x="2818" y="748"/>
                  </a:lnTo>
                  <a:lnTo>
                    <a:pt x="2818" y="575"/>
                  </a:lnTo>
                  <a:lnTo>
                    <a:pt x="2760" y="403"/>
                  </a:lnTo>
                  <a:lnTo>
                    <a:pt x="2645" y="230"/>
                  </a:lnTo>
                  <a:lnTo>
                    <a:pt x="2501" y="115"/>
                  </a:lnTo>
                  <a:lnTo>
                    <a:pt x="2358" y="29"/>
                  </a:lnTo>
                  <a:lnTo>
                    <a:pt x="2156" y="0"/>
                  </a:lnTo>
                </a:path>
              </a:pathLst>
            </a:custGeom>
            <a:solidFill>
              <a:srgbClr val="FFFFFF">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5" name="Google Shape;1935;p39"/>
            <p:cNvSpPr/>
            <p:nvPr/>
          </p:nvSpPr>
          <p:spPr>
            <a:xfrm>
              <a:off x="1325350" y="4136100"/>
              <a:ext cx="61100" cy="61100"/>
            </a:xfrm>
            <a:custGeom>
              <a:avLst/>
              <a:gdLst/>
              <a:ahLst/>
              <a:cxnLst/>
              <a:rect l="l" t="t" r="r" b="b"/>
              <a:pathLst>
                <a:path w="2444" h="2444" extrusionOk="0">
                  <a:moveTo>
                    <a:pt x="1811" y="0"/>
                  </a:moveTo>
                  <a:lnTo>
                    <a:pt x="1667" y="29"/>
                  </a:lnTo>
                  <a:lnTo>
                    <a:pt x="1552" y="87"/>
                  </a:lnTo>
                  <a:lnTo>
                    <a:pt x="1437" y="173"/>
                  </a:lnTo>
                  <a:lnTo>
                    <a:pt x="1351" y="317"/>
                  </a:lnTo>
                  <a:lnTo>
                    <a:pt x="1179" y="547"/>
                  </a:lnTo>
                  <a:lnTo>
                    <a:pt x="1006" y="748"/>
                  </a:lnTo>
                  <a:lnTo>
                    <a:pt x="575" y="1150"/>
                  </a:lnTo>
                  <a:lnTo>
                    <a:pt x="374" y="1351"/>
                  </a:lnTo>
                  <a:lnTo>
                    <a:pt x="173" y="1581"/>
                  </a:lnTo>
                  <a:lnTo>
                    <a:pt x="115" y="1696"/>
                  </a:lnTo>
                  <a:lnTo>
                    <a:pt x="58" y="1811"/>
                  </a:lnTo>
                  <a:lnTo>
                    <a:pt x="29" y="1955"/>
                  </a:lnTo>
                  <a:lnTo>
                    <a:pt x="0" y="2099"/>
                  </a:lnTo>
                  <a:lnTo>
                    <a:pt x="29" y="2214"/>
                  </a:lnTo>
                  <a:lnTo>
                    <a:pt x="115" y="2328"/>
                  </a:lnTo>
                  <a:lnTo>
                    <a:pt x="230" y="2415"/>
                  </a:lnTo>
                  <a:lnTo>
                    <a:pt x="345" y="2443"/>
                  </a:lnTo>
                  <a:lnTo>
                    <a:pt x="374" y="2443"/>
                  </a:lnTo>
                  <a:lnTo>
                    <a:pt x="518" y="2415"/>
                  </a:lnTo>
                  <a:lnTo>
                    <a:pt x="690" y="2357"/>
                  </a:lnTo>
                  <a:lnTo>
                    <a:pt x="977" y="2185"/>
                  </a:lnTo>
                  <a:lnTo>
                    <a:pt x="1236" y="1984"/>
                  </a:lnTo>
                  <a:lnTo>
                    <a:pt x="1466" y="1782"/>
                  </a:lnTo>
                  <a:lnTo>
                    <a:pt x="1955" y="1323"/>
                  </a:lnTo>
                  <a:lnTo>
                    <a:pt x="2185" y="1121"/>
                  </a:lnTo>
                  <a:lnTo>
                    <a:pt x="2357" y="863"/>
                  </a:lnTo>
                  <a:lnTo>
                    <a:pt x="2443" y="690"/>
                  </a:lnTo>
                  <a:lnTo>
                    <a:pt x="2443" y="547"/>
                  </a:lnTo>
                  <a:lnTo>
                    <a:pt x="2414" y="403"/>
                  </a:lnTo>
                  <a:lnTo>
                    <a:pt x="2328" y="259"/>
                  </a:lnTo>
                  <a:lnTo>
                    <a:pt x="2213" y="144"/>
                  </a:lnTo>
                  <a:lnTo>
                    <a:pt x="2098" y="87"/>
                  </a:lnTo>
                  <a:lnTo>
                    <a:pt x="1955" y="29"/>
                  </a:lnTo>
                  <a:lnTo>
                    <a:pt x="1811" y="0"/>
                  </a:lnTo>
                  <a:close/>
                </a:path>
              </a:pathLst>
            </a:custGeom>
            <a:solidFill>
              <a:srgbClr val="FFFFFF">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6" name="Google Shape;1936;p39"/>
            <p:cNvSpPr/>
            <p:nvPr/>
          </p:nvSpPr>
          <p:spPr>
            <a:xfrm>
              <a:off x="1325350" y="4136100"/>
              <a:ext cx="61100" cy="61100"/>
            </a:xfrm>
            <a:custGeom>
              <a:avLst/>
              <a:gdLst/>
              <a:ahLst/>
              <a:cxnLst/>
              <a:rect l="l" t="t" r="r" b="b"/>
              <a:pathLst>
                <a:path w="2444" h="2444" fill="none" extrusionOk="0">
                  <a:moveTo>
                    <a:pt x="1811" y="0"/>
                  </a:moveTo>
                  <a:lnTo>
                    <a:pt x="1811" y="0"/>
                  </a:lnTo>
                  <a:lnTo>
                    <a:pt x="1667" y="29"/>
                  </a:lnTo>
                  <a:lnTo>
                    <a:pt x="1552" y="87"/>
                  </a:lnTo>
                  <a:lnTo>
                    <a:pt x="1437" y="173"/>
                  </a:lnTo>
                  <a:lnTo>
                    <a:pt x="1351" y="317"/>
                  </a:lnTo>
                  <a:lnTo>
                    <a:pt x="1351" y="317"/>
                  </a:lnTo>
                  <a:lnTo>
                    <a:pt x="1179" y="547"/>
                  </a:lnTo>
                  <a:lnTo>
                    <a:pt x="1006" y="748"/>
                  </a:lnTo>
                  <a:lnTo>
                    <a:pt x="575" y="1150"/>
                  </a:lnTo>
                  <a:lnTo>
                    <a:pt x="374" y="1351"/>
                  </a:lnTo>
                  <a:lnTo>
                    <a:pt x="173" y="1581"/>
                  </a:lnTo>
                  <a:lnTo>
                    <a:pt x="115" y="1696"/>
                  </a:lnTo>
                  <a:lnTo>
                    <a:pt x="58" y="1811"/>
                  </a:lnTo>
                  <a:lnTo>
                    <a:pt x="29" y="1955"/>
                  </a:lnTo>
                  <a:lnTo>
                    <a:pt x="0" y="2099"/>
                  </a:lnTo>
                  <a:lnTo>
                    <a:pt x="0" y="2099"/>
                  </a:lnTo>
                  <a:lnTo>
                    <a:pt x="29" y="2214"/>
                  </a:lnTo>
                  <a:lnTo>
                    <a:pt x="115" y="2328"/>
                  </a:lnTo>
                  <a:lnTo>
                    <a:pt x="230" y="2415"/>
                  </a:lnTo>
                  <a:lnTo>
                    <a:pt x="345" y="2443"/>
                  </a:lnTo>
                  <a:lnTo>
                    <a:pt x="345" y="2443"/>
                  </a:lnTo>
                  <a:lnTo>
                    <a:pt x="374" y="2443"/>
                  </a:lnTo>
                  <a:lnTo>
                    <a:pt x="374" y="2443"/>
                  </a:lnTo>
                  <a:lnTo>
                    <a:pt x="518" y="2415"/>
                  </a:lnTo>
                  <a:lnTo>
                    <a:pt x="690" y="2357"/>
                  </a:lnTo>
                  <a:lnTo>
                    <a:pt x="977" y="2185"/>
                  </a:lnTo>
                  <a:lnTo>
                    <a:pt x="1236" y="1984"/>
                  </a:lnTo>
                  <a:lnTo>
                    <a:pt x="1466" y="1782"/>
                  </a:lnTo>
                  <a:lnTo>
                    <a:pt x="1466" y="1782"/>
                  </a:lnTo>
                  <a:lnTo>
                    <a:pt x="1955" y="1323"/>
                  </a:lnTo>
                  <a:lnTo>
                    <a:pt x="2185" y="1121"/>
                  </a:lnTo>
                  <a:lnTo>
                    <a:pt x="2357" y="863"/>
                  </a:lnTo>
                  <a:lnTo>
                    <a:pt x="2357" y="863"/>
                  </a:lnTo>
                  <a:lnTo>
                    <a:pt x="2443" y="690"/>
                  </a:lnTo>
                  <a:lnTo>
                    <a:pt x="2443" y="547"/>
                  </a:lnTo>
                  <a:lnTo>
                    <a:pt x="2414" y="403"/>
                  </a:lnTo>
                  <a:lnTo>
                    <a:pt x="2328" y="259"/>
                  </a:lnTo>
                  <a:lnTo>
                    <a:pt x="2213" y="144"/>
                  </a:lnTo>
                  <a:lnTo>
                    <a:pt x="2098" y="87"/>
                  </a:lnTo>
                  <a:lnTo>
                    <a:pt x="1955" y="29"/>
                  </a:lnTo>
                  <a:lnTo>
                    <a:pt x="1811" y="0"/>
                  </a:lnTo>
                </a:path>
              </a:pathLst>
            </a:custGeom>
            <a:solidFill>
              <a:srgbClr val="FFFFFF">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7" name="Google Shape;1937;p39"/>
            <p:cNvSpPr/>
            <p:nvPr/>
          </p:nvSpPr>
          <p:spPr>
            <a:xfrm>
              <a:off x="1170850" y="4212975"/>
              <a:ext cx="53200" cy="72600"/>
            </a:xfrm>
            <a:custGeom>
              <a:avLst/>
              <a:gdLst/>
              <a:ahLst/>
              <a:cxnLst/>
              <a:rect l="l" t="t" r="r" b="b"/>
              <a:pathLst>
                <a:path w="2128" h="2904" extrusionOk="0">
                  <a:moveTo>
                    <a:pt x="1438" y="1"/>
                  </a:moveTo>
                  <a:lnTo>
                    <a:pt x="1323" y="58"/>
                  </a:lnTo>
                  <a:lnTo>
                    <a:pt x="1237" y="116"/>
                  </a:lnTo>
                  <a:lnTo>
                    <a:pt x="1179" y="231"/>
                  </a:lnTo>
                  <a:lnTo>
                    <a:pt x="720" y="1007"/>
                  </a:lnTo>
                  <a:lnTo>
                    <a:pt x="288" y="1783"/>
                  </a:lnTo>
                  <a:lnTo>
                    <a:pt x="173" y="2041"/>
                  </a:lnTo>
                  <a:lnTo>
                    <a:pt x="58" y="2271"/>
                  </a:lnTo>
                  <a:lnTo>
                    <a:pt x="30" y="2415"/>
                  </a:lnTo>
                  <a:lnTo>
                    <a:pt x="1" y="2530"/>
                  </a:lnTo>
                  <a:lnTo>
                    <a:pt x="30" y="2674"/>
                  </a:lnTo>
                  <a:lnTo>
                    <a:pt x="87" y="2789"/>
                  </a:lnTo>
                  <a:lnTo>
                    <a:pt x="173" y="2875"/>
                  </a:lnTo>
                  <a:lnTo>
                    <a:pt x="288" y="2904"/>
                  </a:lnTo>
                  <a:lnTo>
                    <a:pt x="375" y="2875"/>
                  </a:lnTo>
                  <a:lnTo>
                    <a:pt x="461" y="2817"/>
                  </a:lnTo>
                  <a:lnTo>
                    <a:pt x="518" y="2731"/>
                  </a:lnTo>
                  <a:lnTo>
                    <a:pt x="576" y="2645"/>
                  </a:lnTo>
                  <a:lnTo>
                    <a:pt x="576" y="2674"/>
                  </a:lnTo>
                  <a:lnTo>
                    <a:pt x="662" y="2587"/>
                  </a:lnTo>
                  <a:lnTo>
                    <a:pt x="777" y="2444"/>
                  </a:lnTo>
                  <a:lnTo>
                    <a:pt x="978" y="2185"/>
                  </a:lnTo>
                  <a:lnTo>
                    <a:pt x="1151" y="1926"/>
                  </a:lnTo>
                  <a:lnTo>
                    <a:pt x="1352" y="1639"/>
                  </a:lnTo>
                  <a:lnTo>
                    <a:pt x="1582" y="1380"/>
                  </a:lnTo>
                  <a:lnTo>
                    <a:pt x="2013" y="834"/>
                  </a:lnTo>
                  <a:lnTo>
                    <a:pt x="2099" y="691"/>
                  </a:lnTo>
                  <a:lnTo>
                    <a:pt x="2128" y="547"/>
                  </a:lnTo>
                  <a:lnTo>
                    <a:pt x="2099" y="403"/>
                  </a:lnTo>
                  <a:lnTo>
                    <a:pt x="2042" y="259"/>
                  </a:lnTo>
                  <a:lnTo>
                    <a:pt x="1927" y="144"/>
                  </a:lnTo>
                  <a:lnTo>
                    <a:pt x="1812" y="58"/>
                  </a:lnTo>
                  <a:lnTo>
                    <a:pt x="1668" y="29"/>
                  </a:lnTo>
                  <a:lnTo>
                    <a:pt x="1553" y="1"/>
                  </a:lnTo>
                  <a:close/>
                </a:path>
              </a:pathLst>
            </a:custGeom>
            <a:solidFill>
              <a:srgbClr val="FFFFFF">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8" name="Google Shape;1938;p39"/>
            <p:cNvSpPr/>
            <p:nvPr/>
          </p:nvSpPr>
          <p:spPr>
            <a:xfrm>
              <a:off x="1170850" y="4212975"/>
              <a:ext cx="53200" cy="72600"/>
            </a:xfrm>
            <a:custGeom>
              <a:avLst/>
              <a:gdLst/>
              <a:ahLst/>
              <a:cxnLst/>
              <a:rect l="l" t="t" r="r" b="b"/>
              <a:pathLst>
                <a:path w="2128" h="2904" fill="none" extrusionOk="0">
                  <a:moveTo>
                    <a:pt x="1553" y="1"/>
                  </a:moveTo>
                  <a:lnTo>
                    <a:pt x="1553" y="1"/>
                  </a:lnTo>
                  <a:lnTo>
                    <a:pt x="1438" y="1"/>
                  </a:lnTo>
                  <a:lnTo>
                    <a:pt x="1323" y="58"/>
                  </a:lnTo>
                  <a:lnTo>
                    <a:pt x="1237" y="116"/>
                  </a:lnTo>
                  <a:lnTo>
                    <a:pt x="1179" y="231"/>
                  </a:lnTo>
                  <a:lnTo>
                    <a:pt x="1179" y="231"/>
                  </a:lnTo>
                  <a:lnTo>
                    <a:pt x="720" y="1007"/>
                  </a:lnTo>
                  <a:lnTo>
                    <a:pt x="288" y="1783"/>
                  </a:lnTo>
                  <a:lnTo>
                    <a:pt x="288" y="1783"/>
                  </a:lnTo>
                  <a:lnTo>
                    <a:pt x="173" y="2041"/>
                  </a:lnTo>
                  <a:lnTo>
                    <a:pt x="58" y="2271"/>
                  </a:lnTo>
                  <a:lnTo>
                    <a:pt x="30" y="2415"/>
                  </a:lnTo>
                  <a:lnTo>
                    <a:pt x="1" y="2530"/>
                  </a:lnTo>
                  <a:lnTo>
                    <a:pt x="30" y="2674"/>
                  </a:lnTo>
                  <a:lnTo>
                    <a:pt x="87" y="2789"/>
                  </a:lnTo>
                  <a:lnTo>
                    <a:pt x="87" y="2789"/>
                  </a:lnTo>
                  <a:lnTo>
                    <a:pt x="173" y="2875"/>
                  </a:lnTo>
                  <a:lnTo>
                    <a:pt x="288" y="2904"/>
                  </a:lnTo>
                  <a:lnTo>
                    <a:pt x="288" y="2904"/>
                  </a:lnTo>
                  <a:lnTo>
                    <a:pt x="375" y="2875"/>
                  </a:lnTo>
                  <a:lnTo>
                    <a:pt x="461" y="2817"/>
                  </a:lnTo>
                  <a:lnTo>
                    <a:pt x="518" y="2731"/>
                  </a:lnTo>
                  <a:lnTo>
                    <a:pt x="576" y="2645"/>
                  </a:lnTo>
                  <a:lnTo>
                    <a:pt x="576" y="2645"/>
                  </a:lnTo>
                  <a:lnTo>
                    <a:pt x="576" y="2674"/>
                  </a:lnTo>
                  <a:lnTo>
                    <a:pt x="576" y="2674"/>
                  </a:lnTo>
                  <a:lnTo>
                    <a:pt x="662" y="2587"/>
                  </a:lnTo>
                  <a:lnTo>
                    <a:pt x="777" y="2444"/>
                  </a:lnTo>
                  <a:lnTo>
                    <a:pt x="777" y="2444"/>
                  </a:lnTo>
                  <a:lnTo>
                    <a:pt x="978" y="2185"/>
                  </a:lnTo>
                  <a:lnTo>
                    <a:pt x="1151" y="1926"/>
                  </a:lnTo>
                  <a:lnTo>
                    <a:pt x="1151" y="1926"/>
                  </a:lnTo>
                  <a:lnTo>
                    <a:pt x="1352" y="1639"/>
                  </a:lnTo>
                  <a:lnTo>
                    <a:pt x="1582" y="1380"/>
                  </a:lnTo>
                  <a:lnTo>
                    <a:pt x="2013" y="834"/>
                  </a:lnTo>
                  <a:lnTo>
                    <a:pt x="2013" y="834"/>
                  </a:lnTo>
                  <a:lnTo>
                    <a:pt x="2099" y="691"/>
                  </a:lnTo>
                  <a:lnTo>
                    <a:pt x="2128" y="547"/>
                  </a:lnTo>
                  <a:lnTo>
                    <a:pt x="2099" y="403"/>
                  </a:lnTo>
                  <a:lnTo>
                    <a:pt x="2042" y="259"/>
                  </a:lnTo>
                  <a:lnTo>
                    <a:pt x="1927" y="144"/>
                  </a:lnTo>
                  <a:lnTo>
                    <a:pt x="1812" y="58"/>
                  </a:lnTo>
                  <a:lnTo>
                    <a:pt x="1668" y="29"/>
                  </a:lnTo>
                  <a:lnTo>
                    <a:pt x="1553" y="1"/>
                  </a:lnTo>
                </a:path>
              </a:pathLst>
            </a:custGeom>
            <a:solidFill>
              <a:srgbClr val="FFFFFF">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9" name="Google Shape;1939;p39"/>
            <p:cNvSpPr/>
            <p:nvPr/>
          </p:nvSpPr>
          <p:spPr>
            <a:xfrm>
              <a:off x="1073150" y="4180650"/>
              <a:ext cx="47450" cy="69725"/>
            </a:xfrm>
            <a:custGeom>
              <a:avLst/>
              <a:gdLst/>
              <a:ahLst/>
              <a:cxnLst/>
              <a:rect l="l" t="t" r="r" b="b"/>
              <a:pathLst>
                <a:path w="1898" h="2789" extrusionOk="0">
                  <a:moveTo>
                    <a:pt x="1409" y="0"/>
                  </a:moveTo>
                  <a:lnTo>
                    <a:pt x="1265" y="29"/>
                  </a:lnTo>
                  <a:lnTo>
                    <a:pt x="1121" y="58"/>
                  </a:lnTo>
                  <a:lnTo>
                    <a:pt x="1006" y="115"/>
                  </a:lnTo>
                  <a:lnTo>
                    <a:pt x="920" y="173"/>
                  </a:lnTo>
                  <a:lnTo>
                    <a:pt x="747" y="345"/>
                  </a:lnTo>
                  <a:lnTo>
                    <a:pt x="604" y="575"/>
                  </a:lnTo>
                  <a:lnTo>
                    <a:pt x="518" y="834"/>
                  </a:lnTo>
                  <a:lnTo>
                    <a:pt x="431" y="1093"/>
                  </a:lnTo>
                  <a:lnTo>
                    <a:pt x="345" y="1351"/>
                  </a:lnTo>
                  <a:lnTo>
                    <a:pt x="230" y="1581"/>
                  </a:lnTo>
                  <a:lnTo>
                    <a:pt x="144" y="1840"/>
                  </a:lnTo>
                  <a:lnTo>
                    <a:pt x="29" y="2242"/>
                  </a:lnTo>
                  <a:lnTo>
                    <a:pt x="0" y="2443"/>
                  </a:lnTo>
                  <a:lnTo>
                    <a:pt x="0" y="2616"/>
                  </a:lnTo>
                  <a:lnTo>
                    <a:pt x="29" y="2673"/>
                  </a:lnTo>
                  <a:lnTo>
                    <a:pt x="58" y="2731"/>
                  </a:lnTo>
                  <a:lnTo>
                    <a:pt x="115" y="2760"/>
                  </a:lnTo>
                  <a:lnTo>
                    <a:pt x="201" y="2788"/>
                  </a:lnTo>
                  <a:lnTo>
                    <a:pt x="259" y="2760"/>
                  </a:lnTo>
                  <a:lnTo>
                    <a:pt x="374" y="2731"/>
                  </a:lnTo>
                  <a:lnTo>
                    <a:pt x="489" y="2645"/>
                  </a:lnTo>
                  <a:lnTo>
                    <a:pt x="604" y="2558"/>
                  </a:lnTo>
                  <a:lnTo>
                    <a:pt x="719" y="2443"/>
                  </a:lnTo>
                  <a:lnTo>
                    <a:pt x="920" y="2185"/>
                  </a:lnTo>
                  <a:lnTo>
                    <a:pt x="1064" y="1955"/>
                  </a:lnTo>
                  <a:lnTo>
                    <a:pt x="1265" y="1639"/>
                  </a:lnTo>
                  <a:lnTo>
                    <a:pt x="1466" y="1322"/>
                  </a:lnTo>
                  <a:lnTo>
                    <a:pt x="1610" y="1064"/>
                  </a:lnTo>
                  <a:lnTo>
                    <a:pt x="1725" y="978"/>
                  </a:lnTo>
                  <a:lnTo>
                    <a:pt x="1811" y="891"/>
                  </a:lnTo>
                  <a:lnTo>
                    <a:pt x="1868" y="776"/>
                  </a:lnTo>
                  <a:lnTo>
                    <a:pt x="1897" y="633"/>
                  </a:lnTo>
                  <a:lnTo>
                    <a:pt x="1897" y="460"/>
                  </a:lnTo>
                  <a:lnTo>
                    <a:pt x="1868" y="317"/>
                  </a:lnTo>
                  <a:lnTo>
                    <a:pt x="1782" y="202"/>
                  </a:lnTo>
                  <a:lnTo>
                    <a:pt x="1696" y="87"/>
                  </a:lnTo>
                  <a:lnTo>
                    <a:pt x="1581" y="29"/>
                  </a:lnTo>
                  <a:lnTo>
                    <a:pt x="1409" y="0"/>
                  </a:lnTo>
                  <a:close/>
                </a:path>
              </a:pathLst>
            </a:custGeom>
            <a:solidFill>
              <a:srgbClr val="FFFFFF">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0" name="Google Shape;1940;p39"/>
            <p:cNvSpPr/>
            <p:nvPr/>
          </p:nvSpPr>
          <p:spPr>
            <a:xfrm>
              <a:off x="1073150" y="4180650"/>
              <a:ext cx="47450" cy="69725"/>
            </a:xfrm>
            <a:custGeom>
              <a:avLst/>
              <a:gdLst/>
              <a:ahLst/>
              <a:cxnLst/>
              <a:rect l="l" t="t" r="r" b="b"/>
              <a:pathLst>
                <a:path w="1898" h="2789" fill="none" extrusionOk="0">
                  <a:moveTo>
                    <a:pt x="1409" y="0"/>
                  </a:moveTo>
                  <a:lnTo>
                    <a:pt x="1409" y="0"/>
                  </a:lnTo>
                  <a:lnTo>
                    <a:pt x="1409" y="0"/>
                  </a:lnTo>
                  <a:lnTo>
                    <a:pt x="1409" y="0"/>
                  </a:lnTo>
                  <a:lnTo>
                    <a:pt x="1265" y="29"/>
                  </a:lnTo>
                  <a:lnTo>
                    <a:pt x="1121" y="58"/>
                  </a:lnTo>
                  <a:lnTo>
                    <a:pt x="1006" y="115"/>
                  </a:lnTo>
                  <a:lnTo>
                    <a:pt x="920" y="173"/>
                  </a:lnTo>
                  <a:lnTo>
                    <a:pt x="747" y="345"/>
                  </a:lnTo>
                  <a:lnTo>
                    <a:pt x="604" y="575"/>
                  </a:lnTo>
                  <a:lnTo>
                    <a:pt x="518" y="834"/>
                  </a:lnTo>
                  <a:lnTo>
                    <a:pt x="431" y="1093"/>
                  </a:lnTo>
                  <a:lnTo>
                    <a:pt x="345" y="1351"/>
                  </a:lnTo>
                  <a:lnTo>
                    <a:pt x="230" y="1581"/>
                  </a:lnTo>
                  <a:lnTo>
                    <a:pt x="230" y="1581"/>
                  </a:lnTo>
                  <a:lnTo>
                    <a:pt x="144" y="1840"/>
                  </a:lnTo>
                  <a:lnTo>
                    <a:pt x="29" y="2242"/>
                  </a:lnTo>
                  <a:lnTo>
                    <a:pt x="0" y="2443"/>
                  </a:lnTo>
                  <a:lnTo>
                    <a:pt x="0" y="2616"/>
                  </a:lnTo>
                  <a:lnTo>
                    <a:pt x="29" y="2673"/>
                  </a:lnTo>
                  <a:lnTo>
                    <a:pt x="58" y="2731"/>
                  </a:lnTo>
                  <a:lnTo>
                    <a:pt x="115" y="2760"/>
                  </a:lnTo>
                  <a:lnTo>
                    <a:pt x="201" y="2788"/>
                  </a:lnTo>
                  <a:lnTo>
                    <a:pt x="201" y="2788"/>
                  </a:lnTo>
                  <a:lnTo>
                    <a:pt x="259" y="2760"/>
                  </a:lnTo>
                  <a:lnTo>
                    <a:pt x="259" y="2760"/>
                  </a:lnTo>
                  <a:lnTo>
                    <a:pt x="374" y="2731"/>
                  </a:lnTo>
                  <a:lnTo>
                    <a:pt x="489" y="2645"/>
                  </a:lnTo>
                  <a:lnTo>
                    <a:pt x="604" y="2558"/>
                  </a:lnTo>
                  <a:lnTo>
                    <a:pt x="719" y="2443"/>
                  </a:lnTo>
                  <a:lnTo>
                    <a:pt x="920" y="2185"/>
                  </a:lnTo>
                  <a:lnTo>
                    <a:pt x="1064" y="1955"/>
                  </a:lnTo>
                  <a:lnTo>
                    <a:pt x="1064" y="1955"/>
                  </a:lnTo>
                  <a:lnTo>
                    <a:pt x="1265" y="1639"/>
                  </a:lnTo>
                  <a:lnTo>
                    <a:pt x="1466" y="1322"/>
                  </a:lnTo>
                  <a:lnTo>
                    <a:pt x="1466" y="1322"/>
                  </a:lnTo>
                  <a:lnTo>
                    <a:pt x="1610" y="1064"/>
                  </a:lnTo>
                  <a:lnTo>
                    <a:pt x="1610" y="1064"/>
                  </a:lnTo>
                  <a:lnTo>
                    <a:pt x="1725" y="978"/>
                  </a:lnTo>
                  <a:lnTo>
                    <a:pt x="1811" y="891"/>
                  </a:lnTo>
                  <a:lnTo>
                    <a:pt x="1811" y="891"/>
                  </a:lnTo>
                  <a:lnTo>
                    <a:pt x="1868" y="776"/>
                  </a:lnTo>
                  <a:lnTo>
                    <a:pt x="1897" y="633"/>
                  </a:lnTo>
                  <a:lnTo>
                    <a:pt x="1897" y="460"/>
                  </a:lnTo>
                  <a:lnTo>
                    <a:pt x="1868" y="317"/>
                  </a:lnTo>
                  <a:lnTo>
                    <a:pt x="1782" y="202"/>
                  </a:lnTo>
                  <a:lnTo>
                    <a:pt x="1696" y="87"/>
                  </a:lnTo>
                  <a:lnTo>
                    <a:pt x="1581" y="29"/>
                  </a:lnTo>
                  <a:lnTo>
                    <a:pt x="1409" y="0"/>
                  </a:lnTo>
                </a:path>
              </a:pathLst>
            </a:custGeom>
            <a:solidFill>
              <a:srgbClr val="FFFFFF">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1" name="Google Shape;1941;p39"/>
            <p:cNvSpPr/>
            <p:nvPr/>
          </p:nvSpPr>
          <p:spPr>
            <a:xfrm>
              <a:off x="1203925" y="4097300"/>
              <a:ext cx="69700" cy="56075"/>
            </a:xfrm>
            <a:custGeom>
              <a:avLst/>
              <a:gdLst/>
              <a:ahLst/>
              <a:cxnLst/>
              <a:rect l="l" t="t" r="r" b="b"/>
              <a:pathLst>
                <a:path w="2788" h="2243" extrusionOk="0">
                  <a:moveTo>
                    <a:pt x="2156" y="0"/>
                  </a:moveTo>
                  <a:lnTo>
                    <a:pt x="2012" y="87"/>
                  </a:lnTo>
                  <a:lnTo>
                    <a:pt x="1839" y="230"/>
                  </a:lnTo>
                  <a:lnTo>
                    <a:pt x="1667" y="374"/>
                  </a:lnTo>
                  <a:lnTo>
                    <a:pt x="1351" y="661"/>
                  </a:lnTo>
                  <a:lnTo>
                    <a:pt x="604" y="1265"/>
                  </a:lnTo>
                  <a:lnTo>
                    <a:pt x="374" y="1437"/>
                  </a:lnTo>
                  <a:lnTo>
                    <a:pt x="173" y="1639"/>
                  </a:lnTo>
                  <a:lnTo>
                    <a:pt x="86" y="1754"/>
                  </a:lnTo>
                  <a:lnTo>
                    <a:pt x="29" y="1869"/>
                  </a:lnTo>
                  <a:lnTo>
                    <a:pt x="0" y="1984"/>
                  </a:lnTo>
                  <a:lnTo>
                    <a:pt x="29" y="2127"/>
                  </a:lnTo>
                  <a:lnTo>
                    <a:pt x="58" y="2185"/>
                  </a:lnTo>
                  <a:lnTo>
                    <a:pt x="115" y="2214"/>
                  </a:lnTo>
                  <a:lnTo>
                    <a:pt x="230" y="2242"/>
                  </a:lnTo>
                  <a:lnTo>
                    <a:pt x="287" y="2242"/>
                  </a:lnTo>
                  <a:lnTo>
                    <a:pt x="345" y="2185"/>
                  </a:lnTo>
                  <a:lnTo>
                    <a:pt x="517" y="2127"/>
                  </a:lnTo>
                  <a:lnTo>
                    <a:pt x="661" y="2099"/>
                  </a:lnTo>
                  <a:lnTo>
                    <a:pt x="1063" y="1926"/>
                  </a:lnTo>
                  <a:lnTo>
                    <a:pt x="1408" y="1696"/>
                  </a:lnTo>
                  <a:lnTo>
                    <a:pt x="2041" y="1294"/>
                  </a:lnTo>
                  <a:lnTo>
                    <a:pt x="2357" y="1093"/>
                  </a:lnTo>
                  <a:lnTo>
                    <a:pt x="2644" y="834"/>
                  </a:lnTo>
                  <a:lnTo>
                    <a:pt x="2730" y="690"/>
                  </a:lnTo>
                  <a:lnTo>
                    <a:pt x="2788" y="547"/>
                  </a:lnTo>
                  <a:lnTo>
                    <a:pt x="2788" y="403"/>
                  </a:lnTo>
                  <a:lnTo>
                    <a:pt x="2759" y="288"/>
                  </a:lnTo>
                  <a:lnTo>
                    <a:pt x="2673" y="173"/>
                  </a:lnTo>
                  <a:lnTo>
                    <a:pt x="2587" y="58"/>
                  </a:lnTo>
                  <a:lnTo>
                    <a:pt x="2443" y="0"/>
                  </a:lnTo>
                  <a:close/>
                </a:path>
              </a:pathLst>
            </a:custGeom>
            <a:solidFill>
              <a:srgbClr val="FFFFFF">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2" name="Google Shape;1942;p39"/>
            <p:cNvSpPr/>
            <p:nvPr/>
          </p:nvSpPr>
          <p:spPr>
            <a:xfrm>
              <a:off x="1203925" y="4097300"/>
              <a:ext cx="69700" cy="56075"/>
            </a:xfrm>
            <a:custGeom>
              <a:avLst/>
              <a:gdLst/>
              <a:ahLst/>
              <a:cxnLst/>
              <a:rect l="l" t="t" r="r" b="b"/>
              <a:pathLst>
                <a:path w="2788" h="2243" fill="none" extrusionOk="0">
                  <a:moveTo>
                    <a:pt x="2328" y="0"/>
                  </a:moveTo>
                  <a:lnTo>
                    <a:pt x="2328" y="0"/>
                  </a:lnTo>
                  <a:lnTo>
                    <a:pt x="2156" y="0"/>
                  </a:lnTo>
                  <a:lnTo>
                    <a:pt x="2012" y="87"/>
                  </a:lnTo>
                  <a:lnTo>
                    <a:pt x="2012" y="87"/>
                  </a:lnTo>
                  <a:lnTo>
                    <a:pt x="1839" y="230"/>
                  </a:lnTo>
                  <a:lnTo>
                    <a:pt x="1667" y="374"/>
                  </a:lnTo>
                  <a:lnTo>
                    <a:pt x="1351" y="661"/>
                  </a:lnTo>
                  <a:lnTo>
                    <a:pt x="1351" y="661"/>
                  </a:lnTo>
                  <a:lnTo>
                    <a:pt x="604" y="1265"/>
                  </a:lnTo>
                  <a:lnTo>
                    <a:pt x="604" y="1265"/>
                  </a:lnTo>
                  <a:lnTo>
                    <a:pt x="374" y="1437"/>
                  </a:lnTo>
                  <a:lnTo>
                    <a:pt x="173" y="1639"/>
                  </a:lnTo>
                  <a:lnTo>
                    <a:pt x="86" y="1754"/>
                  </a:lnTo>
                  <a:lnTo>
                    <a:pt x="29" y="1869"/>
                  </a:lnTo>
                  <a:lnTo>
                    <a:pt x="0" y="1984"/>
                  </a:lnTo>
                  <a:lnTo>
                    <a:pt x="29" y="2127"/>
                  </a:lnTo>
                  <a:lnTo>
                    <a:pt x="29" y="2127"/>
                  </a:lnTo>
                  <a:lnTo>
                    <a:pt x="58" y="2185"/>
                  </a:lnTo>
                  <a:lnTo>
                    <a:pt x="115" y="2214"/>
                  </a:lnTo>
                  <a:lnTo>
                    <a:pt x="230" y="2242"/>
                  </a:lnTo>
                  <a:lnTo>
                    <a:pt x="230" y="2242"/>
                  </a:lnTo>
                  <a:lnTo>
                    <a:pt x="287" y="2242"/>
                  </a:lnTo>
                  <a:lnTo>
                    <a:pt x="345" y="2185"/>
                  </a:lnTo>
                  <a:lnTo>
                    <a:pt x="345" y="2185"/>
                  </a:lnTo>
                  <a:lnTo>
                    <a:pt x="517" y="2127"/>
                  </a:lnTo>
                  <a:lnTo>
                    <a:pt x="661" y="2099"/>
                  </a:lnTo>
                  <a:lnTo>
                    <a:pt x="661" y="2099"/>
                  </a:lnTo>
                  <a:lnTo>
                    <a:pt x="1063" y="1926"/>
                  </a:lnTo>
                  <a:lnTo>
                    <a:pt x="1408" y="1696"/>
                  </a:lnTo>
                  <a:lnTo>
                    <a:pt x="1408" y="1696"/>
                  </a:lnTo>
                  <a:lnTo>
                    <a:pt x="2041" y="1294"/>
                  </a:lnTo>
                  <a:lnTo>
                    <a:pt x="2357" y="1093"/>
                  </a:lnTo>
                  <a:lnTo>
                    <a:pt x="2644" y="834"/>
                  </a:lnTo>
                  <a:lnTo>
                    <a:pt x="2644" y="834"/>
                  </a:lnTo>
                  <a:lnTo>
                    <a:pt x="2730" y="690"/>
                  </a:lnTo>
                  <a:lnTo>
                    <a:pt x="2788" y="547"/>
                  </a:lnTo>
                  <a:lnTo>
                    <a:pt x="2788" y="403"/>
                  </a:lnTo>
                  <a:lnTo>
                    <a:pt x="2759" y="288"/>
                  </a:lnTo>
                  <a:lnTo>
                    <a:pt x="2673" y="173"/>
                  </a:lnTo>
                  <a:lnTo>
                    <a:pt x="2587" y="58"/>
                  </a:lnTo>
                  <a:lnTo>
                    <a:pt x="2443" y="0"/>
                  </a:lnTo>
                  <a:lnTo>
                    <a:pt x="2328" y="0"/>
                  </a:lnTo>
                </a:path>
              </a:pathLst>
            </a:custGeom>
            <a:solidFill>
              <a:srgbClr val="FFFFFF">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3" name="Google Shape;1943;p39"/>
            <p:cNvSpPr/>
            <p:nvPr/>
          </p:nvSpPr>
          <p:spPr>
            <a:xfrm>
              <a:off x="1102600" y="4062800"/>
              <a:ext cx="32350" cy="61825"/>
            </a:xfrm>
            <a:custGeom>
              <a:avLst/>
              <a:gdLst/>
              <a:ahLst/>
              <a:cxnLst/>
              <a:rect l="l" t="t" r="r" b="b"/>
              <a:pathLst>
                <a:path w="1294" h="2473" extrusionOk="0">
                  <a:moveTo>
                    <a:pt x="805" y="1"/>
                  </a:moveTo>
                  <a:lnTo>
                    <a:pt x="690" y="30"/>
                  </a:lnTo>
                  <a:lnTo>
                    <a:pt x="604" y="58"/>
                  </a:lnTo>
                  <a:lnTo>
                    <a:pt x="460" y="145"/>
                  </a:lnTo>
                  <a:lnTo>
                    <a:pt x="345" y="260"/>
                  </a:lnTo>
                  <a:lnTo>
                    <a:pt x="259" y="375"/>
                  </a:lnTo>
                  <a:lnTo>
                    <a:pt x="202" y="518"/>
                  </a:lnTo>
                  <a:lnTo>
                    <a:pt x="116" y="806"/>
                  </a:lnTo>
                  <a:lnTo>
                    <a:pt x="87" y="1122"/>
                  </a:lnTo>
                  <a:lnTo>
                    <a:pt x="29" y="1754"/>
                  </a:lnTo>
                  <a:lnTo>
                    <a:pt x="1" y="2070"/>
                  </a:lnTo>
                  <a:lnTo>
                    <a:pt x="29" y="2214"/>
                  </a:lnTo>
                  <a:lnTo>
                    <a:pt x="58" y="2358"/>
                  </a:lnTo>
                  <a:lnTo>
                    <a:pt x="87" y="2415"/>
                  </a:lnTo>
                  <a:lnTo>
                    <a:pt x="116" y="2444"/>
                  </a:lnTo>
                  <a:lnTo>
                    <a:pt x="231" y="2473"/>
                  </a:lnTo>
                  <a:lnTo>
                    <a:pt x="317" y="2444"/>
                  </a:lnTo>
                  <a:lnTo>
                    <a:pt x="374" y="2386"/>
                  </a:lnTo>
                  <a:lnTo>
                    <a:pt x="633" y="1927"/>
                  </a:lnTo>
                  <a:lnTo>
                    <a:pt x="834" y="1438"/>
                  </a:lnTo>
                  <a:lnTo>
                    <a:pt x="949" y="1237"/>
                  </a:lnTo>
                  <a:lnTo>
                    <a:pt x="1064" y="1064"/>
                  </a:lnTo>
                  <a:lnTo>
                    <a:pt x="1150" y="863"/>
                  </a:lnTo>
                  <a:lnTo>
                    <a:pt x="1265" y="662"/>
                  </a:lnTo>
                  <a:lnTo>
                    <a:pt x="1294" y="547"/>
                  </a:lnTo>
                  <a:lnTo>
                    <a:pt x="1294" y="432"/>
                  </a:lnTo>
                  <a:lnTo>
                    <a:pt x="1265" y="317"/>
                  </a:lnTo>
                  <a:lnTo>
                    <a:pt x="1179" y="231"/>
                  </a:lnTo>
                  <a:lnTo>
                    <a:pt x="1121" y="145"/>
                  </a:lnTo>
                  <a:lnTo>
                    <a:pt x="1007" y="58"/>
                  </a:lnTo>
                  <a:lnTo>
                    <a:pt x="920" y="30"/>
                  </a:lnTo>
                  <a:lnTo>
                    <a:pt x="805" y="1"/>
                  </a:lnTo>
                  <a:close/>
                </a:path>
              </a:pathLst>
            </a:custGeom>
            <a:solidFill>
              <a:srgbClr val="FFFFFF">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4" name="Google Shape;1944;p39"/>
            <p:cNvSpPr/>
            <p:nvPr/>
          </p:nvSpPr>
          <p:spPr>
            <a:xfrm>
              <a:off x="1102600" y="4062800"/>
              <a:ext cx="32350" cy="61825"/>
            </a:xfrm>
            <a:custGeom>
              <a:avLst/>
              <a:gdLst/>
              <a:ahLst/>
              <a:cxnLst/>
              <a:rect l="l" t="t" r="r" b="b"/>
              <a:pathLst>
                <a:path w="1294" h="2473" fill="none" extrusionOk="0">
                  <a:moveTo>
                    <a:pt x="805" y="1"/>
                  </a:moveTo>
                  <a:lnTo>
                    <a:pt x="805" y="1"/>
                  </a:lnTo>
                  <a:lnTo>
                    <a:pt x="690" y="30"/>
                  </a:lnTo>
                  <a:lnTo>
                    <a:pt x="604" y="58"/>
                  </a:lnTo>
                  <a:lnTo>
                    <a:pt x="604" y="58"/>
                  </a:lnTo>
                  <a:lnTo>
                    <a:pt x="460" y="145"/>
                  </a:lnTo>
                  <a:lnTo>
                    <a:pt x="345" y="260"/>
                  </a:lnTo>
                  <a:lnTo>
                    <a:pt x="259" y="375"/>
                  </a:lnTo>
                  <a:lnTo>
                    <a:pt x="202" y="518"/>
                  </a:lnTo>
                  <a:lnTo>
                    <a:pt x="116" y="806"/>
                  </a:lnTo>
                  <a:lnTo>
                    <a:pt x="87" y="1122"/>
                  </a:lnTo>
                  <a:lnTo>
                    <a:pt x="87" y="1122"/>
                  </a:lnTo>
                  <a:lnTo>
                    <a:pt x="29" y="1754"/>
                  </a:lnTo>
                  <a:lnTo>
                    <a:pt x="1" y="2070"/>
                  </a:lnTo>
                  <a:lnTo>
                    <a:pt x="29" y="2214"/>
                  </a:lnTo>
                  <a:lnTo>
                    <a:pt x="58" y="2358"/>
                  </a:lnTo>
                  <a:lnTo>
                    <a:pt x="58" y="2358"/>
                  </a:lnTo>
                  <a:lnTo>
                    <a:pt x="87" y="2415"/>
                  </a:lnTo>
                  <a:lnTo>
                    <a:pt x="116" y="2444"/>
                  </a:lnTo>
                  <a:lnTo>
                    <a:pt x="231" y="2473"/>
                  </a:lnTo>
                  <a:lnTo>
                    <a:pt x="231" y="2473"/>
                  </a:lnTo>
                  <a:lnTo>
                    <a:pt x="317" y="2444"/>
                  </a:lnTo>
                  <a:lnTo>
                    <a:pt x="374" y="2386"/>
                  </a:lnTo>
                  <a:lnTo>
                    <a:pt x="374" y="2386"/>
                  </a:lnTo>
                  <a:lnTo>
                    <a:pt x="633" y="1927"/>
                  </a:lnTo>
                  <a:lnTo>
                    <a:pt x="834" y="1438"/>
                  </a:lnTo>
                  <a:lnTo>
                    <a:pt x="834" y="1438"/>
                  </a:lnTo>
                  <a:lnTo>
                    <a:pt x="949" y="1237"/>
                  </a:lnTo>
                  <a:lnTo>
                    <a:pt x="1064" y="1064"/>
                  </a:lnTo>
                  <a:lnTo>
                    <a:pt x="1150" y="863"/>
                  </a:lnTo>
                  <a:lnTo>
                    <a:pt x="1265" y="662"/>
                  </a:lnTo>
                  <a:lnTo>
                    <a:pt x="1265" y="662"/>
                  </a:lnTo>
                  <a:lnTo>
                    <a:pt x="1294" y="547"/>
                  </a:lnTo>
                  <a:lnTo>
                    <a:pt x="1294" y="432"/>
                  </a:lnTo>
                  <a:lnTo>
                    <a:pt x="1265" y="317"/>
                  </a:lnTo>
                  <a:lnTo>
                    <a:pt x="1179" y="231"/>
                  </a:lnTo>
                  <a:lnTo>
                    <a:pt x="1121" y="145"/>
                  </a:lnTo>
                  <a:lnTo>
                    <a:pt x="1007" y="58"/>
                  </a:lnTo>
                  <a:lnTo>
                    <a:pt x="920" y="30"/>
                  </a:lnTo>
                  <a:lnTo>
                    <a:pt x="805" y="1"/>
                  </a:lnTo>
                </a:path>
              </a:pathLst>
            </a:custGeom>
            <a:solidFill>
              <a:srgbClr val="FFFFFF">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5" name="Google Shape;1945;p39"/>
            <p:cNvSpPr/>
            <p:nvPr/>
          </p:nvSpPr>
          <p:spPr>
            <a:xfrm>
              <a:off x="1533725" y="3791925"/>
              <a:ext cx="86225" cy="28050"/>
            </a:xfrm>
            <a:custGeom>
              <a:avLst/>
              <a:gdLst/>
              <a:ahLst/>
              <a:cxnLst/>
              <a:rect l="l" t="t" r="r" b="b"/>
              <a:pathLst>
                <a:path w="3449" h="1122" extrusionOk="0">
                  <a:moveTo>
                    <a:pt x="862" y="1"/>
                  </a:moveTo>
                  <a:lnTo>
                    <a:pt x="517" y="29"/>
                  </a:lnTo>
                  <a:lnTo>
                    <a:pt x="345" y="58"/>
                  </a:lnTo>
                  <a:lnTo>
                    <a:pt x="173" y="116"/>
                  </a:lnTo>
                  <a:lnTo>
                    <a:pt x="86" y="202"/>
                  </a:lnTo>
                  <a:lnTo>
                    <a:pt x="29" y="288"/>
                  </a:lnTo>
                  <a:lnTo>
                    <a:pt x="0" y="374"/>
                  </a:lnTo>
                  <a:lnTo>
                    <a:pt x="0" y="460"/>
                  </a:lnTo>
                  <a:lnTo>
                    <a:pt x="29" y="575"/>
                  </a:lnTo>
                  <a:lnTo>
                    <a:pt x="86" y="662"/>
                  </a:lnTo>
                  <a:lnTo>
                    <a:pt x="173" y="719"/>
                  </a:lnTo>
                  <a:lnTo>
                    <a:pt x="288" y="748"/>
                  </a:lnTo>
                  <a:lnTo>
                    <a:pt x="1006" y="863"/>
                  </a:lnTo>
                  <a:lnTo>
                    <a:pt x="1725" y="978"/>
                  </a:lnTo>
                  <a:lnTo>
                    <a:pt x="2213" y="1064"/>
                  </a:lnTo>
                  <a:lnTo>
                    <a:pt x="2443" y="1093"/>
                  </a:lnTo>
                  <a:lnTo>
                    <a:pt x="2702" y="1121"/>
                  </a:lnTo>
                  <a:lnTo>
                    <a:pt x="2845" y="1093"/>
                  </a:lnTo>
                  <a:lnTo>
                    <a:pt x="3018" y="1064"/>
                  </a:lnTo>
                  <a:lnTo>
                    <a:pt x="3162" y="1006"/>
                  </a:lnTo>
                  <a:lnTo>
                    <a:pt x="3305" y="920"/>
                  </a:lnTo>
                  <a:lnTo>
                    <a:pt x="3363" y="863"/>
                  </a:lnTo>
                  <a:lnTo>
                    <a:pt x="3420" y="805"/>
                  </a:lnTo>
                  <a:lnTo>
                    <a:pt x="3449" y="633"/>
                  </a:lnTo>
                  <a:lnTo>
                    <a:pt x="3449" y="489"/>
                  </a:lnTo>
                  <a:lnTo>
                    <a:pt x="3420" y="403"/>
                  </a:lnTo>
                  <a:lnTo>
                    <a:pt x="3363" y="345"/>
                  </a:lnTo>
                  <a:lnTo>
                    <a:pt x="3248" y="259"/>
                  </a:lnTo>
                  <a:lnTo>
                    <a:pt x="3133" y="173"/>
                  </a:lnTo>
                  <a:lnTo>
                    <a:pt x="3018" y="116"/>
                  </a:lnTo>
                  <a:lnTo>
                    <a:pt x="2874" y="58"/>
                  </a:lnTo>
                  <a:lnTo>
                    <a:pt x="2587" y="1"/>
                  </a:lnTo>
                  <a:lnTo>
                    <a:pt x="2271" y="1"/>
                  </a:lnTo>
                  <a:lnTo>
                    <a:pt x="1581" y="29"/>
                  </a:lnTo>
                  <a:lnTo>
                    <a:pt x="1207" y="29"/>
                  </a:lnTo>
                  <a:lnTo>
                    <a:pt x="862" y="1"/>
                  </a:lnTo>
                  <a:close/>
                </a:path>
              </a:pathLst>
            </a:custGeom>
            <a:solidFill>
              <a:srgbClr val="FFFFFF">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6" name="Google Shape;1946;p39"/>
            <p:cNvSpPr/>
            <p:nvPr/>
          </p:nvSpPr>
          <p:spPr>
            <a:xfrm>
              <a:off x="1533725" y="3791925"/>
              <a:ext cx="86225" cy="28050"/>
            </a:xfrm>
            <a:custGeom>
              <a:avLst/>
              <a:gdLst/>
              <a:ahLst/>
              <a:cxnLst/>
              <a:rect l="l" t="t" r="r" b="b"/>
              <a:pathLst>
                <a:path w="3449" h="1122" fill="none" extrusionOk="0">
                  <a:moveTo>
                    <a:pt x="2271" y="1"/>
                  </a:moveTo>
                  <a:lnTo>
                    <a:pt x="2271" y="1"/>
                  </a:lnTo>
                  <a:lnTo>
                    <a:pt x="1581" y="29"/>
                  </a:lnTo>
                  <a:lnTo>
                    <a:pt x="1581" y="29"/>
                  </a:lnTo>
                  <a:lnTo>
                    <a:pt x="1495" y="29"/>
                  </a:lnTo>
                  <a:lnTo>
                    <a:pt x="1495" y="29"/>
                  </a:lnTo>
                  <a:lnTo>
                    <a:pt x="1207" y="29"/>
                  </a:lnTo>
                  <a:lnTo>
                    <a:pt x="1207" y="29"/>
                  </a:lnTo>
                  <a:lnTo>
                    <a:pt x="862" y="1"/>
                  </a:lnTo>
                  <a:lnTo>
                    <a:pt x="862" y="1"/>
                  </a:lnTo>
                  <a:lnTo>
                    <a:pt x="517" y="29"/>
                  </a:lnTo>
                  <a:lnTo>
                    <a:pt x="345" y="58"/>
                  </a:lnTo>
                  <a:lnTo>
                    <a:pt x="173" y="116"/>
                  </a:lnTo>
                  <a:lnTo>
                    <a:pt x="173" y="116"/>
                  </a:lnTo>
                  <a:lnTo>
                    <a:pt x="86" y="202"/>
                  </a:lnTo>
                  <a:lnTo>
                    <a:pt x="29" y="288"/>
                  </a:lnTo>
                  <a:lnTo>
                    <a:pt x="0" y="374"/>
                  </a:lnTo>
                  <a:lnTo>
                    <a:pt x="0" y="460"/>
                  </a:lnTo>
                  <a:lnTo>
                    <a:pt x="29" y="575"/>
                  </a:lnTo>
                  <a:lnTo>
                    <a:pt x="86" y="662"/>
                  </a:lnTo>
                  <a:lnTo>
                    <a:pt x="173" y="719"/>
                  </a:lnTo>
                  <a:lnTo>
                    <a:pt x="288" y="748"/>
                  </a:lnTo>
                  <a:lnTo>
                    <a:pt x="288" y="748"/>
                  </a:lnTo>
                  <a:lnTo>
                    <a:pt x="1006" y="863"/>
                  </a:lnTo>
                  <a:lnTo>
                    <a:pt x="1725" y="978"/>
                  </a:lnTo>
                  <a:lnTo>
                    <a:pt x="1725" y="978"/>
                  </a:lnTo>
                  <a:lnTo>
                    <a:pt x="2213" y="1064"/>
                  </a:lnTo>
                  <a:lnTo>
                    <a:pt x="2443" y="1093"/>
                  </a:lnTo>
                  <a:lnTo>
                    <a:pt x="2702" y="1121"/>
                  </a:lnTo>
                  <a:lnTo>
                    <a:pt x="2702" y="1121"/>
                  </a:lnTo>
                  <a:lnTo>
                    <a:pt x="2845" y="1093"/>
                  </a:lnTo>
                  <a:lnTo>
                    <a:pt x="3018" y="1064"/>
                  </a:lnTo>
                  <a:lnTo>
                    <a:pt x="3162" y="1006"/>
                  </a:lnTo>
                  <a:lnTo>
                    <a:pt x="3305" y="920"/>
                  </a:lnTo>
                  <a:lnTo>
                    <a:pt x="3305" y="920"/>
                  </a:lnTo>
                  <a:lnTo>
                    <a:pt x="3363" y="863"/>
                  </a:lnTo>
                  <a:lnTo>
                    <a:pt x="3420" y="805"/>
                  </a:lnTo>
                  <a:lnTo>
                    <a:pt x="3449" y="633"/>
                  </a:lnTo>
                  <a:lnTo>
                    <a:pt x="3449" y="489"/>
                  </a:lnTo>
                  <a:lnTo>
                    <a:pt x="3420" y="403"/>
                  </a:lnTo>
                  <a:lnTo>
                    <a:pt x="3363" y="345"/>
                  </a:lnTo>
                  <a:lnTo>
                    <a:pt x="3363" y="345"/>
                  </a:lnTo>
                  <a:lnTo>
                    <a:pt x="3248" y="259"/>
                  </a:lnTo>
                  <a:lnTo>
                    <a:pt x="3133" y="173"/>
                  </a:lnTo>
                  <a:lnTo>
                    <a:pt x="3018" y="116"/>
                  </a:lnTo>
                  <a:lnTo>
                    <a:pt x="2874" y="58"/>
                  </a:lnTo>
                  <a:lnTo>
                    <a:pt x="2587" y="1"/>
                  </a:lnTo>
                  <a:lnTo>
                    <a:pt x="2271" y="1"/>
                  </a:lnTo>
                </a:path>
              </a:pathLst>
            </a:custGeom>
            <a:solidFill>
              <a:srgbClr val="FFFFFF">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7" name="Google Shape;1947;p39"/>
            <p:cNvSpPr/>
            <p:nvPr/>
          </p:nvSpPr>
          <p:spPr>
            <a:xfrm>
              <a:off x="1721975" y="3858025"/>
              <a:ext cx="79775" cy="32375"/>
            </a:xfrm>
            <a:custGeom>
              <a:avLst/>
              <a:gdLst/>
              <a:ahLst/>
              <a:cxnLst/>
              <a:rect l="l" t="t" r="r" b="b"/>
              <a:pathLst>
                <a:path w="3191" h="1295" extrusionOk="0">
                  <a:moveTo>
                    <a:pt x="58" y="1"/>
                  </a:moveTo>
                  <a:lnTo>
                    <a:pt x="29" y="58"/>
                  </a:lnTo>
                  <a:lnTo>
                    <a:pt x="0" y="202"/>
                  </a:lnTo>
                  <a:lnTo>
                    <a:pt x="0" y="288"/>
                  </a:lnTo>
                  <a:lnTo>
                    <a:pt x="86" y="403"/>
                  </a:lnTo>
                  <a:lnTo>
                    <a:pt x="173" y="489"/>
                  </a:lnTo>
                  <a:lnTo>
                    <a:pt x="403" y="604"/>
                  </a:lnTo>
                  <a:lnTo>
                    <a:pt x="604" y="691"/>
                  </a:lnTo>
                  <a:lnTo>
                    <a:pt x="1552" y="949"/>
                  </a:lnTo>
                  <a:lnTo>
                    <a:pt x="2012" y="1093"/>
                  </a:lnTo>
                  <a:lnTo>
                    <a:pt x="2501" y="1265"/>
                  </a:lnTo>
                  <a:lnTo>
                    <a:pt x="2587" y="1294"/>
                  </a:lnTo>
                  <a:lnTo>
                    <a:pt x="2788" y="1294"/>
                  </a:lnTo>
                  <a:lnTo>
                    <a:pt x="2874" y="1265"/>
                  </a:lnTo>
                  <a:lnTo>
                    <a:pt x="3018" y="1150"/>
                  </a:lnTo>
                  <a:lnTo>
                    <a:pt x="3133" y="1007"/>
                  </a:lnTo>
                  <a:lnTo>
                    <a:pt x="3190" y="834"/>
                  </a:lnTo>
                  <a:lnTo>
                    <a:pt x="3190" y="662"/>
                  </a:lnTo>
                  <a:lnTo>
                    <a:pt x="3162" y="489"/>
                  </a:lnTo>
                  <a:lnTo>
                    <a:pt x="3104" y="432"/>
                  </a:lnTo>
                  <a:lnTo>
                    <a:pt x="3047" y="346"/>
                  </a:lnTo>
                  <a:lnTo>
                    <a:pt x="2960" y="317"/>
                  </a:lnTo>
                  <a:lnTo>
                    <a:pt x="2874" y="288"/>
                  </a:lnTo>
                  <a:lnTo>
                    <a:pt x="2443" y="202"/>
                  </a:lnTo>
                  <a:lnTo>
                    <a:pt x="2012" y="116"/>
                  </a:lnTo>
                  <a:lnTo>
                    <a:pt x="1581" y="58"/>
                  </a:lnTo>
                  <a:lnTo>
                    <a:pt x="1121" y="29"/>
                  </a:lnTo>
                  <a:lnTo>
                    <a:pt x="1064" y="29"/>
                  </a:lnTo>
                  <a:lnTo>
                    <a:pt x="834" y="58"/>
                  </a:lnTo>
                  <a:lnTo>
                    <a:pt x="345" y="58"/>
                  </a:lnTo>
                  <a:lnTo>
                    <a:pt x="173" y="1"/>
                  </a:lnTo>
                  <a:close/>
                </a:path>
              </a:pathLst>
            </a:custGeom>
            <a:solidFill>
              <a:srgbClr val="FFFFFF">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8" name="Google Shape;1948;p39"/>
            <p:cNvSpPr/>
            <p:nvPr/>
          </p:nvSpPr>
          <p:spPr>
            <a:xfrm>
              <a:off x="1721975" y="3858025"/>
              <a:ext cx="79775" cy="32375"/>
            </a:xfrm>
            <a:custGeom>
              <a:avLst/>
              <a:gdLst/>
              <a:ahLst/>
              <a:cxnLst/>
              <a:rect l="l" t="t" r="r" b="b"/>
              <a:pathLst>
                <a:path w="3191" h="1295" fill="none" extrusionOk="0">
                  <a:moveTo>
                    <a:pt x="144" y="1"/>
                  </a:moveTo>
                  <a:lnTo>
                    <a:pt x="144" y="1"/>
                  </a:lnTo>
                  <a:lnTo>
                    <a:pt x="58" y="1"/>
                  </a:lnTo>
                  <a:lnTo>
                    <a:pt x="29" y="58"/>
                  </a:lnTo>
                  <a:lnTo>
                    <a:pt x="29" y="58"/>
                  </a:lnTo>
                  <a:lnTo>
                    <a:pt x="0" y="202"/>
                  </a:lnTo>
                  <a:lnTo>
                    <a:pt x="0" y="288"/>
                  </a:lnTo>
                  <a:lnTo>
                    <a:pt x="86" y="403"/>
                  </a:lnTo>
                  <a:lnTo>
                    <a:pt x="173" y="489"/>
                  </a:lnTo>
                  <a:lnTo>
                    <a:pt x="403" y="604"/>
                  </a:lnTo>
                  <a:lnTo>
                    <a:pt x="604" y="691"/>
                  </a:lnTo>
                  <a:lnTo>
                    <a:pt x="604" y="691"/>
                  </a:lnTo>
                  <a:lnTo>
                    <a:pt x="1552" y="949"/>
                  </a:lnTo>
                  <a:lnTo>
                    <a:pt x="2012" y="1093"/>
                  </a:lnTo>
                  <a:lnTo>
                    <a:pt x="2501" y="1265"/>
                  </a:lnTo>
                  <a:lnTo>
                    <a:pt x="2501" y="1265"/>
                  </a:lnTo>
                  <a:lnTo>
                    <a:pt x="2587" y="1294"/>
                  </a:lnTo>
                  <a:lnTo>
                    <a:pt x="2673" y="1294"/>
                  </a:lnTo>
                  <a:lnTo>
                    <a:pt x="2673" y="1294"/>
                  </a:lnTo>
                  <a:lnTo>
                    <a:pt x="2788" y="1294"/>
                  </a:lnTo>
                  <a:lnTo>
                    <a:pt x="2874" y="1265"/>
                  </a:lnTo>
                  <a:lnTo>
                    <a:pt x="3018" y="1150"/>
                  </a:lnTo>
                  <a:lnTo>
                    <a:pt x="3133" y="1007"/>
                  </a:lnTo>
                  <a:lnTo>
                    <a:pt x="3190" y="834"/>
                  </a:lnTo>
                  <a:lnTo>
                    <a:pt x="3190" y="662"/>
                  </a:lnTo>
                  <a:lnTo>
                    <a:pt x="3162" y="489"/>
                  </a:lnTo>
                  <a:lnTo>
                    <a:pt x="3104" y="432"/>
                  </a:lnTo>
                  <a:lnTo>
                    <a:pt x="3047" y="346"/>
                  </a:lnTo>
                  <a:lnTo>
                    <a:pt x="2960" y="317"/>
                  </a:lnTo>
                  <a:lnTo>
                    <a:pt x="2874" y="288"/>
                  </a:lnTo>
                  <a:lnTo>
                    <a:pt x="2874" y="288"/>
                  </a:lnTo>
                  <a:lnTo>
                    <a:pt x="2443" y="202"/>
                  </a:lnTo>
                  <a:lnTo>
                    <a:pt x="2012" y="116"/>
                  </a:lnTo>
                  <a:lnTo>
                    <a:pt x="1581" y="58"/>
                  </a:lnTo>
                  <a:lnTo>
                    <a:pt x="1121" y="29"/>
                  </a:lnTo>
                  <a:lnTo>
                    <a:pt x="1121" y="29"/>
                  </a:lnTo>
                  <a:lnTo>
                    <a:pt x="1064" y="29"/>
                  </a:lnTo>
                  <a:lnTo>
                    <a:pt x="1064" y="29"/>
                  </a:lnTo>
                  <a:lnTo>
                    <a:pt x="834" y="58"/>
                  </a:lnTo>
                  <a:lnTo>
                    <a:pt x="834" y="58"/>
                  </a:lnTo>
                  <a:lnTo>
                    <a:pt x="575" y="58"/>
                  </a:lnTo>
                  <a:lnTo>
                    <a:pt x="575" y="58"/>
                  </a:lnTo>
                  <a:lnTo>
                    <a:pt x="345" y="58"/>
                  </a:lnTo>
                  <a:lnTo>
                    <a:pt x="173" y="1"/>
                  </a:lnTo>
                  <a:lnTo>
                    <a:pt x="173" y="1"/>
                  </a:lnTo>
                  <a:lnTo>
                    <a:pt x="144" y="1"/>
                  </a:lnTo>
                </a:path>
              </a:pathLst>
            </a:custGeom>
            <a:solidFill>
              <a:srgbClr val="FFFFFF">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9" name="Google Shape;1949;p39"/>
            <p:cNvSpPr/>
            <p:nvPr/>
          </p:nvSpPr>
          <p:spPr>
            <a:xfrm>
              <a:off x="1732750" y="3944975"/>
              <a:ext cx="84800" cy="35950"/>
            </a:xfrm>
            <a:custGeom>
              <a:avLst/>
              <a:gdLst/>
              <a:ahLst/>
              <a:cxnLst/>
              <a:rect l="l" t="t" r="r" b="b"/>
              <a:pathLst>
                <a:path w="3392" h="1438" extrusionOk="0">
                  <a:moveTo>
                    <a:pt x="403" y="0"/>
                  </a:moveTo>
                  <a:lnTo>
                    <a:pt x="201" y="58"/>
                  </a:lnTo>
                  <a:lnTo>
                    <a:pt x="115" y="87"/>
                  </a:lnTo>
                  <a:lnTo>
                    <a:pt x="58" y="144"/>
                  </a:lnTo>
                  <a:lnTo>
                    <a:pt x="29" y="202"/>
                  </a:lnTo>
                  <a:lnTo>
                    <a:pt x="0" y="288"/>
                  </a:lnTo>
                  <a:lnTo>
                    <a:pt x="0" y="345"/>
                  </a:lnTo>
                  <a:lnTo>
                    <a:pt x="29" y="431"/>
                  </a:lnTo>
                  <a:lnTo>
                    <a:pt x="87" y="489"/>
                  </a:lnTo>
                  <a:lnTo>
                    <a:pt x="173" y="546"/>
                  </a:lnTo>
                  <a:lnTo>
                    <a:pt x="834" y="863"/>
                  </a:lnTo>
                  <a:lnTo>
                    <a:pt x="1207" y="1006"/>
                  </a:lnTo>
                  <a:lnTo>
                    <a:pt x="1552" y="1150"/>
                  </a:lnTo>
                  <a:lnTo>
                    <a:pt x="2185" y="1322"/>
                  </a:lnTo>
                  <a:lnTo>
                    <a:pt x="2501" y="1409"/>
                  </a:lnTo>
                  <a:lnTo>
                    <a:pt x="2817" y="1437"/>
                  </a:lnTo>
                  <a:lnTo>
                    <a:pt x="2989" y="1409"/>
                  </a:lnTo>
                  <a:lnTo>
                    <a:pt x="3104" y="1351"/>
                  </a:lnTo>
                  <a:lnTo>
                    <a:pt x="3248" y="1265"/>
                  </a:lnTo>
                  <a:lnTo>
                    <a:pt x="3334" y="1150"/>
                  </a:lnTo>
                  <a:lnTo>
                    <a:pt x="3392" y="1006"/>
                  </a:lnTo>
                  <a:lnTo>
                    <a:pt x="3392" y="863"/>
                  </a:lnTo>
                  <a:lnTo>
                    <a:pt x="3363" y="719"/>
                  </a:lnTo>
                  <a:lnTo>
                    <a:pt x="3277" y="575"/>
                  </a:lnTo>
                  <a:lnTo>
                    <a:pt x="3133" y="431"/>
                  </a:lnTo>
                  <a:lnTo>
                    <a:pt x="2989" y="345"/>
                  </a:lnTo>
                  <a:lnTo>
                    <a:pt x="2817" y="288"/>
                  </a:lnTo>
                  <a:lnTo>
                    <a:pt x="2616" y="259"/>
                  </a:lnTo>
                  <a:lnTo>
                    <a:pt x="2242" y="202"/>
                  </a:lnTo>
                  <a:lnTo>
                    <a:pt x="1868" y="173"/>
                  </a:lnTo>
                  <a:lnTo>
                    <a:pt x="1265" y="58"/>
                  </a:lnTo>
                  <a:lnTo>
                    <a:pt x="920" y="0"/>
                  </a:lnTo>
                  <a:close/>
                </a:path>
              </a:pathLst>
            </a:custGeom>
            <a:solidFill>
              <a:srgbClr val="FFFFFF">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0" name="Google Shape;1950;p39"/>
            <p:cNvSpPr/>
            <p:nvPr/>
          </p:nvSpPr>
          <p:spPr>
            <a:xfrm>
              <a:off x="1732750" y="3944975"/>
              <a:ext cx="84800" cy="35950"/>
            </a:xfrm>
            <a:custGeom>
              <a:avLst/>
              <a:gdLst/>
              <a:ahLst/>
              <a:cxnLst/>
              <a:rect l="l" t="t" r="r" b="b"/>
              <a:pathLst>
                <a:path w="3392" h="1438" fill="none" extrusionOk="0">
                  <a:moveTo>
                    <a:pt x="604" y="0"/>
                  </a:moveTo>
                  <a:lnTo>
                    <a:pt x="604" y="0"/>
                  </a:lnTo>
                  <a:lnTo>
                    <a:pt x="403" y="0"/>
                  </a:lnTo>
                  <a:lnTo>
                    <a:pt x="201" y="58"/>
                  </a:lnTo>
                  <a:lnTo>
                    <a:pt x="201" y="58"/>
                  </a:lnTo>
                  <a:lnTo>
                    <a:pt x="115" y="87"/>
                  </a:lnTo>
                  <a:lnTo>
                    <a:pt x="58" y="144"/>
                  </a:lnTo>
                  <a:lnTo>
                    <a:pt x="29" y="202"/>
                  </a:lnTo>
                  <a:lnTo>
                    <a:pt x="0" y="288"/>
                  </a:lnTo>
                  <a:lnTo>
                    <a:pt x="0" y="345"/>
                  </a:lnTo>
                  <a:lnTo>
                    <a:pt x="29" y="431"/>
                  </a:lnTo>
                  <a:lnTo>
                    <a:pt x="87" y="489"/>
                  </a:lnTo>
                  <a:lnTo>
                    <a:pt x="173" y="546"/>
                  </a:lnTo>
                  <a:lnTo>
                    <a:pt x="173" y="546"/>
                  </a:lnTo>
                  <a:lnTo>
                    <a:pt x="834" y="863"/>
                  </a:lnTo>
                  <a:lnTo>
                    <a:pt x="1207" y="1006"/>
                  </a:lnTo>
                  <a:lnTo>
                    <a:pt x="1552" y="1150"/>
                  </a:lnTo>
                  <a:lnTo>
                    <a:pt x="1552" y="1150"/>
                  </a:lnTo>
                  <a:lnTo>
                    <a:pt x="2185" y="1322"/>
                  </a:lnTo>
                  <a:lnTo>
                    <a:pt x="2501" y="1409"/>
                  </a:lnTo>
                  <a:lnTo>
                    <a:pt x="2817" y="1437"/>
                  </a:lnTo>
                  <a:lnTo>
                    <a:pt x="2817" y="1437"/>
                  </a:lnTo>
                  <a:lnTo>
                    <a:pt x="2817" y="1437"/>
                  </a:lnTo>
                  <a:lnTo>
                    <a:pt x="2817" y="1437"/>
                  </a:lnTo>
                  <a:lnTo>
                    <a:pt x="2989" y="1409"/>
                  </a:lnTo>
                  <a:lnTo>
                    <a:pt x="3104" y="1351"/>
                  </a:lnTo>
                  <a:lnTo>
                    <a:pt x="3248" y="1265"/>
                  </a:lnTo>
                  <a:lnTo>
                    <a:pt x="3334" y="1150"/>
                  </a:lnTo>
                  <a:lnTo>
                    <a:pt x="3392" y="1006"/>
                  </a:lnTo>
                  <a:lnTo>
                    <a:pt x="3392" y="863"/>
                  </a:lnTo>
                  <a:lnTo>
                    <a:pt x="3363" y="719"/>
                  </a:lnTo>
                  <a:lnTo>
                    <a:pt x="3277" y="575"/>
                  </a:lnTo>
                  <a:lnTo>
                    <a:pt x="3277" y="575"/>
                  </a:lnTo>
                  <a:lnTo>
                    <a:pt x="3133" y="431"/>
                  </a:lnTo>
                  <a:lnTo>
                    <a:pt x="2989" y="345"/>
                  </a:lnTo>
                  <a:lnTo>
                    <a:pt x="2817" y="288"/>
                  </a:lnTo>
                  <a:lnTo>
                    <a:pt x="2616" y="259"/>
                  </a:lnTo>
                  <a:lnTo>
                    <a:pt x="2242" y="202"/>
                  </a:lnTo>
                  <a:lnTo>
                    <a:pt x="1868" y="173"/>
                  </a:lnTo>
                  <a:lnTo>
                    <a:pt x="1868" y="173"/>
                  </a:lnTo>
                  <a:lnTo>
                    <a:pt x="1265" y="58"/>
                  </a:lnTo>
                  <a:lnTo>
                    <a:pt x="920" y="0"/>
                  </a:lnTo>
                  <a:lnTo>
                    <a:pt x="604" y="0"/>
                  </a:lnTo>
                </a:path>
              </a:pathLst>
            </a:custGeom>
            <a:solidFill>
              <a:srgbClr val="FFFFFF">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1" name="Google Shape;1951;p39"/>
            <p:cNvSpPr/>
            <p:nvPr/>
          </p:nvSpPr>
          <p:spPr>
            <a:xfrm>
              <a:off x="1780175" y="4046275"/>
              <a:ext cx="98450" cy="33075"/>
            </a:xfrm>
            <a:custGeom>
              <a:avLst/>
              <a:gdLst/>
              <a:ahLst/>
              <a:cxnLst/>
              <a:rect l="l" t="t" r="r" b="b"/>
              <a:pathLst>
                <a:path w="3938" h="1323" extrusionOk="0">
                  <a:moveTo>
                    <a:pt x="1150" y="1"/>
                  </a:moveTo>
                  <a:lnTo>
                    <a:pt x="690" y="30"/>
                  </a:lnTo>
                  <a:lnTo>
                    <a:pt x="460" y="58"/>
                  </a:lnTo>
                  <a:lnTo>
                    <a:pt x="230" y="116"/>
                  </a:lnTo>
                  <a:lnTo>
                    <a:pt x="144" y="145"/>
                  </a:lnTo>
                  <a:lnTo>
                    <a:pt x="58" y="202"/>
                  </a:lnTo>
                  <a:lnTo>
                    <a:pt x="29" y="288"/>
                  </a:lnTo>
                  <a:lnTo>
                    <a:pt x="0" y="346"/>
                  </a:lnTo>
                  <a:lnTo>
                    <a:pt x="0" y="432"/>
                  </a:lnTo>
                  <a:lnTo>
                    <a:pt x="29" y="489"/>
                  </a:lnTo>
                  <a:lnTo>
                    <a:pt x="86" y="576"/>
                  </a:lnTo>
                  <a:lnTo>
                    <a:pt x="173" y="633"/>
                  </a:lnTo>
                  <a:lnTo>
                    <a:pt x="518" y="777"/>
                  </a:lnTo>
                  <a:lnTo>
                    <a:pt x="862" y="863"/>
                  </a:lnTo>
                  <a:lnTo>
                    <a:pt x="1236" y="949"/>
                  </a:lnTo>
                  <a:lnTo>
                    <a:pt x="1610" y="1007"/>
                  </a:lnTo>
                  <a:lnTo>
                    <a:pt x="2357" y="1093"/>
                  </a:lnTo>
                  <a:lnTo>
                    <a:pt x="2731" y="1150"/>
                  </a:lnTo>
                  <a:lnTo>
                    <a:pt x="3104" y="1265"/>
                  </a:lnTo>
                  <a:lnTo>
                    <a:pt x="3219" y="1294"/>
                  </a:lnTo>
                  <a:lnTo>
                    <a:pt x="3363" y="1323"/>
                  </a:lnTo>
                  <a:lnTo>
                    <a:pt x="3478" y="1294"/>
                  </a:lnTo>
                  <a:lnTo>
                    <a:pt x="3593" y="1265"/>
                  </a:lnTo>
                  <a:lnTo>
                    <a:pt x="3708" y="1179"/>
                  </a:lnTo>
                  <a:lnTo>
                    <a:pt x="3765" y="1122"/>
                  </a:lnTo>
                  <a:lnTo>
                    <a:pt x="3851" y="1007"/>
                  </a:lnTo>
                  <a:lnTo>
                    <a:pt x="3880" y="892"/>
                  </a:lnTo>
                  <a:lnTo>
                    <a:pt x="3909" y="777"/>
                  </a:lnTo>
                  <a:lnTo>
                    <a:pt x="3938" y="662"/>
                  </a:lnTo>
                  <a:lnTo>
                    <a:pt x="3938" y="547"/>
                  </a:lnTo>
                  <a:lnTo>
                    <a:pt x="3909" y="432"/>
                  </a:lnTo>
                  <a:lnTo>
                    <a:pt x="3851" y="317"/>
                  </a:lnTo>
                  <a:lnTo>
                    <a:pt x="3794" y="202"/>
                  </a:lnTo>
                  <a:lnTo>
                    <a:pt x="3708" y="145"/>
                  </a:lnTo>
                  <a:lnTo>
                    <a:pt x="3622" y="58"/>
                  </a:lnTo>
                  <a:lnTo>
                    <a:pt x="3478" y="30"/>
                  </a:lnTo>
                  <a:lnTo>
                    <a:pt x="3334" y="1"/>
                  </a:lnTo>
                  <a:lnTo>
                    <a:pt x="3219" y="30"/>
                  </a:lnTo>
                  <a:lnTo>
                    <a:pt x="2932" y="58"/>
                  </a:lnTo>
                  <a:lnTo>
                    <a:pt x="2644" y="58"/>
                  </a:lnTo>
                  <a:lnTo>
                    <a:pt x="1897" y="30"/>
                  </a:lnTo>
                  <a:lnTo>
                    <a:pt x="1150" y="1"/>
                  </a:lnTo>
                  <a:close/>
                </a:path>
              </a:pathLst>
            </a:custGeom>
            <a:solidFill>
              <a:srgbClr val="FFFFFF">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2" name="Google Shape;1952;p39"/>
            <p:cNvSpPr/>
            <p:nvPr/>
          </p:nvSpPr>
          <p:spPr>
            <a:xfrm>
              <a:off x="1780175" y="4046275"/>
              <a:ext cx="98450" cy="33075"/>
            </a:xfrm>
            <a:custGeom>
              <a:avLst/>
              <a:gdLst/>
              <a:ahLst/>
              <a:cxnLst/>
              <a:rect l="l" t="t" r="r" b="b"/>
              <a:pathLst>
                <a:path w="3938" h="1323" fill="none" extrusionOk="0">
                  <a:moveTo>
                    <a:pt x="1150" y="1"/>
                  </a:moveTo>
                  <a:lnTo>
                    <a:pt x="1150" y="1"/>
                  </a:lnTo>
                  <a:lnTo>
                    <a:pt x="690" y="30"/>
                  </a:lnTo>
                  <a:lnTo>
                    <a:pt x="460" y="58"/>
                  </a:lnTo>
                  <a:lnTo>
                    <a:pt x="230" y="116"/>
                  </a:lnTo>
                  <a:lnTo>
                    <a:pt x="230" y="116"/>
                  </a:lnTo>
                  <a:lnTo>
                    <a:pt x="144" y="145"/>
                  </a:lnTo>
                  <a:lnTo>
                    <a:pt x="58" y="202"/>
                  </a:lnTo>
                  <a:lnTo>
                    <a:pt x="29" y="288"/>
                  </a:lnTo>
                  <a:lnTo>
                    <a:pt x="0" y="346"/>
                  </a:lnTo>
                  <a:lnTo>
                    <a:pt x="0" y="432"/>
                  </a:lnTo>
                  <a:lnTo>
                    <a:pt x="29" y="489"/>
                  </a:lnTo>
                  <a:lnTo>
                    <a:pt x="86" y="576"/>
                  </a:lnTo>
                  <a:lnTo>
                    <a:pt x="173" y="633"/>
                  </a:lnTo>
                  <a:lnTo>
                    <a:pt x="173" y="633"/>
                  </a:lnTo>
                  <a:lnTo>
                    <a:pt x="518" y="777"/>
                  </a:lnTo>
                  <a:lnTo>
                    <a:pt x="862" y="863"/>
                  </a:lnTo>
                  <a:lnTo>
                    <a:pt x="1236" y="949"/>
                  </a:lnTo>
                  <a:lnTo>
                    <a:pt x="1610" y="1007"/>
                  </a:lnTo>
                  <a:lnTo>
                    <a:pt x="2357" y="1093"/>
                  </a:lnTo>
                  <a:lnTo>
                    <a:pt x="2731" y="1150"/>
                  </a:lnTo>
                  <a:lnTo>
                    <a:pt x="3104" y="1265"/>
                  </a:lnTo>
                  <a:lnTo>
                    <a:pt x="3104" y="1265"/>
                  </a:lnTo>
                  <a:lnTo>
                    <a:pt x="3219" y="1294"/>
                  </a:lnTo>
                  <a:lnTo>
                    <a:pt x="3363" y="1323"/>
                  </a:lnTo>
                  <a:lnTo>
                    <a:pt x="3363" y="1323"/>
                  </a:lnTo>
                  <a:lnTo>
                    <a:pt x="3478" y="1294"/>
                  </a:lnTo>
                  <a:lnTo>
                    <a:pt x="3593" y="1265"/>
                  </a:lnTo>
                  <a:lnTo>
                    <a:pt x="3708" y="1179"/>
                  </a:lnTo>
                  <a:lnTo>
                    <a:pt x="3765" y="1122"/>
                  </a:lnTo>
                  <a:lnTo>
                    <a:pt x="3851" y="1007"/>
                  </a:lnTo>
                  <a:lnTo>
                    <a:pt x="3880" y="892"/>
                  </a:lnTo>
                  <a:lnTo>
                    <a:pt x="3909" y="777"/>
                  </a:lnTo>
                  <a:lnTo>
                    <a:pt x="3938" y="662"/>
                  </a:lnTo>
                  <a:lnTo>
                    <a:pt x="3938" y="662"/>
                  </a:lnTo>
                  <a:lnTo>
                    <a:pt x="3938" y="547"/>
                  </a:lnTo>
                  <a:lnTo>
                    <a:pt x="3909" y="432"/>
                  </a:lnTo>
                  <a:lnTo>
                    <a:pt x="3851" y="317"/>
                  </a:lnTo>
                  <a:lnTo>
                    <a:pt x="3794" y="202"/>
                  </a:lnTo>
                  <a:lnTo>
                    <a:pt x="3708" y="145"/>
                  </a:lnTo>
                  <a:lnTo>
                    <a:pt x="3622" y="58"/>
                  </a:lnTo>
                  <a:lnTo>
                    <a:pt x="3478" y="30"/>
                  </a:lnTo>
                  <a:lnTo>
                    <a:pt x="3334" y="1"/>
                  </a:lnTo>
                  <a:lnTo>
                    <a:pt x="3334" y="1"/>
                  </a:lnTo>
                  <a:lnTo>
                    <a:pt x="3219" y="30"/>
                  </a:lnTo>
                  <a:lnTo>
                    <a:pt x="3219" y="30"/>
                  </a:lnTo>
                  <a:lnTo>
                    <a:pt x="2932" y="58"/>
                  </a:lnTo>
                  <a:lnTo>
                    <a:pt x="2644" y="58"/>
                  </a:lnTo>
                  <a:lnTo>
                    <a:pt x="2644" y="58"/>
                  </a:lnTo>
                  <a:lnTo>
                    <a:pt x="1897" y="30"/>
                  </a:lnTo>
                  <a:lnTo>
                    <a:pt x="1897" y="30"/>
                  </a:lnTo>
                  <a:lnTo>
                    <a:pt x="1150" y="1"/>
                  </a:lnTo>
                </a:path>
              </a:pathLst>
            </a:custGeom>
            <a:solidFill>
              <a:srgbClr val="FFFFFF">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3" name="Google Shape;1953;p39"/>
            <p:cNvSpPr/>
            <p:nvPr/>
          </p:nvSpPr>
          <p:spPr>
            <a:xfrm>
              <a:off x="1359825" y="4235975"/>
              <a:ext cx="63275" cy="61825"/>
            </a:xfrm>
            <a:custGeom>
              <a:avLst/>
              <a:gdLst/>
              <a:ahLst/>
              <a:cxnLst/>
              <a:rect l="l" t="t" r="r" b="b"/>
              <a:pathLst>
                <a:path w="2531" h="2473" extrusionOk="0">
                  <a:moveTo>
                    <a:pt x="2156" y="0"/>
                  </a:moveTo>
                  <a:lnTo>
                    <a:pt x="2041" y="58"/>
                  </a:lnTo>
                  <a:lnTo>
                    <a:pt x="1840" y="173"/>
                  </a:lnTo>
                  <a:lnTo>
                    <a:pt x="1467" y="432"/>
                  </a:lnTo>
                  <a:lnTo>
                    <a:pt x="1122" y="690"/>
                  </a:lnTo>
                  <a:lnTo>
                    <a:pt x="834" y="920"/>
                  </a:lnTo>
                  <a:lnTo>
                    <a:pt x="604" y="1150"/>
                  </a:lnTo>
                  <a:lnTo>
                    <a:pt x="116" y="1667"/>
                  </a:lnTo>
                  <a:lnTo>
                    <a:pt x="30" y="1811"/>
                  </a:lnTo>
                  <a:lnTo>
                    <a:pt x="1" y="1955"/>
                  </a:lnTo>
                  <a:lnTo>
                    <a:pt x="1" y="2070"/>
                  </a:lnTo>
                  <a:lnTo>
                    <a:pt x="58" y="2214"/>
                  </a:lnTo>
                  <a:lnTo>
                    <a:pt x="173" y="2328"/>
                  </a:lnTo>
                  <a:lnTo>
                    <a:pt x="288" y="2415"/>
                  </a:lnTo>
                  <a:lnTo>
                    <a:pt x="432" y="2472"/>
                  </a:lnTo>
                  <a:lnTo>
                    <a:pt x="662" y="2472"/>
                  </a:lnTo>
                  <a:lnTo>
                    <a:pt x="748" y="2443"/>
                  </a:lnTo>
                  <a:lnTo>
                    <a:pt x="892" y="2357"/>
                  </a:lnTo>
                  <a:lnTo>
                    <a:pt x="1007" y="2271"/>
                  </a:lnTo>
                  <a:lnTo>
                    <a:pt x="1150" y="2041"/>
                  </a:lnTo>
                  <a:lnTo>
                    <a:pt x="1265" y="1869"/>
                  </a:lnTo>
                  <a:lnTo>
                    <a:pt x="1380" y="1725"/>
                  </a:lnTo>
                  <a:lnTo>
                    <a:pt x="1639" y="1437"/>
                  </a:lnTo>
                  <a:lnTo>
                    <a:pt x="2156" y="920"/>
                  </a:lnTo>
                  <a:lnTo>
                    <a:pt x="2358" y="661"/>
                  </a:lnTo>
                  <a:lnTo>
                    <a:pt x="2444" y="518"/>
                  </a:lnTo>
                  <a:lnTo>
                    <a:pt x="2501" y="345"/>
                  </a:lnTo>
                  <a:lnTo>
                    <a:pt x="2530" y="230"/>
                  </a:lnTo>
                  <a:lnTo>
                    <a:pt x="2501" y="115"/>
                  </a:lnTo>
                  <a:lnTo>
                    <a:pt x="2415" y="29"/>
                  </a:lnTo>
                  <a:lnTo>
                    <a:pt x="2300" y="0"/>
                  </a:lnTo>
                  <a:close/>
                </a:path>
              </a:pathLst>
            </a:custGeom>
            <a:solidFill>
              <a:srgbClr val="FFFFFF">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4" name="Google Shape;1954;p39"/>
            <p:cNvSpPr/>
            <p:nvPr/>
          </p:nvSpPr>
          <p:spPr>
            <a:xfrm>
              <a:off x="1359825" y="4235975"/>
              <a:ext cx="63275" cy="61825"/>
            </a:xfrm>
            <a:custGeom>
              <a:avLst/>
              <a:gdLst/>
              <a:ahLst/>
              <a:cxnLst/>
              <a:rect l="l" t="t" r="r" b="b"/>
              <a:pathLst>
                <a:path w="2531" h="2473" fill="none" extrusionOk="0">
                  <a:moveTo>
                    <a:pt x="2271" y="0"/>
                  </a:moveTo>
                  <a:lnTo>
                    <a:pt x="2271" y="0"/>
                  </a:lnTo>
                  <a:lnTo>
                    <a:pt x="2156" y="0"/>
                  </a:lnTo>
                  <a:lnTo>
                    <a:pt x="2041" y="58"/>
                  </a:lnTo>
                  <a:lnTo>
                    <a:pt x="1840" y="173"/>
                  </a:lnTo>
                  <a:lnTo>
                    <a:pt x="1840" y="173"/>
                  </a:lnTo>
                  <a:lnTo>
                    <a:pt x="1467" y="432"/>
                  </a:lnTo>
                  <a:lnTo>
                    <a:pt x="1122" y="690"/>
                  </a:lnTo>
                  <a:lnTo>
                    <a:pt x="1122" y="690"/>
                  </a:lnTo>
                  <a:lnTo>
                    <a:pt x="834" y="920"/>
                  </a:lnTo>
                  <a:lnTo>
                    <a:pt x="604" y="1150"/>
                  </a:lnTo>
                  <a:lnTo>
                    <a:pt x="116" y="1667"/>
                  </a:lnTo>
                  <a:lnTo>
                    <a:pt x="116" y="1667"/>
                  </a:lnTo>
                  <a:lnTo>
                    <a:pt x="30" y="1811"/>
                  </a:lnTo>
                  <a:lnTo>
                    <a:pt x="1" y="1955"/>
                  </a:lnTo>
                  <a:lnTo>
                    <a:pt x="1" y="2070"/>
                  </a:lnTo>
                  <a:lnTo>
                    <a:pt x="58" y="2214"/>
                  </a:lnTo>
                  <a:lnTo>
                    <a:pt x="173" y="2328"/>
                  </a:lnTo>
                  <a:lnTo>
                    <a:pt x="288" y="2415"/>
                  </a:lnTo>
                  <a:lnTo>
                    <a:pt x="432" y="2472"/>
                  </a:lnTo>
                  <a:lnTo>
                    <a:pt x="576" y="2472"/>
                  </a:lnTo>
                  <a:lnTo>
                    <a:pt x="576" y="2472"/>
                  </a:lnTo>
                  <a:lnTo>
                    <a:pt x="662" y="2472"/>
                  </a:lnTo>
                  <a:lnTo>
                    <a:pt x="748" y="2443"/>
                  </a:lnTo>
                  <a:lnTo>
                    <a:pt x="748" y="2443"/>
                  </a:lnTo>
                  <a:lnTo>
                    <a:pt x="892" y="2357"/>
                  </a:lnTo>
                  <a:lnTo>
                    <a:pt x="1007" y="2271"/>
                  </a:lnTo>
                  <a:lnTo>
                    <a:pt x="1150" y="2041"/>
                  </a:lnTo>
                  <a:lnTo>
                    <a:pt x="1150" y="2041"/>
                  </a:lnTo>
                  <a:lnTo>
                    <a:pt x="1265" y="1869"/>
                  </a:lnTo>
                  <a:lnTo>
                    <a:pt x="1380" y="1725"/>
                  </a:lnTo>
                  <a:lnTo>
                    <a:pt x="1639" y="1437"/>
                  </a:lnTo>
                  <a:lnTo>
                    <a:pt x="1639" y="1437"/>
                  </a:lnTo>
                  <a:lnTo>
                    <a:pt x="2156" y="920"/>
                  </a:lnTo>
                  <a:lnTo>
                    <a:pt x="2358" y="661"/>
                  </a:lnTo>
                  <a:lnTo>
                    <a:pt x="2444" y="518"/>
                  </a:lnTo>
                  <a:lnTo>
                    <a:pt x="2501" y="345"/>
                  </a:lnTo>
                  <a:lnTo>
                    <a:pt x="2501" y="345"/>
                  </a:lnTo>
                  <a:lnTo>
                    <a:pt x="2530" y="230"/>
                  </a:lnTo>
                  <a:lnTo>
                    <a:pt x="2501" y="115"/>
                  </a:lnTo>
                  <a:lnTo>
                    <a:pt x="2415" y="29"/>
                  </a:lnTo>
                  <a:lnTo>
                    <a:pt x="2300" y="0"/>
                  </a:lnTo>
                  <a:lnTo>
                    <a:pt x="2300" y="0"/>
                  </a:lnTo>
                  <a:lnTo>
                    <a:pt x="2271" y="0"/>
                  </a:lnTo>
                </a:path>
              </a:pathLst>
            </a:custGeom>
            <a:solidFill>
              <a:srgbClr val="FFFFFF">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5" name="Google Shape;1955;p39"/>
            <p:cNvSpPr/>
            <p:nvPr/>
          </p:nvSpPr>
          <p:spPr>
            <a:xfrm>
              <a:off x="1267850" y="4294900"/>
              <a:ext cx="32375" cy="74750"/>
            </a:xfrm>
            <a:custGeom>
              <a:avLst/>
              <a:gdLst/>
              <a:ahLst/>
              <a:cxnLst/>
              <a:rect l="l" t="t" r="r" b="b"/>
              <a:pathLst>
                <a:path w="1295" h="2990" extrusionOk="0">
                  <a:moveTo>
                    <a:pt x="1007" y="0"/>
                  </a:moveTo>
                  <a:lnTo>
                    <a:pt x="921" y="29"/>
                  </a:lnTo>
                  <a:lnTo>
                    <a:pt x="834" y="115"/>
                  </a:lnTo>
                  <a:lnTo>
                    <a:pt x="748" y="201"/>
                  </a:lnTo>
                  <a:lnTo>
                    <a:pt x="605" y="403"/>
                  </a:lnTo>
                  <a:lnTo>
                    <a:pt x="490" y="633"/>
                  </a:lnTo>
                  <a:lnTo>
                    <a:pt x="375" y="862"/>
                  </a:lnTo>
                  <a:lnTo>
                    <a:pt x="231" y="1236"/>
                  </a:lnTo>
                  <a:lnTo>
                    <a:pt x="145" y="1610"/>
                  </a:lnTo>
                  <a:lnTo>
                    <a:pt x="58" y="1983"/>
                  </a:lnTo>
                  <a:lnTo>
                    <a:pt x="1" y="2357"/>
                  </a:lnTo>
                  <a:lnTo>
                    <a:pt x="1" y="2501"/>
                  </a:lnTo>
                  <a:lnTo>
                    <a:pt x="30" y="2644"/>
                  </a:lnTo>
                  <a:lnTo>
                    <a:pt x="87" y="2731"/>
                  </a:lnTo>
                  <a:lnTo>
                    <a:pt x="145" y="2817"/>
                  </a:lnTo>
                  <a:lnTo>
                    <a:pt x="260" y="2903"/>
                  </a:lnTo>
                  <a:lnTo>
                    <a:pt x="346" y="2932"/>
                  </a:lnTo>
                  <a:lnTo>
                    <a:pt x="490" y="2961"/>
                  </a:lnTo>
                  <a:lnTo>
                    <a:pt x="605" y="2989"/>
                  </a:lnTo>
                  <a:lnTo>
                    <a:pt x="806" y="2961"/>
                  </a:lnTo>
                  <a:lnTo>
                    <a:pt x="892" y="2903"/>
                  </a:lnTo>
                  <a:lnTo>
                    <a:pt x="978" y="2846"/>
                  </a:lnTo>
                  <a:lnTo>
                    <a:pt x="1064" y="2788"/>
                  </a:lnTo>
                  <a:lnTo>
                    <a:pt x="1093" y="2702"/>
                  </a:lnTo>
                  <a:lnTo>
                    <a:pt x="1151" y="2587"/>
                  </a:lnTo>
                  <a:lnTo>
                    <a:pt x="1151" y="2472"/>
                  </a:lnTo>
                  <a:lnTo>
                    <a:pt x="1179" y="1725"/>
                  </a:lnTo>
                  <a:lnTo>
                    <a:pt x="1208" y="1351"/>
                  </a:lnTo>
                  <a:lnTo>
                    <a:pt x="1237" y="977"/>
                  </a:lnTo>
                  <a:lnTo>
                    <a:pt x="1294" y="747"/>
                  </a:lnTo>
                  <a:lnTo>
                    <a:pt x="1294" y="518"/>
                  </a:lnTo>
                  <a:lnTo>
                    <a:pt x="1294" y="403"/>
                  </a:lnTo>
                  <a:lnTo>
                    <a:pt x="1266" y="288"/>
                  </a:lnTo>
                  <a:lnTo>
                    <a:pt x="1237" y="173"/>
                  </a:lnTo>
                  <a:lnTo>
                    <a:pt x="1179" y="86"/>
                  </a:lnTo>
                  <a:lnTo>
                    <a:pt x="1093" y="29"/>
                  </a:lnTo>
                  <a:lnTo>
                    <a:pt x="1007" y="0"/>
                  </a:lnTo>
                  <a:close/>
                </a:path>
              </a:pathLst>
            </a:custGeom>
            <a:solidFill>
              <a:srgbClr val="FFFFFF">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6" name="Google Shape;1956;p39"/>
            <p:cNvSpPr/>
            <p:nvPr/>
          </p:nvSpPr>
          <p:spPr>
            <a:xfrm>
              <a:off x="1267850" y="4294900"/>
              <a:ext cx="32375" cy="74750"/>
            </a:xfrm>
            <a:custGeom>
              <a:avLst/>
              <a:gdLst/>
              <a:ahLst/>
              <a:cxnLst/>
              <a:rect l="l" t="t" r="r" b="b"/>
              <a:pathLst>
                <a:path w="1295" h="2990" fill="none" extrusionOk="0">
                  <a:moveTo>
                    <a:pt x="1007" y="0"/>
                  </a:moveTo>
                  <a:lnTo>
                    <a:pt x="1007" y="0"/>
                  </a:lnTo>
                  <a:lnTo>
                    <a:pt x="921" y="29"/>
                  </a:lnTo>
                  <a:lnTo>
                    <a:pt x="921" y="29"/>
                  </a:lnTo>
                  <a:lnTo>
                    <a:pt x="834" y="115"/>
                  </a:lnTo>
                  <a:lnTo>
                    <a:pt x="748" y="201"/>
                  </a:lnTo>
                  <a:lnTo>
                    <a:pt x="605" y="403"/>
                  </a:lnTo>
                  <a:lnTo>
                    <a:pt x="490" y="633"/>
                  </a:lnTo>
                  <a:lnTo>
                    <a:pt x="375" y="862"/>
                  </a:lnTo>
                  <a:lnTo>
                    <a:pt x="375" y="862"/>
                  </a:lnTo>
                  <a:lnTo>
                    <a:pt x="231" y="1236"/>
                  </a:lnTo>
                  <a:lnTo>
                    <a:pt x="145" y="1610"/>
                  </a:lnTo>
                  <a:lnTo>
                    <a:pt x="58" y="1983"/>
                  </a:lnTo>
                  <a:lnTo>
                    <a:pt x="1" y="2357"/>
                  </a:lnTo>
                  <a:lnTo>
                    <a:pt x="1" y="2357"/>
                  </a:lnTo>
                  <a:lnTo>
                    <a:pt x="1" y="2501"/>
                  </a:lnTo>
                  <a:lnTo>
                    <a:pt x="30" y="2644"/>
                  </a:lnTo>
                  <a:lnTo>
                    <a:pt x="87" y="2731"/>
                  </a:lnTo>
                  <a:lnTo>
                    <a:pt x="145" y="2817"/>
                  </a:lnTo>
                  <a:lnTo>
                    <a:pt x="260" y="2903"/>
                  </a:lnTo>
                  <a:lnTo>
                    <a:pt x="346" y="2932"/>
                  </a:lnTo>
                  <a:lnTo>
                    <a:pt x="490" y="2961"/>
                  </a:lnTo>
                  <a:lnTo>
                    <a:pt x="605" y="2989"/>
                  </a:lnTo>
                  <a:lnTo>
                    <a:pt x="605" y="2989"/>
                  </a:lnTo>
                  <a:lnTo>
                    <a:pt x="806" y="2961"/>
                  </a:lnTo>
                  <a:lnTo>
                    <a:pt x="892" y="2903"/>
                  </a:lnTo>
                  <a:lnTo>
                    <a:pt x="978" y="2846"/>
                  </a:lnTo>
                  <a:lnTo>
                    <a:pt x="1064" y="2788"/>
                  </a:lnTo>
                  <a:lnTo>
                    <a:pt x="1093" y="2702"/>
                  </a:lnTo>
                  <a:lnTo>
                    <a:pt x="1151" y="2587"/>
                  </a:lnTo>
                  <a:lnTo>
                    <a:pt x="1151" y="2472"/>
                  </a:lnTo>
                  <a:lnTo>
                    <a:pt x="1151" y="2472"/>
                  </a:lnTo>
                  <a:lnTo>
                    <a:pt x="1179" y="1725"/>
                  </a:lnTo>
                  <a:lnTo>
                    <a:pt x="1208" y="1351"/>
                  </a:lnTo>
                  <a:lnTo>
                    <a:pt x="1237" y="977"/>
                  </a:lnTo>
                  <a:lnTo>
                    <a:pt x="1237" y="977"/>
                  </a:lnTo>
                  <a:lnTo>
                    <a:pt x="1294" y="747"/>
                  </a:lnTo>
                  <a:lnTo>
                    <a:pt x="1294" y="518"/>
                  </a:lnTo>
                  <a:lnTo>
                    <a:pt x="1294" y="403"/>
                  </a:lnTo>
                  <a:lnTo>
                    <a:pt x="1266" y="288"/>
                  </a:lnTo>
                  <a:lnTo>
                    <a:pt x="1237" y="173"/>
                  </a:lnTo>
                  <a:lnTo>
                    <a:pt x="1179" y="86"/>
                  </a:lnTo>
                  <a:lnTo>
                    <a:pt x="1179" y="86"/>
                  </a:lnTo>
                  <a:lnTo>
                    <a:pt x="1093" y="29"/>
                  </a:lnTo>
                  <a:lnTo>
                    <a:pt x="1007" y="0"/>
                  </a:lnTo>
                </a:path>
              </a:pathLst>
            </a:custGeom>
            <a:solidFill>
              <a:srgbClr val="FFFFFF">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7" name="Google Shape;1957;p39"/>
            <p:cNvSpPr/>
            <p:nvPr/>
          </p:nvSpPr>
          <p:spPr>
            <a:xfrm>
              <a:off x="1125600" y="4344475"/>
              <a:ext cx="43125" cy="73300"/>
            </a:xfrm>
            <a:custGeom>
              <a:avLst/>
              <a:gdLst/>
              <a:ahLst/>
              <a:cxnLst/>
              <a:rect l="l" t="t" r="r" b="b"/>
              <a:pathLst>
                <a:path w="1725" h="2932" extrusionOk="0">
                  <a:moveTo>
                    <a:pt x="403" y="0"/>
                  </a:moveTo>
                  <a:lnTo>
                    <a:pt x="288" y="29"/>
                  </a:lnTo>
                  <a:lnTo>
                    <a:pt x="201" y="58"/>
                  </a:lnTo>
                  <a:lnTo>
                    <a:pt x="144" y="115"/>
                  </a:lnTo>
                  <a:lnTo>
                    <a:pt x="87" y="202"/>
                  </a:lnTo>
                  <a:lnTo>
                    <a:pt x="29" y="345"/>
                  </a:lnTo>
                  <a:lnTo>
                    <a:pt x="0" y="518"/>
                  </a:lnTo>
                  <a:lnTo>
                    <a:pt x="29" y="834"/>
                  </a:lnTo>
                  <a:lnTo>
                    <a:pt x="115" y="1150"/>
                  </a:lnTo>
                  <a:lnTo>
                    <a:pt x="173" y="1437"/>
                  </a:lnTo>
                  <a:lnTo>
                    <a:pt x="259" y="2012"/>
                  </a:lnTo>
                  <a:lnTo>
                    <a:pt x="316" y="2300"/>
                  </a:lnTo>
                  <a:lnTo>
                    <a:pt x="431" y="2558"/>
                  </a:lnTo>
                  <a:lnTo>
                    <a:pt x="546" y="2731"/>
                  </a:lnTo>
                  <a:lnTo>
                    <a:pt x="690" y="2846"/>
                  </a:lnTo>
                  <a:lnTo>
                    <a:pt x="834" y="2903"/>
                  </a:lnTo>
                  <a:lnTo>
                    <a:pt x="977" y="2932"/>
                  </a:lnTo>
                  <a:lnTo>
                    <a:pt x="1150" y="2903"/>
                  </a:lnTo>
                  <a:lnTo>
                    <a:pt x="1351" y="2817"/>
                  </a:lnTo>
                  <a:lnTo>
                    <a:pt x="1495" y="2702"/>
                  </a:lnTo>
                  <a:lnTo>
                    <a:pt x="1610" y="2558"/>
                  </a:lnTo>
                  <a:lnTo>
                    <a:pt x="1696" y="2386"/>
                  </a:lnTo>
                  <a:lnTo>
                    <a:pt x="1725" y="2213"/>
                  </a:lnTo>
                  <a:lnTo>
                    <a:pt x="1696" y="2127"/>
                  </a:lnTo>
                  <a:lnTo>
                    <a:pt x="1667" y="2041"/>
                  </a:lnTo>
                  <a:lnTo>
                    <a:pt x="1610" y="1955"/>
                  </a:lnTo>
                  <a:lnTo>
                    <a:pt x="1524" y="1868"/>
                  </a:lnTo>
                  <a:lnTo>
                    <a:pt x="1380" y="1696"/>
                  </a:lnTo>
                  <a:lnTo>
                    <a:pt x="1294" y="1524"/>
                  </a:lnTo>
                  <a:lnTo>
                    <a:pt x="1207" y="1351"/>
                  </a:lnTo>
                  <a:lnTo>
                    <a:pt x="1121" y="1150"/>
                  </a:lnTo>
                  <a:lnTo>
                    <a:pt x="949" y="661"/>
                  </a:lnTo>
                  <a:lnTo>
                    <a:pt x="805" y="403"/>
                  </a:lnTo>
                  <a:lnTo>
                    <a:pt x="690" y="202"/>
                  </a:lnTo>
                  <a:lnTo>
                    <a:pt x="633" y="115"/>
                  </a:lnTo>
                  <a:lnTo>
                    <a:pt x="546" y="58"/>
                  </a:lnTo>
                  <a:lnTo>
                    <a:pt x="489" y="29"/>
                  </a:lnTo>
                  <a:lnTo>
                    <a:pt x="403" y="0"/>
                  </a:lnTo>
                  <a:close/>
                </a:path>
              </a:pathLst>
            </a:custGeom>
            <a:solidFill>
              <a:srgbClr val="FFFFFF">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8" name="Google Shape;1958;p39"/>
            <p:cNvSpPr/>
            <p:nvPr/>
          </p:nvSpPr>
          <p:spPr>
            <a:xfrm>
              <a:off x="1125600" y="4344475"/>
              <a:ext cx="43125" cy="73300"/>
            </a:xfrm>
            <a:custGeom>
              <a:avLst/>
              <a:gdLst/>
              <a:ahLst/>
              <a:cxnLst/>
              <a:rect l="l" t="t" r="r" b="b"/>
              <a:pathLst>
                <a:path w="1725" h="2932" fill="none" extrusionOk="0">
                  <a:moveTo>
                    <a:pt x="403" y="0"/>
                  </a:moveTo>
                  <a:lnTo>
                    <a:pt x="403" y="0"/>
                  </a:lnTo>
                  <a:lnTo>
                    <a:pt x="288" y="29"/>
                  </a:lnTo>
                  <a:lnTo>
                    <a:pt x="201" y="58"/>
                  </a:lnTo>
                  <a:lnTo>
                    <a:pt x="144" y="115"/>
                  </a:lnTo>
                  <a:lnTo>
                    <a:pt x="87" y="202"/>
                  </a:lnTo>
                  <a:lnTo>
                    <a:pt x="87" y="202"/>
                  </a:lnTo>
                  <a:lnTo>
                    <a:pt x="29" y="345"/>
                  </a:lnTo>
                  <a:lnTo>
                    <a:pt x="0" y="518"/>
                  </a:lnTo>
                  <a:lnTo>
                    <a:pt x="29" y="834"/>
                  </a:lnTo>
                  <a:lnTo>
                    <a:pt x="115" y="1150"/>
                  </a:lnTo>
                  <a:lnTo>
                    <a:pt x="173" y="1437"/>
                  </a:lnTo>
                  <a:lnTo>
                    <a:pt x="173" y="1437"/>
                  </a:lnTo>
                  <a:lnTo>
                    <a:pt x="259" y="2012"/>
                  </a:lnTo>
                  <a:lnTo>
                    <a:pt x="316" y="2300"/>
                  </a:lnTo>
                  <a:lnTo>
                    <a:pt x="431" y="2558"/>
                  </a:lnTo>
                  <a:lnTo>
                    <a:pt x="431" y="2558"/>
                  </a:lnTo>
                  <a:lnTo>
                    <a:pt x="546" y="2731"/>
                  </a:lnTo>
                  <a:lnTo>
                    <a:pt x="690" y="2846"/>
                  </a:lnTo>
                  <a:lnTo>
                    <a:pt x="834" y="2903"/>
                  </a:lnTo>
                  <a:lnTo>
                    <a:pt x="977" y="2932"/>
                  </a:lnTo>
                  <a:lnTo>
                    <a:pt x="977" y="2932"/>
                  </a:lnTo>
                  <a:lnTo>
                    <a:pt x="1150" y="2903"/>
                  </a:lnTo>
                  <a:lnTo>
                    <a:pt x="1351" y="2817"/>
                  </a:lnTo>
                  <a:lnTo>
                    <a:pt x="1495" y="2702"/>
                  </a:lnTo>
                  <a:lnTo>
                    <a:pt x="1610" y="2558"/>
                  </a:lnTo>
                  <a:lnTo>
                    <a:pt x="1696" y="2386"/>
                  </a:lnTo>
                  <a:lnTo>
                    <a:pt x="1725" y="2213"/>
                  </a:lnTo>
                  <a:lnTo>
                    <a:pt x="1696" y="2127"/>
                  </a:lnTo>
                  <a:lnTo>
                    <a:pt x="1667" y="2041"/>
                  </a:lnTo>
                  <a:lnTo>
                    <a:pt x="1610" y="1955"/>
                  </a:lnTo>
                  <a:lnTo>
                    <a:pt x="1524" y="1868"/>
                  </a:lnTo>
                  <a:lnTo>
                    <a:pt x="1524" y="1868"/>
                  </a:lnTo>
                  <a:lnTo>
                    <a:pt x="1380" y="1696"/>
                  </a:lnTo>
                  <a:lnTo>
                    <a:pt x="1294" y="1524"/>
                  </a:lnTo>
                  <a:lnTo>
                    <a:pt x="1207" y="1351"/>
                  </a:lnTo>
                  <a:lnTo>
                    <a:pt x="1121" y="1150"/>
                  </a:lnTo>
                  <a:lnTo>
                    <a:pt x="1121" y="1150"/>
                  </a:lnTo>
                  <a:lnTo>
                    <a:pt x="949" y="661"/>
                  </a:lnTo>
                  <a:lnTo>
                    <a:pt x="949" y="661"/>
                  </a:lnTo>
                  <a:lnTo>
                    <a:pt x="805" y="403"/>
                  </a:lnTo>
                  <a:lnTo>
                    <a:pt x="690" y="202"/>
                  </a:lnTo>
                  <a:lnTo>
                    <a:pt x="690" y="202"/>
                  </a:lnTo>
                  <a:lnTo>
                    <a:pt x="633" y="115"/>
                  </a:lnTo>
                  <a:lnTo>
                    <a:pt x="546" y="58"/>
                  </a:lnTo>
                  <a:lnTo>
                    <a:pt x="489" y="29"/>
                  </a:lnTo>
                  <a:lnTo>
                    <a:pt x="403" y="0"/>
                  </a:lnTo>
                </a:path>
              </a:pathLst>
            </a:custGeom>
            <a:solidFill>
              <a:srgbClr val="FFFFFF">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9" name="Google Shape;1959;p39"/>
            <p:cNvSpPr/>
            <p:nvPr/>
          </p:nvSpPr>
          <p:spPr>
            <a:xfrm>
              <a:off x="993400" y="4056350"/>
              <a:ext cx="53175" cy="74025"/>
            </a:xfrm>
            <a:custGeom>
              <a:avLst/>
              <a:gdLst/>
              <a:ahLst/>
              <a:cxnLst/>
              <a:rect l="l" t="t" r="r" b="b"/>
              <a:pathLst>
                <a:path w="2127" h="2961" extrusionOk="0">
                  <a:moveTo>
                    <a:pt x="1380" y="0"/>
                  </a:moveTo>
                  <a:lnTo>
                    <a:pt x="1207" y="29"/>
                  </a:lnTo>
                  <a:lnTo>
                    <a:pt x="1006" y="86"/>
                  </a:lnTo>
                  <a:lnTo>
                    <a:pt x="862" y="230"/>
                  </a:lnTo>
                  <a:lnTo>
                    <a:pt x="805" y="316"/>
                  </a:lnTo>
                  <a:lnTo>
                    <a:pt x="747" y="431"/>
                  </a:lnTo>
                  <a:lnTo>
                    <a:pt x="546" y="977"/>
                  </a:lnTo>
                  <a:lnTo>
                    <a:pt x="345" y="1552"/>
                  </a:lnTo>
                  <a:lnTo>
                    <a:pt x="230" y="1811"/>
                  </a:lnTo>
                  <a:lnTo>
                    <a:pt x="115" y="2041"/>
                  </a:lnTo>
                  <a:lnTo>
                    <a:pt x="57" y="2156"/>
                  </a:lnTo>
                  <a:lnTo>
                    <a:pt x="29" y="2271"/>
                  </a:lnTo>
                  <a:lnTo>
                    <a:pt x="0" y="2414"/>
                  </a:lnTo>
                  <a:lnTo>
                    <a:pt x="29" y="2529"/>
                  </a:lnTo>
                  <a:lnTo>
                    <a:pt x="86" y="2702"/>
                  </a:lnTo>
                  <a:lnTo>
                    <a:pt x="230" y="2846"/>
                  </a:lnTo>
                  <a:lnTo>
                    <a:pt x="374" y="2932"/>
                  </a:lnTo>
                  <a:lnTo>
                    <a:pt x="546" y="2961"/>
                  </a:lnTo>
                  <a:lnTo>
                    <a:pt x="690" y="2932"/>
                  </a:lnTo>
                  <a:lnTo>
                    <a:pt x="747" y="2874"/>
                  </a:lnTo>
                  <a:lnTo>
                    <a:pt x="833" y="2846"/>
                  </a:lnTo>
                  <a:lnTo>
                    <a:pt x="1178" y="2443"/>
                  </a:lnTo>
                  <a:lnTo>
                    <a:pt x="1322" y="2242"/>
                  </a:lnTo>
                  <a:lnTo>
                    <a:pt x="1466" y="2012"/>
                  </a:lnTo>
                  <a:lnTo>
                    <a:pt x="1782" y="1466"/>
                  </a:lnTo>
                  <a:lnTo>
                    <a:pt x="2041" y="891"/>
                  </a:lnTo>
                  <a:lnTo>
                    <a:pt x="2127" y="719"/>
                  </a:lnTo>
                  <a:lnTo>
                    <a:pt x="2127" y="546"/>
                  </a:lnTo>
                  <a:lnTo>
                    <a:pt x="2069" y="403"/>
                  </a:lnTo>
                  <a:lnTo>
                    <a:pt x="1983" y="259"/>
                  </a:lnTo>
                  <a:lnTo>
                    <a:pt x="1868" y="144"/>
                  </a:lnTo>
                  <a:lnTo>
                    <a:pt x="1724" y="58"/>
                  </a:lnTo>
                  <a:lnTo>
                    <a:pt x="1552" y="29"/>
                  </a:lnTo>
                  <a:lnTo>
                    <a:pt x="1380" y="0"/>
                  </a:lnTo>
                  <a:close/>
                </a:path>
              </a:pathLst>
            </a:custGeom>
            <a:solidFill>
              <a:srgbClr val="FFFFFF">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0" name="Google Shape;1960;p39"/>
            <p:cNvSpPr/>
            <p:nvPr/>
          </p:nvSpPr>
          <p:spPr>
            <a:xfrm>
              <a:off x="993400" y="4056350"/>
              <a:ext cx="53175" cy="74025"/>
            </a:xfrm>
            <a:custGeom>
              <a:avLst/>
              <a:gdLst/>
              <a:ahLst/>
              <a:cxnLst/>
              <a:rect l="l" t="t" r="r" b="b"/>
              <a:pathLst>
                <a:path w="2127" h="2961" fill="none" extrusionOk="0">
                  <a:moveTo>
                    <a:pt x="1380" y="0"/>
                  </a:moveTo>
                  <a:lnTo>
                    <a:pt x="1380" y="0"/>
                  </a:lnTo>
                  <a:lnTo>
                    <a:pt x="1207" y="29"/>
                  </a:lnTo>
                  <a:lnTo>
                    <a:pt x="1006" y="86"/>
                  </a:lnTo>
                  <a:lnTo>
                    <a:pt x="862" y="230"/>
                  </a:lnTo>
                  <a:lnTo>
                    <a:pt x="805" y="316"/>
                  </a:lnTo>
                  <a:lnTo>
                    <a:pt x="747" y="431"/>
                  </a:lnTo>
                  <a:lnTo>
                    <a:pt x="747" y="431"/>
                  </a:lnTo>
                  <a:lnTo>
                    <a:pt x="546" y="977"/>
                  </a:lnTo>
                  <a:lnTo>
                    <a:pt x="345" y="1552"/>
                  </a:lnTo>
                  <a:lnTo>
                    <a:pt x="345" y="1552"/>
                  </a:lnTo>
                  <a:lnTo>
                    <a:pt x="230" y="1811"/>
                  </a:lnTo>
                  <a:lnTo>
                    <a:pt x="115" y="2041"/>
                  </a:lnTo>
                  <a:lnTo>
                    <a:pt x="57" y="2156"/>
                  </a:lnTo>
                  <a:lnTo>
                    <a:pt x="29" y="2271"/>
                  </a:lnTo>
                  <a:lnTo>
                    <a:pt x="0" y="2414"/>
                  </a:lnTo>
                  <a:lnTo>
                    <a:pt x="29" y="2529"/>
                  </a:lnTo>
                  <a:lnTo>
                    <a:pt x="29" y="2529"/>
                  </a:lnTo>
                  <a:lnTo>
                    <a:pt x="86" y="2702"/>
                  </a:lnTo>
                  <a:lnTo>
                    <a:pt x="230" y="2846"/>
                  </a:lnTo>
                  <a:lnTo>
                    <a:pt x="374" y="2932"/>
                  </a:lnTo>
                  <a:lnTo>
                    <a:pt x="546" y="2961"/>
                  </a:lnTo>
                  <a:lnTo>
                    <a:pt x="546" y="2961"/>
                  </a:lnTo>
                  <a:lnTo>
                    <a:pt x="690" y="2932"/>
                  </a:lnTo>
                  <a:lnTo>
                    <a:pt x="747" y="2874"/>
                  </a:lnTo>
                  <a:lnTo>
                    <a:pt x="833" y="2846"/>
                  </a:lnTo>
                  <a:lnTo>
                    <a:pt x="833" y="2846"/>
                  </a:lnTo>
                  <a:lnTo>
                    <a:pt x="1178" y="2443"/>
                  </a:lnTo>
                  <a:lnTo>
                    <a:pt x="1322" y="2242"/>
                  </a:lnTo>
                  <a:lnTo>
                    <a:pt x="1466" y="2012"/>
                  </a:lnTo>
                  <a:lnTo>
                    <a:pt x="1466" y="2012"/>
                  </a:lnTo>
                  <a:lnTo>
                    <a:pt x="1782" y="1466"/>
                  </a:lnTo>
                  <a:lnTo>
                    <a:pt x="2041" y="891"/>
                  </a:lnTo>
                  <a:lnTo>
                    <a:pt x="2041" y="891"/>
                  </a:lnTo>
                  <a:lnTo>
                    <a:pt x="2127" y="719"/>
                  </a:lnTo>
                  <a:lnTo>
                    <a:pt x="2127" y="546"/>
                  </a:lnTo>
                  <a:lnTo>
                    <a:pt x="2069" y="403"/>
                  </a:lnTo>
                  <a:lnTo>
                    <a:pt x="1983" y="259"/>
                  </a:lnTo>
                  <a:lnTo>
                    <a:pt x="1868" y="144"/>
                  </a:lnTo>
                  <a:lnTo>
                    <a:pt x="1724" y="58"/>
                  </a:lnTo>
                  <a:lnTo>
                    <a:pt x="1552" y="29"/>
                  </a:lnTo>
                  <a:lnTo>
                    <a:pt x="1380" y="0"/>
                  </a:lnTo>
                </a:path>
              </a:pathLst>
            </a:custGeom>
            <a:solidFill>
              <a:srgbClr val="FFFFFF">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1" name="Google Shape;1961;p39"/>
            <p:cNvSpPr/>
            <p:nvPr/>
          </p:nvSpPr>
          <p:spPr>
            <a:xfrm>
              <a:off x="1073150" y="3920550"/>
              <a:ext cx="58225" cy="64675"/>
            </a:xfrm>
            <a:custGeom>
              <a:avLst/>
              <a:gdLst/>
              <a:ahLst/>
              <a:cxnLst/>
              <a:rect l="l" t="t" r="r" b="b"/>
              <a:pathLst>
                <a:path w="2329" h="2587" extrusionOk="0">
                  <a:moveTo>
                    <a:pt x="1523" y="0"/>
                  </a:moveTo>
                  <a:lnTo>
                    <a:pt x="1437" y="29"/>
                  </a:lnTo>
                  <a:lnTo>
                    <a:pt x="1351" y="58"/>
                  </a:lnTo>
                  <a:lnTo>
                    <a:pt x="1236" y="144"/>
                  </a:lnTo>
                  <a:lnTo>
                    <a:pt x="1121" y="230"/>
                  </a:lnTo>
                  <a:lnTo>
                    <a:pt x="1035" y="345"/>
                  </a:lnTo>
                  <a:lnTo>
                    <a:pt x="862" y="604"/>
                  </a:lnTo>
                  <a:lnTo>
                    <a:pt x="661" y="862"/>
                  </a:lnTo>
                  <a:lnTo>
                    <a:pt x="431" y="1121"/>
                  </a:lnTo>
                  <a:lnTo>
                    <a:pt x="259" y="1380"/>
                  </a:lnTo>
                  <a:lnTo>
                    <a:pt x="115" y="1667"/>
                  </a:lnTo>
                  <a:lnTo>
                    <a:pt x="58" y="1782"/>
                  </a:lnTo>
                  <a:lnTo>
                    <a:pt x="0" y="1926"/>
                  </a:lnTo>
                  <a:lnTo>
                    <a:pt x="0" y="2098"/>
                  </a:lnTo>
                  <a:lnTo>
                    <a:pt x="0" y="2242"/>
                  </a:lnTo>
                  <a:lnTo>
                    <a:pt x="58" y="2386"/>
                  </a:lnTo>
                  <a:lnTo>
                    <a:pt x="144" y="2501"/>
                  </a:lnTo>
                  <a:lnTo>
                    <a:pt x="259" y="2558"/>
                  </a:lnTo>
                  <a:lnTo>
                    <a:pt x="403" y="2587"/>
                  </a:lnTo>
                  <a:lnTo>
                    <a:pt x="518" y="2558"/>
                  </a:lnTo>
                  <a:lnTo>
                    <a:pt x="633" y="2501"/>
                  </a:lnTo>
                  <a:lnTo>
                    <a:pt x="1006" y="2184"/>
                  </a:lnTo>
                  <a:lnTo>
                    <a:pt x="1207" y="2041"/>
                  </a:lnTo>
                  <a:lnTo>
                    <a:pt x="1380" y="1868"/>
                  </a:lnTo>
                  <a:lnTo>
                    <a:pt x="1725" y="1495"/>
                  </a:lnTo>
                  <a:lnTo>
                    <a:pt x="1897" y="1294"/>
                  </a:lnTo>
                  <a:lnTo>
                    <a:pt x="2070" y="1150"/>
                  </a:lnTo>
                  <a:lnTo>
                    <a:pt x="2156" y="1064"/>
                  </a:lnTo>
                  <a:lnTo>
                    <a:pt x="2242" y="977"/>
                  </a:lnTo>
                  <a:lnTo>
                    <a:pt x="2299" y="891"/>
                  </a:lnTo>
                  <a:lnTo>
                    <a:pt x="2328" y="805"/>
                  </a:lnTo>
                  <a:lnTo>
                    <a:pt x="2328" y="719"/>
                  </a:lnTo>
                  <a:lnTo>
                    <a:pt x="2328" y="604"/>
                  </a:lnTo>
                  <a:lnTo>
                    <a:pt x="2271" y="431"/>
                  </a:lnTo>
                  <a:lnTo>
                    <a:pt x="2156" y="259"/>
                  </a:lnTo>
                  <a:lnTo>
                    <a:pt x="2012" y="115"/>
                  </a:lnTo>
                  <a:lnTo>
                    <a:pt x="1840" y="29"/>
                  </a:lnTo>
                  <a:lnTo>
                    <a:pt x="1725" y="0"/>
                  </a:lnTo>
                  <a:close/>
                </a:path>
              </a:pathLst>
            </a:custGeom>
            <a:solidFill>
              <a:srgbClr val="FFFFFF">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2" name="Google Shape;1962;p39"/>
            <p:cNvSpPr/>
            <p:nvPr/>
          </p:nvSpPr>
          <p:spPr>
            <a:xfrm>
              <a:off x="1073150" y="3920550"/>
              <a:ext cx="58225" cy="64675"/>
            </a:xfrm>
            <a:custGeom>
              <a:avLst/>
              <a:gdLst/>
              <a:ahLst/>
              <a:cxnLst/>
              <a:rect l="l" t="t" r="r" b="b"/>
              <a:pathLst>
                <a:path w="2329" h="2587" fill="none" extrusionOk="0">
                  <a:moveTo>
                    <a:pt x="1638" y="0"/>
                  </a:moveTo>
                  <a:lnTo>
                    <a:pt x="1638" y="0"/>
                  </a:lnTo>
                  <a:lnTo>
                    <a:pt x="1523" y="0"/>
                  </a:lnTo>
                  <a:lnTo>
                    <a:pt x="1437" y="29"/>
                  </a:lnTo>
                  <a:lnTo>
                    <a:pt x="1351" y="58"/>
                  </a:lnTo>
                  <a:lnTo>
                    <a:pt x="1236" y="144"/>
                  </a:lnTo>
                  <a:lnTo>
                    <a:pt x="1236" y="144"/>
                  </a:lnTo>
                  <a:lnTo>
                    <a:pt x="1121" y="230"/>
                  </a:lnTo>
                  <a:lnTo>
                    <a:pt x="1035" y="345"/>
                  </a:lnTo>
                  <a:lnTo>
                    <a:pt x="862" y="604"/>
                  </a:lnTo>
                  <a:lnTo>
                    <a:pt x="862" y="604"/>
                  </a:lnTo>
                  <a:lnTo>
                    <a:pt x="661" y="862"/>
                  </a:lnTo>
                  <a:lnTo>
                    <a:pt x="431" y="1121"/>
                  </a:lnTo>
                  <a:lnTo>
                    <a:pt x="431" y="1121"/>
                  </a:lnTo>
                  <a:lnTo>
                    <a:pt x="259" y="1380"/>
                  </a:lnTo>
                  <a:lnTo>
                    <a:pt x="115" y="1667"/>
                  </a:lnTo>
                  <a:lnTo>
                    <a:pt x="58" y="1782"/>
                  </a:lnTo>
                  <a:lnTo>
                    <a:pt x="0" y="1926"/>
                  </a:lnTo>
                  <a:lnTo>
                    <a:pt x="0" y="2098"/>
                  </a:lnTo>
                  <a:lnTo>
                    <a:pt x="0" y="2242"/>
                  </a:lnTo>
                  <a:lnTo>
                    <a:pt x="0" y="2242"/>
                  </a:lnTo>
                  <a:lnTo>
                    <a:pt x="58" y="2386"/>
                  </a:lnTo>
                  <a:lnTo>
                    <a:pt x="144" y="2501"/>
                  </a:lnTo>
                  <a:lnTo>
                    <a:pt x="259" y="2558"/>
                  </a:lnTo>
                  <a:lnTo>
                    <a:pt x="403" y="2587"/>
                  </a:lnTo>
                  <a:lnTo>
                    <a:pt x="403" y="2587"/>
                  </a:lnTo>
                  <a:lnTo>
                    <a:pt x="518" y="2558"/>
                  </a:lnTo>
                  <a:lnTo>
                    <a:pt x="633" y="2501"/>
                  </a:lnTo>
                  <a:lnTo>
                    <a:pt x="633" y="2501"/>
                  </a:lnTo>
                  <a:lnTo>
                    <a:pt x="1006" y="2184"/>
                  </a:lnTo>
                  <a:lnTo>
                    <a:pt x="1207" y="2041"/>
                  </a:lnTo>
                  <a:lnTo>
                    <a:pt x="1380" y="1868"/>
                  </a:lnTo>
                  <a:lnTo>
                    <a:pt x="1380" y="1868"/>
                  </a:lnTo>
                  <a:lnTo>
                    <a:pt x="1725" y="1495"/>
                  </a:lnTo>
                  <a:lnTo>
                    <a:pt x="1897" y="1294"/>
                  </a:lnTo>
                  <a:lnTo>
                    <a:pt x="2070" y="1150"/>
                  </a:lnTo>
                  <a:lnTo>
                    <a:pt x="2070" y="1150"/>
                  </a:lnTo>
                  <a:lnTo>
                    <a:pt x="2156" y="1064"/>
                  </a:lnTo>
                  <a:lnTo>
                    <a:pt x="2242" y="977"/>
                  </a:lnTo>
                  <a:lnTo>
                    <a:pt x="2299" y="891"/>
                  </a:lnTo>
                  <a:lnTo>
                    <a:pt x="2328" y="805"/>
                  </a:lnTo>
                  <a:lnTo>
                    <a:pt x="2328" y="719"/>
                  </a:lnTo>
                  <a:lnTo>
                    <a:pt x="2328" y="604"/>
                  </a:lnTo>
                  <a:lnTo>
                    <a:pt x="2271" y="431"/>
                  </a:lnTo>
                  <a:lnTo>
                    <a:pt x="2156" y="259"/>
                  </a:lnTo>
                  <a:lnTo>
                    <a:pt x="2012" y="115"/>
                  </a:lnTo>
                  <a:lnTo>
                    <a:pt x="1840" y="29"/>
                  </a:lnTo>
                  <a:lnTo>
                    <a:pt x="1725" y="0"/>
                  </a:lnTo>
                  <a:lnTo>
                    <a:pt x="1638" y="0"/>
                  </a:lnTo>
                </a:path>
              </a:pathLst>
            </a:custGeom>
            <a:solidFill>
              <a:srgbClr val="FFFFFF">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3" name="Google Shape;1963;p39"/>
            <p:cNvSpPr/>
            <p:nvPr/>
          </p:nvSpPr>
          <p:spPr>
            <a:xfrm>
              <a:off x="1365575" y="4011800"/>
              <a:ext cx="80500" cy="54625"/>
            </a:xfrm>
            <a:custGeom>
              <a:avLst/>
              <a:gdLst/>
              <a:ahLst/>
              <a:cxnLst/>
              <a:rect l="l" t="t" r="r" b="b"/>
              <a:pathLst>
                <a:path w="3220" h="2185" extrusionOk="0">
                  <a:moveTo>
                    <a:pt x="2559" y="0"/>
                  </a:moveTo>
                  <a:lnTo>
                    <a:pt x="2444" y="29"/>
                  </a:lnTo>
                  <a:lnTo>
                    <a:pt x="2357" y="87"/>
                  </a:lnTo>
                  <a:lnTo>
                    <a:pt x="2271" y="201"/>
                  </a:lnTo>
                  <a:lnTo>
                    <a:pt x="2185" y="230"/>
                  </a:lnTo>
                  <a:lnTo>
                    <a:pt x="2099" y="288"/>
                  </a:lnTo>
                  <a:lnTo>
                    <a:pt x="1926" y="374"/>
                  </a:lnTo>
                  <a:lnTo>
                    <a:pt x="1179" y="863"/>
                  </a:lnTo>
                  <a:lnTo>
                    <a:pt x="892" y="1035"/>
                  </a:lnTo>
                  <a:lnTo>
                    <a:pt x="576" y="1179"/>
                  </a:lnTo>
                  <a:lnTo>
                    <a:pt x="288" y="1351"/>
                  </a:lnTo>
                  <a:lnTo>
                    <a:pt x="173" y="1466"/>
                  </a:lnTo>
                  <a:lnTo>
                    <a:pt x="58" y="1581"/>
                  </a:lnTo>
                  <a:lnTo>
                    <a:pt x="29" y="1696"/>
                  </a:lnTo>
                  <a:lnTo>
                    <a:pt x="1" y="1782"/>
                  </a:lnTo>
                  <a:lnTo>
                    <a:pt x="29" y="1897"/>
                  </a:lnTo>
                  <a:lnTo>
                    <a:pt x="58" y="1983"/>
                  </a:lnTo>
                  <a:lnTo>
                    <a:pt x="116" y="2070"/>
                  </a:lnTo>
                  <a:lnTo>
                    <a:pt x="173" y="2127"/>
                  </a:lnTo>
                  <a:lnTo>
                    <a:pt x="259" y="2156"/>
                  </a:lnTo>
                  <a:lnTo>
                    <a:pt x="374" y="2185"/>
                  </a:lnTo>
                  <a:lnTo>
                    <a:pt x="432" y="2185"/>
                  </a:lnTo>
                  <a:lnTo>
                    <a:pt x="834" y="2098"/>
                  </a:lnTo>
                  <a:lnTo>
                    <a:pt x="1208" y="1955"/>
                  </a:lnTo>
                  <a:lnTo>
                    <a:pt x="1581" y="1782"/>
                  </a:lnTo>
                  <a:lnTo>
                    <a:pt x="1898" y="1610"/>
                  </a:lnTo>
                  <a:lnTo>
                    <a:pt x="2530" y="1236"/>
                  </a:lnTo>
                  <a:lnTo>
                    <a:pt x="2846" y="1035"/>
                  </a:lnTo>
                  <a:lnTo>
                    <a:pt x="2990" y="920"/>
                  </a:lnTo>
                  <a:lnTo>
                    <a:pt x="3105" y="776"/>
                  </a:lnTo>
                  <a:lnTo>
                    <a:pt x="3191" y="633"/>
                  </a:lnTo>
                  <a:lnTo>
                    <a:pt x="3220" y="518"/>
                  </a:lnTo>
                  <a:lnTo>
                    <a:pt x="3191" y="374"/>
                  </a:lnTo>
                  <a:lnTo>
                    <a:pt x="3133" y="259"/>
                  </a:lnTo>
                  <a:lnTo>
                    <a:pt x="3047" y="144"/>
                  </a:lnTo>
                  <a:lnTo>
                    <a:pt x="2932" y="58"/>
                  </a:lnTo>
                  <a:lnTo>
                    <a:pt x="2789" y="0"/>
                  </a:lnTo>
                  <a:close/>
                </a:path>
              </a:pathLst>
            </a:custGeom>
            <a:solidFill>
              <a:srgbClr val="FFFFFF">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4" name="Google Shape;1964;p39"/>
            <p:cNvSpPr/>
            <p:nvPr/>
          </p:nvSpPr>
          <p:spPr>
            <a:xfrm>
              <a:off x="1365575" y="4011800"/>
              <a:ext cx="80500" cy="54625"/>
            </a:xfrm>
            <a:custGeom>
              <a:avLst/>
              <a:gdLst/>
              <a:ahLst/>
              <a:cxnLst/>
              <a:rect l="l" t="t" r="r" b="b"/>
              <a:pathLst>
                <a:path w="3220" h="2185" fill="none" extrusionOk="0">
                  <a:moveTo>
                    <a:pt x="2645" y="0"/>
                  </a:moveTo>
                  <a:lnTo>
                    <a:pt x="2645" y="0"/>
                  </a:lnTo>
                  <a:lnTo>
                    <a:pt x="2559" y="0"/>
                  </a:lnTo>
                  <a:lnTo>
                    <a:pt x="2444" y="29"/>
                  </a:lnTo>
                  <a:lnTo>
                    <a:pt x="2357" y="87"/>
                  </a:lnTo>
                  <a:lnTo>
                    <a:pt x="2271" y="201"/>
                  </a:lnTo>
                  <a:lnTo>
                    <a:pt x="2271" y="201"/>
                  </a:lnTo>
                  <a:lnTo>
                    <a:pt x="2185" y="230"/>
                  </a:lnTo>
                  <a:lnTo>
                    <a:pt x="2099" y="288"/>
                  </a:lnTo>
                  <a:lnTo>
                    <a:pt x="1926" y="374"/>
                  </a:lnTo>
                  <a:lnTo>
                    <a:pt x="1926" y="374"/>
                  </a:lnTo>
                  <a:lnTo>
                    <a:pt x="1179" y="863"/>
                  </a:lnTo>
                  <a:lnTo>
                    <a:pt x="1179" y="863"/>
                  </a:lnTo>
                  <a:lnTo>
                    <a:pt x="892" y="1035"/>
                  </a:lnTo>
                  <a:lnTo>
                    <a:pt x="576" y="1179"/>
                  </a:lnTo>
                  <a:lnTo>
                    <a:pt x="288" y="1351"/>
                  </a:lnTo>
                  <a:lnTo>
                    <a:pt x="173" y="1466"/>
                  </a:lnTo>
                  <a:lnTo>
                    <a:pt x="58" y="1581"/>
                  </a:lnTo>
                  <a:lnTo>
                    <a:pt x="58" y="1581"/>
                  </a:lnTo>
                  <a:lnTo>
                    <a:pt x="29" y="1696"/>
                  </a:lnTo>
                  <a:lnTo>
                    <a:pt x="1" y="1782"/>
                  </a:lnTo>
                  <a:lnTo>
                    <a:pt x="29" y="1897"/>
                  </a:lnTo>
                  <a:lnTo>
                    <a:pt x="58" y="1983"/>
                  </a:lnTo>
                  <a:lnTo>
                    <a:pt x="116" y="2070"/>
                  </a:lnTo>
                  <a:lnTo>
                    <a:pt x="173" y="2127"/>
                  </a:lnTo>
                  <a:lnTo>
                    <a:pt x="259" y="2156"/>
                  </a:lnTo>
                  <a:lnTo>
                    <a:pt x="374" y="2185"/>
                  </a:lnTo>
                  <a:lnTo>
                    <a:pt x="374" y="2185"/>
                  </a:lnTo>
                  <a:lnTo>
                    <a:pt x="432" y="2185"/>
                  </a:lnTo>
                  <a:lnTo>
                    <a:pt x="432" y="2185"/>
                  </a:lnTo>
                  <a:lnTo>
                    <a:pt x="834" y="2098"/>
                  </a:lnTo>
                  <a:lnTo>
                    <a:pt x="1208" y="1955"/>
                  </a:lnTo>
                  <a:lnTo>
                    <a:pt x="1581" y="1782"/>
                  </a:lnTo>
                  <a:lnTo>
                    <a:pt x="1898" y="1610"/>
                  </a:lnTo>
                  <a:lnTo>
                    <a:pt x="1898" y="1610"/>
                  </a:lnTo>
                  <a:lnTo>
                    <a:pt x="2530" y="1236"/>
                  </a:lnTo>
                  <a:lnTo>
                    <a:pt x="2846" y="1035"/>
                  </a:lnTo>
                  <a:lnTo>
                    <a:pt x="2990" y="920"/>
                  </a:lnTo>
                  <a:lnTo>
                    <a:pt x="3105" y="776"/>
                  </a:lnTo>
                  <a:lnTo>
                    <a:pt x="3105" y="776"/>
                  </a:lnTo>
                  <a:lnTo>
                    <a:pt x="3191" y="633"/>
                  </a:lnTo>
                  <a:lnTo>
                    <a:pt x="3220" y="518"/>
                  </a:lnTo>
                  <a:lnTo>
                    <a:pt x="3191" y="374"/>
                  </a:lnTo>
                  <a:lnTo>
                    <a:pt x="3133" y="259"/>
                  </a:lnTo>
                  <a:lnTo>
                    <a:pt x="3047" y="144"/>
                  </a:lnTo>
                  <a:lnTo>
                    <a:pt x="2932" y="58"/>
                  </a:lnTo>
                  <a:lnTo>
                    <a:pt x="2789" y="0"/>
                  </a:lnTo>
                  <a:lnTo>
                    <a:pt x="2645" y="0"/>
                  </a:lnTo>
                </a:path>
              </a:pathLst>
            </a:custGeom>
            <a:solidFill>
              <a:srgbClr val="FFFFFF">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5" name="Google Shape;1965;p39"/>
            <p:cNvSpPr/>
            <p:nvPr/>
          </p:nvSpPr>
          <p:spPr>
            <a:xfrm>
              <a:off x="1208950" y="3965100"/>
              <a:ext cx="59650" cy="62525"/>
            </a:xfrm>
            <a:custGeom>
              <a:avLst/>
              <a:gdLst/>
              <a:ahLst/>
              <a:cxnLst/>
              <a:rect l="l" t="t" r="r" b="b"/>
              <a:pathLst>
                <a:path w="2386" h="2501" extrusionOk="0">
                  <a:moveTo>
                    <a:pt x="1897" y="0"/>
                  </a:moveTo>
                  <a:lnTo>
                    <a:pt x="1725" y="29"/>
                  </a:lnTo>
                  <a:lnTo>
                    <a:pt x="1552" y="115"/>
                  </a:lnTo>
                  <a:lnTo>
                    <a:pt x="1265" y="345"/>
                  </a:lnTo>
                  <a:lnTo>
                    <a:pt x="977" y="632"/>
                  </a:lnTo>
                  <a:lnTo>
                    <a:pt x="719" y="949"/>
                  </a:lnTo>
                  <a:lnTo>
                    <a:pt x="489" y="1265"/>
                  </a:lnTo>
                  <a:lnTo>
                    <a:pt x="316" y="1523"/>
                  </a:lnTo>
                  <a:lnTo>
                    <a:pt x="115" y="1782"/>
                  </a:lnTo>
                  <a:lnTo>
                    <a:pt x="58" y="1926"/>
                  </a:lnTo>
                  <a:lnTo>
                    <a:pt x="0" y="2069"/>
                  </a:lnTo>
                  <a:lnTo>
                    <a:pt x="0" y="2213"/>
                  </a:lnTo>
                  <a:lnTo>
                    <a:pt x="29" y="2357"/>
                  </a:lnTo>
                  <a:lnTo>
                    <a:pt x="58" y="2414"/>
                  </a:lnTo>
                  <a:lnTo>
                    <a:pt x="115" y="2472"/>
                  </a:lnTo>
                  <a:lnTo>
                    <a:pt x="173" y="2501"/>
                  </a:lnTo>
                  <a:lnTo>
                    <a:pt x="230" y="2501"/>
                  </a:lnTo>
                  <a:lnTo>
                    <a:pt x="345" y="2472"/>
                  </a:lnTo>
                  <a:lnTo>
                    <a:pt x="431" y="2386"/>
                  </a:lnTo>
                  <a:lnTo>
                    <a:pt x="518" y="2299"/>
                  </a:lnTo>
                  <a:lnTo>
                    <a:pt x="633" y="2242"/>
                  </a:lnTo>
                  <a:lnTo>
                    <a:pt x="862" y="2098"/>
                  </a:lnTo>
                  <a:lnTo>
                    <a:pt x="1064" y="1897"/>
                  </a:lnTo>
                  <a:lnTo>
                    <a:pt x="1265" y="1696"/>
                  </a:lnTo>
                  <a:lnTo>
                    <a:pt x="1495" y="1466"/>
                  </a:lnTo>
                  <a:lnTo>
                    <a:pt x="1753" y="1293"/>
                  </a:lnTo>
                  <a:lnTo>
                    <a:pt x="1983" y="1092"/>
                  </a:lnTo>
                  <a:lnTo>
                    <a:pt x="2213" y="891"/>
                  </a:lnTo>
                  <a:lnTo>
                    <a:pt x="2328" y="747"/>
                  </a:lnTo>
                  <a:lnTo>
                    <a:pt x="2386" y="604"/>
                  </a:lnTo>
                  <a:lnTo>
                    <a:pt x="2386" y="460"/>
                  </a:lnTo>
                  <a:lnTo>
                    <a:pt x="2357" y="316"/>
                  </a:lnTo>
                  <a:lnTo>
                    <a:pt x="2271" y="201"/>
                  </a:lnTo>
                  <a:lnTo>
                    <a:pt x="2156" y="86"/>
                  </a:lnTo>
                  <a:lnTo>
                    <a:pt x="2041" y="29"/>
                  </a:lnTo>
                  <a:lnTo>
                    <a:pt x="1897" y="0"/>
                  </a:lnTo>
                  <a:close/>
                </a:path>
              </a:pathLst>
            </a:custGeom>
            <a:solidFill>
              <a:srgbClr val="FFFFFF">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6" name="Google Shape;1966;p39"/>
            <p:cNvSpPr/>
            <p:nvPr/>
          </p:nvSpPr>
          <p:spPr>
            <a:xfrm>
              <a:off x="1208950" y="3965100"/>
              <a:ext cx="59650" cy="62525"/>
            </a:xfrm>
            <a:custGeom>
              <a:avLst/>
              <a:gdLst/>
              <a:ahLst/>
              <a:cxnLst/>
              <a:rect l="l" t="t" r="r" b="b"/>
              <a:pathLst>
                <a:path w="2386" h="2501" fill="none" extrusionOk="0">
                  <a:moveTo>
                    <a:pt x="1897" y="0"/>
                  </a:moveTo>
                  <a:lnTo>
                    <a:pt x="1897" y="0"/>
                  </a:lnTo>
                  <a:lnTo>
                    <a:pt x="1725" y="29"/>
                  </a:lnTo>
                  <a:lnTo>
                    <a:pt x="1552" y="115"/>
                  </a:lnTo>
                  <a:lnTo>
                    <a:pt x="1552" y="115"/>
                  </a:lnTo>
                  <a:lnTo>
                    <a:pt x="1265" y="345"/>
                  </a:lnTo>
                  <a:lnTo>
                    <a:pt x="977" y="632"/>
                  </a:lnTo>
                  <a:lnTo>
                    <a:pt x="719" y="949"/>
                  </a:lnTo>
                  <a:lnTo>
                    <a:pt x="489" y="1265"/>
                  </a:lnTo>
                  <a:lnTo>
                    <a:pt x="489" y="1265"/>
                  </a:lnTo>
                  <a:lnTo>
                    <a:pt x="316" y="1523"/>
                  </a:lnTo>
                  <a:lnTo>
                    <a:pt x="115" y="1782"/>
                  </a:lnTo>
                  <a:lnTo>
                    <a:pt x="58" y="1926"/>
                  </a:lnTo>
                  <a:lnTo>
                    <a:pt x="0" y="2069"/>
                  </a:lnTo>
                  <a:lnTo>
                    <a:pt x="0" y="2213"/>
                  </a:lnTo>
                  <a:lnTo>
                    <a:pt x="29" y="2357"/>
                  </a:lnTo>
                  <a:lnTo>
                    <a:pt x="29" y="2357"/>
                  </a:lnTo>
                  <a:lnTo>
                    <a:pt x="58" y="2414"/>
                  </a:lnTo>
                  <a:lnTo>
                    <a:pt x="115" y="2472"/>
                  </a:lnTo>
                  <a:lnTo>
                    <a:pt x="173" y="2501"/>
                  </a:lnTo>
                  <a:lnTo>
                    <a:pt x="230" y="2501"/>
                  </a:lnTo>
                  <a:lnTo>
                    <a:pt x="230" y="2501"/>
                  </a:lnTo>
                  <a:lnTo>
                    <a:pt x="345" y="2472"/>
                  </a:lnTo>
                  <a:lnTo>
                    <a:pt x="431" y="2386"/>
                  </a:lnTo>
                  <a:lnTo>
                    <a:pt x="431" y="2386"/>
                  </a:lnTo>
                  <a:lnTo>
                    <a:pt x="518" y="2299"/>
                  </a:lnTo>
                  <a:lnTo>
                    <a:pt x="633" y="2242"/>
                  </a:lnTo>
                  <a:lnTo>
                    <a:pt x="862" y="2098"/>
                  </a:lnTo>
                  <a:lnTo>
                    <a:pt x="862" y="2098"/>
                  </a:lnTo>
                  <a:lnTo>
                    <a:pt x="1064" y="1897"/>
                  </a:lnTo>
                  <a:lnTo>
                    <a:pt x="1265" y="1696"/>
                  </a:lnTo>
                  <a:lnTo>
                    <a:pt x="1265" y="1696"/>
                  </a:lnTo>
                  <a:lnTo>
                    <a:pt x="1495" y="1466"/>
                  </a:lnTo>
                  <a:lnTo>
                    <a:pt x="1753" y="1293"/>
                  </a:lnTo>
                  <a:lnTo>
                    <a:pt x="1983" y="1092"/>
                  </a:lnTo>
                  <a:lnTo>
                    <a:pt x="2213" y="891"/>
                  </a:lnTo>
                  <a:lnTo>
                    <a:pt x="2213" y="891"/>
                  </a:lnTo>
                  <a:lnTo>
                    <a:pt x="2328" y="747"/>
                  </a:lnTo>
                  <a:lnTo>
                    <a:pt x="2386" y="604"/>
                  </a:lnTo>
                  <a:lnTo>
                    <a:pt x="2386" y="460"/>
                  </a:lnTo>
                  <a:lnTo>
                    <a:pt x="2357" y="316"/>
                  </a:lnTo>
                  <a:lnTo>
                    <a:pt x="2271" y="201"/>
                  </a:lnTo>
                  <a:lnTo>
                    <a:pt x="2156" y="86"/>
                  </a:lnTo>
                  <a:lnTo>
                    <a:pt x="2041" y="29"/>
                  </a:lnTo>
                  <a:lnTo>
                    <a:pt x="1897" y="0"/>
                  </a:lnTo>
                </a:path>
              </a:pathLst>
            </a:custGeom>
            <a:solidFill>
              <a:srgbClr val="FFFFFF">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7" name="Google Shape;1967;p39"/>
            <p:cNvSpPr/>
            <p:nvPr/>
          </p:nvSpPr>
          <p:spPr>
            <a:xfrm>
              <a:off x="1642925" y="4056350"/>
              <a:ext cx="62550" cy="26600"/>
            </a:xfrm>
            <a:custGeom>
              <a:avLst/>
              <a:gdLst/>
              <a:ahLst/>
              <a:cxnLst/>
              <a:rect l="l" t="t" r="r" b="b"/>
              <a:pathLst>
                <a:path w="2502" h="1064" extrusionOk="0">
                  <a:moveTo>
                    <a:pt x="1926" y="0"/>
                  </a:moveTo>
                  <a:lnTo>
                    <a:pt x="1524" y="86"/>
                  </a:lnTo>
                  <a:lnTo>
                    <a:pt x="1122" y="144"/>
                  </a:lnTo>
                  <a:lnTo>
                    <a:pt x="748" y="288"/>
                  </a:lnTo>
                  <a:lnTo>
                    <a:pt x="547" y="374"/>
                  </a:lnTo>
                  <a:lnTo>
                    <a:pt x="346" y="403"/>
                  </a:lnTo>
                  <a:lnTo>
                    <a:pt x="231" y="403"/>
                  </a:lnTo>
                  <a:lnTo>
                    <a:pt x="144" y="460"/>
                  </a:lnTo>
                  <a:lnTo>
                    <a:pt x="58" y="546"/>
                  </a:lnTo>
                  <a:lnTo>
                    <a:pt x="29" y="661"/>
                  </a:lnTo>
                  <a:lnTo>
                    <a:pt x="1" y="747"/>
                  </a:lnTo>
                  <a:lnTo>
                    <a:pt x="29" y="862"/>
                  </a:lnTo>
                  <a:lnTo>
                    <a:pt x="87" y="920"/>
                  </a:lnTo>
                  <a:lnTo>
                    <a:pt x="202" y="977"/>
                  </a:lnTo>
                  <a:lnTo>
                    <a:pt x="461" y="1035"/>
                  </a:lnTo>
                  <a:lnTo>
                    <a:pt x="690" y="1064"/>
                  </a:lnTo>
                  <a:lnTo>
                    <a:pt x="1122" y="1006"/>
                  </a:lnTo>
                  <a:lnTo>
                    <a:pt x="1668" y="1006"/>
                  </a:lnTo>
                  <a:lnTo>
                    <a:pt x="2099" y="977"/>
                  </a:lnTo>
                  <a:lnTo>
                    <a:pt x="2214" y="949"/>
                  </a:lnTo>
                  <a:lnTo>
                    <a:pt x="2300" y="920"/>
                  </a:lnTo>
                  <a:lnTo>
                    <a:pt x="2357" y="862"/>
                  </a:lnTo>
                  <a:lnTo>
                    <a:pt x="2415" y="805"/>
                  </a:lnTo>
                  <a:lnTo>
                    <a:pt x="2472" y="661"/>
                  </a:lnTo>
                  <a:lnTo>
                    <a:pt x="2501" y="460"/>
                  </a:lnTo>
                  <a:lnTo>
                    <a:pt x="2444" y="288"/>
                  </a:lnTo>
                  <a:lnTo>
                    <a:pt x="2357" y="144"/>
                  </a:lnTo>
                  <a:lnTo>
                    <a:pt x="2300" y="86"/>
                  </a:lnTo>
                  <a:lnTo>
                    <a:pt x="2214" y="29"/>
                  </a:lnTo>
                  <a:lnTo>
                    <a:pt x="2156" y="0"/>
                  </a:lnTo>
                  <a:close/>
                </a:path>
              </a:pathLst>
            </a:custGeom>
            <a:solidFill>
              <a:srgbClr val="FFFFFF">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8" name="Google Shape;1968;p39"/>
            <p:cNvSpPr/>
            <p:nvPr/>
          </p:nvSpPr>
          <p:spPr>
            <a:xfrm>
              <a:off x="1642925" y="4056350"/>
              <a:ext cx="62550" cy="26600"/>
            </a:xfrm>
            <a:custGeom>
              <a:avLst/>
              <a:gdLst/>
              <a:ahLst/>
              <a:cxnLst/>
              <a:rect l="l" t="t" r="r" b="b"/>
              <a:pathLst>
                <a:path w="2502" h="1064" fill="none" extrusionOk="0">
                  <a:moveTo>
                    <a:pt x="2041" y="0"/>
                  </a:moveTo>
                  <a:lnTo>
                    <a:pt x="2041" y="0"/>
                  </a:lnTo>
                  <a:lnTo>
                    <a:pt x="1926" y="0"/>
                  </a:lnTo>
                  <a:lnTo>
                    <a:pt x="1926" y="0"/>
                  </a:lnTo>
                  <a:lnTo>
                    <a:pt x="1524" y="86"/>
                  </a:lnTo>
                  <a:lnTo>
                    <a:pt x="1122" y="144"/>
                  </a:lnTo>
                  <a:lnTo>
                    <a:pt x="1122" y="144"/>
                  </a:lnTo>
                  <a:lnTo>
                    <a:pt x="748" y="288"/>
                  </a:lnTo>
                  <a:lnTo>
                    <a:pt x="547" y="374"/>
                  </a:lnTo>
                  <a:lnTo>
                    <a:pt x="346" y="403"/>
                  </a:lnTo>
                  <a:lnTo>
                    <a:pt x="346" y="403"/>
                  </a:lnTo>
                  <a:lnTo>
                    <a:pt x="231" y="403"/>
                  </a:lnTo>
                  <a:lnTo>
                    <a:pt x="144" y="460"/>
                  </a:lnTo>
                  <a:lnTo>
                    <a:pt x="58" y="546"/>
                  </a:lnTo>
                  <a:lnTo>
                    <a:pt x="29" y="661"/>
                  </a:lnTo>
                  <a:lnTo>
                    <a:pt x="1" y="747"/>
                  </a:lnTo>
                  <a:lnTo>
                    <a:pt x="29" y="862"/>
                  </a:lnTo>
                  <a:lnTo>
                    <a:pt x="87" y="920"/>
                  </a:lnTo>
                  <a:lnTo>
                    <a:pt x="202" y="977"/>
                  </a:lnTo>
                  <a:lnTo>
                    <a:pt x="202" y="977"/>
                  </a:lnTo>
                  <a:lnTo>
                    <a:pt x="461" y="1035"/>
                  </a:lnTo>
                  <a:lnTo>
                    <a:pt x="690" y="1064"/>
                  </a:lnTo>
                  <a:lnTo>
                    <a:pt x="690" y="1064"/>
                  </a:lnTo>
                  <a:lnTo>
                    <a:pt x="1122" y="1006"/>
                  </a:lnTo>
                  <a:lnTo>
                    <a:pt x="1122" y="1006"/>
                  </a:lnTo>
                  <a:lnTo>
                    <a:pt x="1409" y="1006"/>
                  </a:lnTo>
                  <a:lnTo>
                    <a:pt x="1668" y="1006"/>
                  </a:lnTo>
                  <a:lnTo>
                    <a:pt x="1668" y="1006"/>
                  </a:lnTo>
                  <a:lnTo>
                    <a:pt x="2099" y="977"/>
                  </a:lnTo>
                  <a:lnTo>
                    <a:pt x="2099" y="977"/>
                  </a:lnTo>
                  <a:lnTo>
                    <a:pt x="2214" y="949"/>
                  </a:lnTo>
                  <a:lnTo>
                    <a:pt x="2300" y="920"/>
                  </a:lnTo>
                  <a:lnTo>
                    <a:pt x="2357" y="862"/>
                  </a:lnTo>
                  <a:lnTo>
                    <a:pt x="2415" y="805"/>
                  </a:lnTo>
                  <a:lnTo>
                    <a:pt x="2472" y="661"/>
                  </a:lnTo>
                  <a:lnTo>
                    <a:pt x="2501" y="460"/>
                  </a:lnTo>
                  <a:lnTo>
                    <a:pt x="2444" y="288"/>
                  </a:lnTo>
                  <a:lnTo>
                    <a:pt x="2357" y="144"/>
                  </a:lnTo>
                  <a:lnTo>
                    <a:pt x="2300" y="86"/>
                  </a:lnTo>
                  <a:lnTo>
                    <a:pt x="2214" y="29"/>
                  </a:lnTo>
                  <a:lnTo>
                    <a:pt x="2156" y="0"/>
                  </a:lnTo>
                  <a:lnTo>
                    <a:pt x="2041" y="0"/>
                  </a:lnTo>
                </a:path>
              </a:pathLst>
            </a:custGeom>
            <a:solidFill>
              <a:srgbClr val="FFFFFF">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9" name="Google Shape;1969;p39"/>
            <p:cNvSpPr/>
            <p:nvPr/>
          </p:nvSpPr>
          <p:spPr>
            <a:xfrm>
              <a:off x="1913800" y="3977300"/>
              <a:ext cx="72600" cy="53925"/>
            </a:xfrm>
            <a:custGeom>
              <a:avLst/>
              <a:gdLst/>
              <a:ahLst/>
              <a:cxnLst/>
              <a:rect l="l" t="t" r="r" b="b"/>
              <a:pathLst>
                <a:path w="2904" h="2157" extrusionOk="0">
                  <a:moveTo>
                    <a:pt x="346" y="1"/>
                  </a:moveTo>
                  <a:lnTo>
                    <a:pt x="231" y="29"/>
                  </a:lnTo>
                  <a:lnTo>
                    <a:pt x="116" y="87"/>
                  </a:lnTo>
                  <a:lnTo>
                    <a:pt x="30" y="202"/>
                  </a:lnTo>
                  <a:lnTo>
                    <a:pt x="1" y="317"/>
                  </a:lnTo>
                  <a:lnTo>
                    <a:pt x="30" y="518"/>
                  </a:lnTo>
                  <a:lnTo>
                    <a:pt x="116" y="691"/>
                  </a:lnTo>
                  <a:lnTo>
                    <a:pt x="231" y="834"/>
                  </a:lnTo>
                  <a:lnTo>
                    <a:pt x="375" y="978"/>
                  </a:lnTo>
                  <a:lnTo>
                    <a:pt x="518" y="1093"/>
                  </a:lnTo>
                  <a:lnTo>
                    <a:pt x="691" y="1208"/>
                  </a:lnTo>
                  <a:lnTo>
                    <a:pt x="1036" y="1409"/>
                  </a:lnTo>
                  <a:lnTo>
                    <a:pt x="1496" y="1696"/>
                  </a:lnTo>
                  <a:lnTo>
                    <a:pt x="1553" y="1754"/>
                  </a:lnTo>
                  <a:lnTo>
                    <a:pt x="1610" y="1783"/>
                  </a:lnTo>
                  <a:lnTo>
                    <a:pt x="1869" y="2041"/>
                  </a:lnTo>
                  <a:lnTo>
                    <a:pt x="2042" y="2128"/>
                  </a:lnTo>
                  <a:lnTo>
                    <a:pt x="2243" y="2156"/>
                  </a:lnTo>
                  <a:lnTo>
                    <a:pt x="2415" y="2128"/>
                  </a:lnTo>
                  <a:lnTo>
                    <a:pt x="2588" y="2041"/>
                  </a:lnTo>
                  <a:lnTo>
                    <a:pt x="2731" y="1926"/>
                  </a:lnTo>
                  <a:lnTo>
                    <a:pt x="2846" y="1725"/>
                  </a:lnTo>
                  <a:lnTo>
                    <a:pt x="2846" y="1696"/>
                  </a:lnTo>
                  <a:lnTo>
                    <a:pt x="2904" y="1524"/>
                  </a:lnTo>
                  <a:lnTo>
                    <a:pt x="2904" y="1352"/>
                  </a:lnTo>
                  <a:lnTo>
                    <a:pt x="2846" y="1179"/>
                  </a:lnTo>
                  <a:lnTo>
                    <a:pt x="2731" y="1035"/>
                  </a:lnTo>
                  <a:lnTo>
                    <a:pt x="2530" y="863"/>
                  </a:lnTo>
                  <a:lnTo>
                    <a:pt x="2300" y="719"/>
                  </a:lnTo>
                  <a:lnTo>
                    <a:pt x="2042" y="633"/>
                  </a:lnTo>
                  <a:lnTo>
                    <a:pt x="1783" y="576"/>
                  </a:lnTo>
                  <a:lnTo>
                    <a:pt x="1438" y="461"/>
                  </a:lnTo>
                  <a:lnTo>
                    <a:pt x="1122" y="317"/>
                  </a:lnTo>
                  <a:lnTo>
                    <a:pt x="461" y="29"/>
                  </a:lnTo>
                  <a:lnTo>
                    <a:pt x="346" y="1"/>
                  </a:lnTo>
                  <a:close/>
                </a:path>
              </a:pathLst>
            </a:custGeom>
            <a:solidFill>
              <a:srgbClr val="FFFFFF">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0" name="Google Shape;1970;p39"/>
            <p:cNvSpPr/>
            <p:nvPr/>
          </p:nvSpPr>
          <p:spPr>
            <a:xfrm>
              <a:off x="1913800" y="3977300"/>
              <a:ext cx="72600" cy="53925"/>
            </a:xfrm>
            <a:custGeom>
              <a:avLst/>
              <a:gdLst/>
              <a:ahLst/>
              <a:cxnLst/>
              <a:rect l="l" t="t" r="r" b="b"/>
              <a:pathLst>
                <a:path w="2904" h="2157" fill="none" extrusionOk="0">
                  <a:moveTo>
                    <a:pt x="346" y="1"/>
                  </a:moveTo>
                  <a:lnTo>
                    <a:pt x="346" y="1"/>
                  </a:lnTo>
                  <a:lnTo>
                    <a:pt x="231" y="29"/>
                  </a:lnTo>
                  <a:lnTo>
                    <a:pt x="116" y="87"/>
                  </a:lnTo>
                  <a:lnTo>
                    <a:pt x="30" y="202"/>
                  </a:lnTo>
                  <a:lnTo>
                    <a:pt x="1" y="317"/>
                  </a:lnTo>
                  <a:lnTo>
                    <a:pt x="1" y="317"/>
                  </a:lnTo>
                  <a:lnTo>
                    <a:pt x="30" y="518"/>
                  </a:lnTo>
                  <a:lnTo>
                    <a:pt x="116" y="691"/>
                  </a:lnTo>
                  <a:lnTo>
                    <a:pt x="231" y="834"/>
                  </a:lnTo>
                  <a:lnTo>
                    <a:pt x="375" y="978"/>
                  </a:lnTo>
                  <a:lnTo>
                    <a:pt x="518" y="1093"/>
                  </a:lnTo>
                  <a:lnTo>
                    <a:pt x="691" y="1208"/>
                  </a:lnTo>
                  <a:lnTo>
                    <a:pt x="1036" y="1409"/>
                  </a:lnTo>
                  <a:lnTo>
                    <a:pt x="1036" y="1409"/>
                  </a:lnTo>
                  <a:lnTo>
                    <a:pt x="1496" y="1696"/>
                  </a:lnTo>
                  <a:lnTo>
                    <a:pt x="1496" y="1696"/>
                  </a:lnTo>
                  <a:lnTo>
                    <a:pt x="1496" y="1696"/>
                  </a:lnTo>
                  <a:lnTo>
                    <a:pt x="1496" y="1696"/>
                  </a:lnTo>
                  <a:lnTo>
                    <a:pt x="1553" y="1754"/>
                  </a:lnTo>
                  <a:lnTo>
                    <a:pt x="1553" y="1754"/>
                  </a:lnTo>
                  <a:lnTo>
                    <a:pt x="1610" y="1783"/>
                  </a:lnTo>
                  <a:lnTo>
                    <a:pt x="1610" y="1783"/>
                  </a:lnTo>
                  <a:lnTo>
                    <a:pt x="1869" y="2041"/>
                  </a:lnTo>
                  <a:lnTo>
                    <a:pt x="1869" y="2041"/>
                  </a:lnTo>
                  <a:lnTo>
                    <a:pt x="2042" y="2128"/>
                  </a:lnTo>
                  <a:lnTo>
                    <a:pt x="2243" y="2156"/>
                  </a:lnTo>
                  <a:lnTo>
                    <a:pt x="2243" y="2156"/>
                  </a:lnTo>
                  <a:lnTo>
                    <a:pt x="2415" y="2128"/>
                  </a:lnTo>
                  <a:lnTo>
                    <a:pt x="2588" y="2041"/>
                  </a:lnTo>
                  <a:lnTo>
                    <a:pt x="2731" y="1926"/>
                  </a:lnTo>
                  <a:lnTo>
                    <a:pt x="2846" y="1725"/>
                  </a:lnTo>
                  <a:lnTo>
                    <a:pt x="2846" y="1725"/>
                  </a:lnTo>
                  <a:lnTo>
                    <a:pt x="2846" y="1696"/>
                  </a:lnTo>
                  <a:lnTo>
                    <a:pt x="2846" y="1696"/>
                  </a:lnTo>
                  <a:lnTo>
                    <a:pt x="2904" y="1524"/>
                  </a:lnTo>
                  <a:lnTo>
                    <a:pt x="2904" y="1352"/>
                  </a:lnTo>
                  <a:lnTo>
                    <a:pt x="2846" y="1179"/>
                  </a:lnTo>
                  <a:lnTo>
                    <a:pt x="2731" y="1035"/>
                  </a:lnTo>
                  <a:lnTo>
                    <a:pt x="2731" y="1035"/>
                  </a:lnTo>
                  <a:lnTo>
                    <a:pt x="2530" y="863"/>
                  </a:lnTo>
                  <a:lnTo>
                    <a:pt x="2300" y="719"/>
                  </a:lnTo>
                  <a:lnTo>
                    <a:pt x="2042" y="633"/>
                  </a:lnTo>
                  <a:lnTo>
                    <a:pt x="1783" y="576"/>
                  </a:lnTo>
                  <a:lnTo>
                    <a:pt x="1783" y="576"/>
                  </a:lnTo>
                  <a:lnTo>
                    <a:pt x="1438" y="461"/>
                  </a:lnTo>
                  <a:lnTo>
                    <a:pt x="1122" y="317"/>
                  </a:lnTo>
                  <a:lnTo>
                    <a:pt x="461" y="29"/>
                  </a:lnTo>
                  <a:lnTo>
                    <a:pt x="461" y="29"/>
                  </a:lnTo>
                  <a:lnTo>
                    <a:pt x="346" y="1"/>
                  </a:lnTo>
                </a:path>
              </a:pathLst>
            </a:custGeom>
            <a:solidFill>
              <a:srgbClr val="FFFFFF">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1" name="Google Shape;1971;p39"/>
            <p:cNvSpPr/>
            <p:nvPr/>
          </p:nvSpPr>
          <p:spPr>
            <a:xfrm>
              <a:off x="1012075" y="4265425"/>
              <a:ext cx="39550" cy="67575"/>
            </a:xfrm>
            <a:custGeom>
              <a:avLst/>
              <a:gdLst/>
              <a:ahLst/>
              <a:cxnLst/>
              <a:rect l="l" t="t" r="r" b="b"/>
              <a:pathLst>
                <a:path w="1582" h="2703" extrusionOk="0">
                  <a:moveTo>
                    <a:pt x="316" y="1"/>
                  </a:moveTo>
                  <a:lnTo>
                    <a:pt x="230" y="30"/>
                  </a:lnTo>
                  <a:lnTo>
                    <a:pt x="144" y="87"/>
                  </a:lnTo>
                  <a:lnTo>
                    <a:pt x="58" y="173"/>
                  </a:lnTo>
                  <a:lnTo>
                    <a:pt x="29" y="288"/>
                  </a:lnTo>
                  <a:lnTo>
                    <a:pt x="0" y="461"/>
                  </a:lnTo>
                  <a:lnTo>
                    <a:pt x="0" y="633"/>
                  </a:lnTo>
                  <a:lnTo>
                    <a:pt x="58" y="1036"/>
                  </a:lnTo>
                  <a:lnTo>
                    <a:pt x="115" y="1409"/>
                  </a:lnTo>
                  <a:lnTo>
                    <a:pt x="201" y="1754"/>
                  </a:lnTo>
                  <a:lnTo>
                    <a:pt x="316" y="2099"/>
                  </a:lnTo>
                  <a:lnTo>
                    <a:pt x="403" y="2243"/>
                  </a:lnTo>
                  <a:lnTo>
                    <a:pt x="518" y="2386"/>
                  </a:lnTo>
                  <a:lnTo>
                    <a:pt x="633" y="2530"/>
                  </a:lnTo>
                  <a:lnTo>
                    <a:pt x="748" y="2616"/>
                  </a:lnTo>
                  <a:lnTo>
                    <a:pt x="920" y="2674"/>
                  </a:lnTo>
                  <a:lnTo>
                    <a:pt x="1092" y="2702"/>
                  </a:lnTo>
                  <a:lnTo>
                    <a:pt x="1179" y="2702"/>
                  </a:lnTo>
                  <a:lnTo>
                    <a:pt x="1294" y="2674"/>
                  </a:lnTo>
                  <a:lnTo>
                    <a:pt x="1380" y="2616"/>
                  </a:lnTo>
                  <a:lnTo>
                    <a:pt x="1437" y="2559"/>
                  </a:lnTo>
                  <a:lnTo>
                    <a:pt x="1495" y="2501"/>
                  </a:lnTo>
                  <a:lnTo>
                    <a:pt x="1581" y="2300"/>
                  </a:lnTo>
                  <a:lnTo>
                    <a:pt x="1581" y="2128"/>
                  </a:lnTo>
                  <a:lnTo>
                    <a:pt x="1552" y="1984"/>
                  </a:lnTo>
                  <a:lnTo>
                    <a:pt x="1495" y="1869"/>
                  </a:lnTo>
                  <a:lnTo>
                    <a:pt x="1322" y="1668"/>
                  </a:lnTo>
                  <a:lnTo>
                    <a:pt x="1236" y="1467"/>
                  </a:lnTo>
                  <a:lnTo>
                    <a:pt x="1150" y="1265"/>
                  </a:lnTo>
                  <a:lnTo>
                    <a:pt x="949" y="748"/>
                  </a:lnTo>
                  <a:lnTo>
                    <a:pt x="776" y="461"/>
                  </a:lnTo>
                  <a:lnTo>
                    <a:pt x="604" y="173"/>
                  </a:lnTo>
                  <a:lnTo>
                    <a:pt x="546" y="116"/>
                  </a:lnTo>
                  <a:lnTo>
                    <a:pt x="489" y="58"/>
                  </a:lnTo>
                  <a:lnTo>
                    <a:pt x="403" y="30"/>
                  </a:lnTo>
                  <a:lnTo>
                    <a:pt x="316" y="1"/>
                  </a:lnTo>
                  <a:close/>
                </a:path>
              </a:pathLst>
            </a:custGeom>
            <a:solidFill>
              <a:srgbClr val="FFFFFF">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2" name="Google Shape;1972;p39"/>
            <p:cNvSpPr/>
            <p:nvPr/>
          </p:nvSpPr>
          <p:spPr>
            <a:xfrm>
              <a:off x="1012075" y="4265425"/>
              <a:ext cx="39550" cy="67575"/>
            </a:xfrm>
            <a:custGeom>
              <a:avLst/>
              <a:gdLst/>
              <a:ahLst/>
              <a:cxnLst/>
              <a:rect l="l" t="t" r="r" b="b"/>
              <a:pathLst>
                <a:path w="1582" h="2703" fill="none" extrusionOk="0">
                  <a:moveTo>
                    <a:pt x="316" y="1"/>
                  </a:moveTo>
                  <a:lnTo>
                    <a:pt x="316" y="1"/>
                  </a:lnTo>
                  <a:lnTo>
                    <a:pt x="230" y="30"/>
                  </a:lnTo>
                  <a:lnTo>
                    <a:pt x="144" y="87"/>
                  </a:lnTo>
                  <a:lnTo>
                    <a:pt x="58" y="173"/>
                  </a:lnTo>
                  <a:lnTo>
                    <a:pt x="29" y="288"/>
                  </a:lnTo>
                  <a:lnTo>
                    <a:pt x="29" y="288"/>
                  </a:lnTo>
                  <a:lnTo>
                    <a:pt x="0" y="461"/>
                  </a:lnTo>
                  <a:lnTo>
                    <a:pt x="0" y="633"/>
                  </a:lnTo>
                  <a:lnTo>
                    <a:pt x="58" y="1036"/>
                  </a:lnTo>
                  <a:lnTo>
                    <a:pt x="115" y="1409"/>
                  </a:lnTo>
                  <a:lnTo>
                    <a:pt x="201" y="1754"/>
                  </a:lnTo>
                  <a:lnTo>
                    <a:pt x="201" y="1754"/>
                  </a:lnTo>
                  <a:lnTo>
                    <a:pt x="316" y="2099"/>
                  </a:lnTo>
                  <a:lnTo>
                    <a:pt x="403" y="2243"/>
                  </a:lnTo>
                  <a:lnTo>
                    <a:pt x="518" y="2386"/>
                  </a:lnTo>
                  <a:lnTo>
                    <a:pt x="633" y="2530"/>
                  </a:lnTo>
                  <a:lnTo>
                    <a:pt x="748" y="2616"/>
                  </a:lnTo>
                  <a:lnTo>
                    <a:pt x="920" y="2674"/>
                  </a:lnTo>
                  <a:lnTo>
                    <a:pt x="1092" y="2702"/>
                  </a:lnTo>
                  <a:lnTo>
                    <a:pt x="1092" y="2702"/>
                  </a:lnTo>
                  <a:lnTo>
                    <a:pt x="1179" y="2702"/>
                  </a:lnTo>
                  <a:lnTo>
                    <a:pt x="1179" y="2702"/>
                  </a:lnTo>
                  <a:lnTo>
                    <a:pt x="1294" y="2674"/>
                  </a:lnTo>
                  <a:lnTo>
                    <a:pt x="1380" y="2616"/>
                  </a:lnTo>
                  <a:lnTo>
                    <a:pt x="1437" y="2559"/>
                  </a:lnTo>
                  <a:lnTo>
                    <a:pt x="1495" y="2501"/>
                  </a:lnTo>
                  <a:lnTo>
                    <a:pt x="1581" y="2300"/>
                  </a:lnTo>
                  <a:lnTo>
                    <a:pt x="1581" y="2128"/>
                  </a:lnTo>
                  <a:lnTo>
                    <a:pt x="1581" y="2128"/>
                  </a:lnTo>
                  <a:lnTo>
                    <a:pt x="1552" y="1984"/>
                  </a:lnTo>
                  <a:lnTo>
                    <a:pt x="1495" y="1869"/>
                  </a:lnTo>
                  <a:lnTo>
                    <a:pt x="1322" y="1668"/>
                  </a:lnTo>
                  <a:lnTo>
                    <a:pt x="1322" y="1668"/>
                  </a:lnTo>
                  <a:lnTo>
                    <a:pt x="1236" y="1467"/>
                  </a:lnTo>
                  <a:lnTo>
                    <a:pt x="1150" y="1265"/>
                  </a:lnTo>
                  <a:lnTo>
                    <a:pt x="1150" y="1265"/>
                  </a:lnTo>
                  <a:lnTo>
                    <a:pt x="949" y="748"/>
                  </a:lnTo>
                  <a:lnTo>
                    <a:pt x="949" y="748"/>
                  </a:lnTo>
                  <a:lnTo>
                    <a:pt x="776" y="461"/>
                  </a:lnTo>
                  <a:lnTo>
                    <a:pt x="604" y="173"/>
                  </a:lnTo>
                  <a:lnTo>
                    <a:pt x="604" y="173"/>
                  </a:lnTo>
                  <a:lnTo>
                    <a:pt x="546" y="116"/>
                  </a:lnTo>
                  <a:lnTo>
                    <a:pt x="489" y="58"/>
                  </a:lnTo>
                  <a:lnTo>
                    <a:pt x="403" y="30"/>
                  </a:lnTo>
                  <a:lnTo>
                    <a:pt x="316" y="1"/>
                  </a:lnTo>
                </a:path>
              </a:pathLst>
            </a:custGeom>
            <a:solidFill>
              <a:srgbClr val="FFFFFF">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73" name="Google Shape;1973;p39"/>
          <p:cNvGrpSpPr/>
          <p:nvPr/>
        </p:nvGrpSpPr>
        <p:grpSpPr>
          <a:xfrm rot="7440131">
            <a:off x="7628648" y="1859497"/>
            <a:ext cx="2548091" cy="1605965"/>
            <a:chOff x="993400" y="3791925"/>
            <a:chExt cx="993000" cy="625850"/>
          </a:xfrm>
        </p:grpSpPr>
        <p:sp>
          <p:nvSpPr>
            <p:cNvPr id="1974" name="Google Shape;1974;p39"/>
            <p:cNvSpPr/>
            <p:nvPr/>
          </p:nvSpPr>
          <p:spPr>
            <a:xfrm>
              <a:off x="1356250" y="3893250"/>
              <a:ext cx="92700" cy="53900"/>
            </a:xfrm>
            <a:custGeom>
              <a:avLst/>
              <a:gdLst/>
              <a:ahLst/>
              <a:cxnLst/>
              <a:rect l="l" t="t" r="r" b="b"/>
              <a:pathLst>
                <a:path w="3708" h="2156" extrusionOk="0">
                  <a:moveTo>
                    <a:pt x="3018" y="0"/>
                  </a:moveTo>
                  <a:lnTo>
                    <a:pt x="2874" y="29"/>
                  </a:lnTo>
                  <a:lnTo>
                    <a:pt x="2730" y="86"/>
                  </a:lnTo>
                  <a:lnTo>
                    <a:pt x="2443" y="259"/>
                  </a:lnTo>
                  <a:lnTo>
                    <a:pt x="2041" y="460"/>
                  </a:lnTo>
                  <a:lnTo>
                    <a:pt x="1610" y="661"/>
                  </a:lnTo>
                  <a:lnTo>
                    <a:pt x="1207" y="805"/>
                  </a:lnTo>
                  <a:lnTo>
                    <a:pt x="805" y="977"/>
                  </a:lnTo>
                  <a:lnTo>
                    <a:pt x="517" y="1150"/>
                  </a:lnTo>
                  <a:lnTo>
                    <a:pt x="374" y="1236"/>
                  </a:lnTo>
                  <a:lnTo>
                    <a:pt x="230" y="1322"/>
                  </a:lnTo>
                  <a:lnTo>
                    <a:pt x="115" y="1408"/>
                  </a:lnTo>
                  <a:lnTo>
                    <a:pt x="29" y="1495"/>
                  </a:lnTo>
                  <a:lnTo>
                    <a:pt x="0" y="1638"/>
                  </a:lnTo>
                  <a:lnTo>
                    <a:pt x="0" y="1782"/>
                  </a:lnTo>
                  <a:lnTo>
                    <a:pt x="29" y="1926"/>
                  </a:lnTo>
                  <a:lnTo>
                    <a:pt x="115" y="2041"/>
                  </a:lnTo>
                  <a:lnTo>
                    <a:pt x="230" y="2127"/>
                  </a:lnTo>
                  <a:lnTo>
                    <a:pt x="374" y="2156"/>
                  </a:lnTo>
                  <a:lnTo>
                    <a:pt x="460" y="2156"/>
                  </a:lnTo>
                  <a:lnTo>
                    <a:pt x="604" y="2127"/>
                  </a:lnTo>
                  <a:lnTo>
                    <a:pt x="776" y="2098"/>
                  </a:lnTo>
                  <a:lnTo>
                    <a:pt x="1121" y="2012"/>
                  </a:lnTo>
                  <a:lnTo>
                    <a:pt x="1437" y="1868"/>
                  </a:lnTo>
                  <a:lnTo>
                    <a:pt x="1753" y="1753"/>
                  </a:lnTo>
                  <a:lnTo>
                    <a:pt x="2529" y="1495"/>
                  </a:lnTo>
                  <a:lnTo>
                    <a:pt x="2874" y="1351"/>
                  </a:lnTo>
                  <a:lnTo>
                    <a:pt x="3047" y="1265"/>
                  </a:lnTo>
                  <a:lnTo>
                    <a:pt x="3133" y="1236"/>
                  </a:lnTo>
                  <a:lnTo>
                    <a:pt x="3133" y="1207"/>
                  </a:lnTo>
                  <a:lnTo>
                    <a:pt x="3075" y="1207"/>
                  </a:lnTo>
                  <a:lnTo>
                    <a:pt x="3219" y="1178"/>
                  </a:lnTo>
                  <a:lnTo>
                    <a:pt x="3363" y="1150"/>
                  </a:lnTo>
                  <a:lnTo>
                    <a:pt x="3478" y="1092"/>
                  </a:lnTo>
                  <a:lnTo>
                    <a:pt x="3564" y="1006"/>
                  </a:lnTo>
                  <a:lnTo>
                    <a:pt x="3621" y="920"/>
                  </a:lnTo>
                  <a:lnTo>
                    <a:pt x="3679" y="805"/>
                  </a:lnTo>
                  <a:lnTo>
                    <a:pt x="3708" y="719"/>
                  </a:lnTo>
                  <a:lnTo>
                    <a:pt x="3708" y="604"/>
                  </a:lnTo>
                  <a:lnTo>
                    <a:pt x="3708" y="489"/>
                  </a:lnTo>
                  <a:lnTo>
                    <a:pt x="3679" y="374"/>
                  </a:lnTo>
                  <a:lnTo>
                    <a:pt x="3621" y="259"/>
                  </a:lnTo>
                  <a:lnTo>
                    <a:pt x="3564" y="172"/>
                  </a:lnTo>
                  <a:lnTo>
                    <a:pt x="3478" y="115"/>
                  </a:lnTo>
                  <a:lnTo>
                    <a:pt x="3392" y="58"/>
                  </a:lnTo>
                  <a:lnTo>
                    <a:pt x="3248" y="0"/>
                  </a:lnTo>
                  <a:close/>
                </a:path>
              </a:pathLst>
            </a:custGeom>
            <a:solidFill>
              <a:srgbClr val="FFFFFF">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5" name="Google Shape;1975;p39"/>
            <p:cNvSpPr/>
            <p:nvPr/>
          </p:nvSpPr>
          <p:spPr>
            <a:xfrm>
              <a:off x="1356250" y="3893250"/>
              <a:ext cx="92700" cy="53900"/>
            </a:xfrm>
            <a:custGeom>
              <a:avLst/>
              <a:gdLst/>
              <a:ahLst/>
              <a:cxnLst/>
              <a:rect l="l" t="t" r="r" b="b"/>
              <a:pathLst>
                <a:path w="3708" h="2156" fill="none" extrusionOk="0">
                  <a:moveTo>
                    <a:pt x="3104" y="0"/>
                  </a:moveTo>
                  <a:lnTo>
                    <a:pt x="3104" y="0"/>
                  </a:lnTo>
                  <a:lnTo>
                    <a:pt x="3018" y="0"/>
                  </a:lnTo>
                  <a:lnTo>
                    <a:pt x="3018" y="0"/>
                  </a:lnTo>
                  <a:lnTo>
                    <a:pt x="2874" y="29"/>
                  </a:lnTo>
                  <a:lnTo>
                    <a:pt x="2730" y="86"/>
                  </a:lnTo>
                  <a:lnTo>
                    <a:pt x="2443" y="259"/>
                  </a:lnTo>
                  <a:lnTo>
                    <a:pt x="2443" y="259"/>
                  </a:lnTo>
                  <a:lnTo>
                    <a:pt x="2041" y="460"/>
                  </a:lnTo>
                  <a:lnTo>
                    <a:pt x="1610" y="661"/>
                  </a:lnTo>
                  <a:lnTo>
                    <a:pt x="1610" y="661"/>
                  </a:lnTo>
                  <a:lnTo>
                    <a:pt x="1207" y="805"/>
                  </a:lnTo>
                  <a:lnTo>
                    <a:pt x="805" y="977"/>
                  </a:lnTo>
                  <a:lnTo>
                    <a:pt x="805" y="977"/>
                  </a:lnTo>
                  <a:lnTo>
                    <a:pt x="517" y="1150"/>
                  </a:lnTo>
                  <a:lnTo>
                    <a:pt x="374" y="1236"/>
                  </a:lnTo>
                  <a:lnTo>
                    <a:pt x="230" y="1322"/>
                  </a:lnTo>
                  <a:lnTo>
                    <a:pt x="230" y="1322"/>
                  </a:lnTo>
                  <a:lnTo>
                    <a:pt x="115" y="1408"/>
                  </a:lnTo>
                  <a:lnTo>
                    <a:pt x="29" y="1495"/>
                  </a:lnTo>
                  <a:lnTo>
                    <a:pt x="0" y="1638"/>
                  </a:lnTo>
                  <a:lnTo>
                    <a:pt x="0" y="1782"/>
                  </a:lnTo>
                  <a:lnTo>
                    <a:pt x="29" y="1926"/>
                  </a:lnTo>
                  <a:lnTo>
                    <a:pt x="115" y="2041"/>
                  </a:lnTo>
                  <a:lnTo>
                    <a:pt x="230" y="2127"/>
                  </a:lnTo>
                  <a:lnTo>
                    <a:pt x="374" y="2156"/>
                  </a:lnTo>
                  <a:lnTo>
                    <a:pt x="374" y="2156"/>
                  </a:lnTo>
                  <a:lnTo>
                    <a:pt x="460" y="2156"/>
                  </a:lnTo>
                  <a:lnTo>
                    <a:pt x="460" y="2156"/>
                  </a:lnTo>
                  <a:lnTo>
                    <a:pt x="604" y="2127"/>
                  </a:lnTo>
                  <a:lnTo>
                    <a:pt x="776" y="2098"/>
                  </a:lnTo>
                  <a:lnTo>
                    <a:pt x="1121" y="2012"/>
                  </a:lnTo>
                  <a:lnTo>
                    <a:pt x="1437" y="1868"/>
                  </a:lnTo>
                  <a:lnTo>
                    <a:pt x="1753" y="1753"/>
                  </a:lnTo>
                  <a:lnTo>
                    <a:pt x="1753" y="1753"/>
                  </a:lnTo>
                  <a:lnTo>
                    <a:pt x="2529" y="1495"/>
                  </a:lnTo>
                  <a:lnTo>
                    <a:pt x="2529" y="1495"/>
                  </a:lnTo>
                  <a:lnTo>
                    <a:pt x="2874" y="1351"/>
                  </a:lnTo>
                  <a:lnTo>
                    <a:pt x="2874" y="1351"/>
                  </a:lnTo>
                  <a:lnTo>
                    <a:pt x="2874" y="1351"/>
                  </a:lnTo>
                  <a:lnTo>
                    <a:pt x="2874" y="1351"/>
                  </a:lnTo>
                  <a:lnTo>
                    <a:pt x="3047" y="1265"/>
                  </a:lnTo>
                  <a:lnTo>
                    <a:pt x="3047" y="1265"/>
                  </a:lnTo>
                  <a:lnTo>
                    <a:pt x="3133" y="1236"/>
                  </a:lnTo>
                  <a:lnTo>
                    <a:pt x="3133" y="1207"/>
                  </a:lnTo>
                  <a:lnTo>
                    <a:pt x="3075" y="1207"/>
                  </a:lnTo>
                  <a:lnTo>
                    <a:pt x="3075" y="1207"/>
                  </a:lnTo>
                  <a:lnTo>
                    <a:pt x="3075" y="1207"/>
                  </a:lnTo>
                  <a:lnTo>
                    <a:pt x="3075" y="1207"/>
                  </a:lnTo>
                  <a:lnTo>
                    <a:pt x="3219" y="1178"/>
                  </a:lnTo>
                  <a:lnTo>
                    <a:pt x="3363" y="1150"/>
                  </a:lnTo>
                  <a:lnTo>
                    <a:pt x="3478" y="1092"/>
                  </a:lnTo>
                  <a:lnTo>
                    <a:pt x="3564" y="1006"/>
                  </a:lnTo>
                  <a:lnTo>
                    <a:pt x="3621" y="920"/>
                  </a:lnTo>
                  <a:lnTo>
                    <a:pt x="3679" y="805"/>
                  </a:lnTo>
                  <a:lnTo>
                    <a:pt x="3708" y="719"/>
                  </a:lnTo>
                  <a:lnTo>
                    <a:pt x="3708" y="604"/>
                  </a:lnTo>
                  <a:lnTo>
                    <a:pt x="3708" y="489"/>
                  </a:lnTo>
                  <a:lnTo>
                    <a:pt x="3679" y="374"/>
                  </a:lnTo>
                  <a:lnTo>
                    <a:pt x="3621" y="259"/>
                  </a:lnTo>
                  <a:lnTo>
                    <a:pt x="3564" y="172"/>
                  </a:lnTo>
                  <a:lnTo>
                    <a:pt x="3478" y="115"/>
                  </a:lnTo>
                  <a:lnTo>
                    <a:pt x="3392" y="58"/>
                  </a:lnTo>
                  <a:lnTo>
                    <a:pt x="3248" y="0"/>
                  </a:lnTo>
                  <a:lnTo>
                    <a:pt x="3104" y="0"/>
                  </a:lnTo>
                </a:path>
              </a:pathLst>
            </a:custGeom>
            <a:solidFill>
              <a:srgbClr val="FFFFFF">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6" name="Google Shape;1976;p39"/>
            <p:cNvSpPr/>
            <p:nvPr/>
          </p:nvSpPr>
          <p:spPr>
            <a:xfrm>
              <a:off x="1175900" y="3819225"/>
              <a:ext cx="81925" cy="50325"/>
            </a:xfrm>
            <a:custGeom>
              <a:avLst/>
              <a:gdLst/>
              <a:ahLst/>
              <a:cxnLst/>
              <a:rect l="l" t="t" r="r" b="b"/>
              <a:pathLst>
                <a:path w="3277" h="2013" extrusionOk="0">
                  <a:moveTo>
                    <a:pt x="2759" y="1"/>
                  </a:moveTo>
                  <a:lnTo>
                    <a:pt x="2558" y="29"/>
                  </a:lnTo>
                  <a:lnTo>
                    <a:pt x="2414" y="87"/>
                  </a:lnTo>
                  <a:lnTo>
                    <a:pt x="2271" y="173"/>
                  </a:lnTo>
                  <a:lnTo>
                    <a:pt x="2127" y="288"/>
                  </a:lnTo>
                  <a:lnTo>
                    <a:pt x="1955" y="403"/>
                  </a:lnTo>
                  <a:lnTo>
                    <a:pt x="1782" y="489"/>
                  </a:lnTo>
                  <a:lnTo>
                    <a:pt x="1466" y="662"/>
                  </a:lnTo>
                  <a:lnTo>
                    <a:pt x="805" y="1093"/>
                  </a:lnTo>
                  <a:lnTo>
                    <a:pt x="489" y="1294"/>
                  </a:lnTo>
                  <a:lnTo>
                    <a:pt x="144" y="1495"/>
                  </a:lnTo>
                  <a:lnTo>
                    <a:pt x="86" y="1553"/>
                  </a:lnTo>
                  <a:lnTo>
                    <a:pt x="29" y="1610"/>
                  </a:lnTo>
                  <a:lnTo>
                    <a:pt x="0" y="1668"/>
                  </a:lnTo>
                  <a:lnTo>
                    <a:pt x="0" y="1754"/>
                  </a:lnTo>
                  <a:lnTo>
                    <a:pt x="0" y="1840"/>
                  </a:lnTo>
                  <a:lnTo>
                    <a:pt x="29" y="1898"/>
                  </a:lnTo>
                  <a:lnTo>
                    <a:pt x="86" y="1955"/>
                  </a:lnTo>
                  <a:lnTo>
                    <a:pt x="173" y="1984"/>
                  </a:lnTo>
                  <a:lnTo>
                    <a:pt x="288" y="2013"/>
                  </a:lnTo>
                  <a:lnTo>
                    <a:pt x="431" y="2013"/>
                  </a:lnTo>
                  <a:lnTo>
                    <a:pt x="719" y="1984"/>
                  </a:lnTo>
                  <a:lnTo>
                    <a:pt x="1006" y="1926"/>
                  </a:lnTo>
                  <a:lnTo>
                    <a:pt x="1523" y="1725"/>
                  </a:lnTo>
                  <a:lnTo>
                    <a:pt x="1955" y="1553"/>
                  </a:lnTo>
                  <a:lnTo>
                    <a:pt x="2386" y="1380"/>
                  </a:lnTo>
                  <a:lnTo>
                    <a:pt x="2673" y="1237"/>
                  </a:lnTo>
                  <a:lnTo>
                    <a:pt x="2960" y="1093"/>
                  </a:lnTo>
                  <a:lnTo>
                    <a:pt x="3047" y="1064"/>
                  </a:lnTo>
                  <a:lnTo>
                    <a:pt x="3104" y="978"/>
                  </a:lnTo>
                  <a:lnTo>
                    <a:pt x="3219" y="834"/>
                  </a:lnTo>
                  <a:lnTo>
                    <a:pt x="3277" y="662"/>
                  </a:lnTo>
                  <a:lnTo>
                    <a:pt x="3277" y="461"/>
                  </a:lnTo>
                  <a:lnTo>
                    <a:pt x="3219" y="288"/>
                  </a:lnTo>
                  <a:lnTo>
                    <a:pt x="3133" y="144"/>
                  </a:lnTo>
                  <a:lnTo>
                    <a:pt x="3047" y="87"/>
                  </a:lnTo>
                  <a:lnTo>
                    <a:pt x="2960" y="29"/>
                  </a:lnTo>
                  <a:lnTo>
                    <a:pt x="2874" y="1"/>
                  </a:lnTo>
                  <a:close/>
                </a:path>
              </a:pathLst>
            </a:custGeom>
            <a:solidFill>
              <a:srgbClr val="FFFFFF">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7" name="Google Shape;1977;p39"/>
            <p:cNvSpPr/>
            <p:nvPr/>
          </p:nvSpPr>
          <p:spPr>
            <a:xfrm>
              <a:off x="1175900" y="3819225"/>
              <a:ext cx="81925" cy="50325"/>
            </a:xfrm>
            <a:custGeom>
              <a:avLst/>
              <a:gdLst/>
              <a:ahLst/>
              <a:cxnLst/>
              <a:rect l="l" t="t" r="r" b="b"/>
              <a:pathLst>
                <a:path w="3277" h="2013" fill="none" extrusionOk="0">
                  <a:moveTo>
                    <a:pt x="2788" y="1"/>
                  </a:moveTo>
                  <a:lnTo>
                    <a:pt x="2788" y="1"/>
                  </a:lnTo>
                  <a:lnTo>
                    <a:pt x="2759" y="1"/>
                  </a:lnTo>
                  <a:lnTo>
                    <a:pt x="2759" y="1"/>
                  </a:lnTo>
                  <a:lnTo>
                    <a:pt x="2558" y="29"/>
                  </a:lnTo>
                  <a:lnTo>
                    <a:pt x="2414" y="87"/>
                  </a:lnTo>
                  <a:lnTo>
                    <a:pt x="2271" y="173"/>
                  </a:lnTo>
                  <a:lnTo>
                    <a:pt x="2127" y="288"/>
                  </a:lnTo>
                  <a:lnTo>
                    <a:pt x="2127" y="288"/>
                  </a:lnTo>
                  <a:lnTo>
                    <a:pt x="1955" y="403"/>
                  </a:lnTo>
                  <a:lnTo>
                    <a:pt x="1782" y="489"/>
                  </a:lnTo>
                  <a:lnTo>
                    <a:pt x="1466" y="662"/>
                  </a:lnTo>
                  <a:lnTo>
                    <a:pt x="1466" y="662"/>
                  </a:lnTo>
                  <a:lnTo>
                    <a:pt x="805" y="1093"/>
                  </a:lnTo>
                  <a:lnTo>
                    <a:pt x="489" y="1294"/>
                  </a:lnTo>
                  <a:lnTo>
                    <a:pt x="144" y="1495"/>
                  </a:lnTo>
                  <a:lnTo>
                    <a:pt x="144" y="1495"/>
                  </a:lnTo>
                  <a:lnTo>
                    <a:pt x="86" y="1553"/>
                  </a:lnTo>
                  <a:lnTo>
                    <a:pt x="29" y="1610"/>
                  </a:lnTo>
                  <a:lnTo>
                    <a:pt x="0" y="1668"/>
                  </a:lnTo>
                  <a:lnTo>
                    <a:pt x="0" y="1754"/>
                  </a:lnTo>
                  <a:lnTo>
                    <a:pt x="0" y="1840"/>
                  </a:lnTo>
                  <a:lnTo>
                    <a:pt x="29" y="1898"/>
                  </a:lnTo>
                  <a:lnTo>
                    <a:pt x="86" y="1955"/>
                  </a:lnTo>
                  <a:lnTo>
                    <a:pt x="173" y="1984"/>
                  </a:lnTo>
                  <a:lnTo>
                    <a:pt x="173" y="1984"/>
                  </a:lnTo>
                  <a:lnTo>
                    <a:pt x="288" y="2013"/>
                  </a:lnTo>
                  <a:lnTo>
                    <a:pt x="431" y="2013"/>
                  </a:lnTo>
                  <a:lnTo>
                    <a:pt x="431" y="2013"/>
                  </a:lnTo>
                  <a:lnTo>
                    <a:pt x="719" y="1984"/>
                  </a:lnTo>
                  <a:lnTo>
                    <a:pt x="1006" y="1926"/>
                  </a:lnTo>
                  <a:lnTo>
                    <a:pt x="1523" y="1725"/>
                  </a:lnTo>
                  <a:lnTo>
                    <a:pt x="1523" y="1725"/>
                  </a:lnTo>
                  <a:lnTo>
                    <a:pt x="1955" y="1553"/>
                  </a:lnTo>
                  <a:lnTo>
                    <a:pt x="2386" y="1380"/>
                  </a:lnTo>
                  <a:lnTo>
                    <a:pt x="2386" y="1380"/>
                  </a:lnTo>
                  <a:lnTo>
                    <a:pt x="2673" y="1237"/>
                  </a:lnTo>
                  <a:lnTo>
                    <a:pt x="2960" y="1093"/>
                  </a:lnTo>
                  <a:lnTo>
                    <a:pt x="2960" y="1093"/>
                  </a:lnTo>
                  <a:lnTo>
                    <a:pt x="3047" y="1064"/>
                  </a:lnTo>
                  <a:lnTo>
                    <a:pt x="3104" y="978"/>
                  </a:lnTo>
                  <a:lnTo>
                    <a:pt x="3219" y="834"/>
                  </a:lnTo>
                  <a:lnTo>
                    <a:pt x="3277" y="662"/>
                  </a:lnTo>
                  <a:lnTo>
                    <a:pt x="3277" y="461"/>
                  </a:lnTo>
                  <a:lnTo>
                    <a:pt x="3219" y="288"/>
                  </a:lnTo>
                  <a:lnTo>
                    <a:pt x="3133" y="144"/>
                  </a:lnTo>
                  <a:lnTo>
                    <a:pt x="3047" y="87"/>
                  </a:lnTo>
                  <a:lnTo>
                    <a:pt x="2960" y="29"/>
                  </a:lnTo>
                  <a:lnTo>
                    <a:pt x="2874" y="1"/>
                  </a:lnTo>
                  <a:lnTo>
                    <a:pt x="2788" y="1"/>
                  </a:lnTo>
                </a:path>
              </a:pathLst>
            </a:custGeom>
            <a:solidFill>
              <a:srgbClr val="FFFFFF">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8" name="Google Shape;1978;p39"/>
            <p:cNvSpPr/>
            <p:nvPr/>
          </p:nvSpPr>
          <p:spPr>
            <a:xfrm>
              <a:off x="1339725" y="3802700"/>
              <a:ext cx="74025" cy="46725"/>
            </a:xfrm>
            <a:custGeom>
              <a:avLst/>
              <a:gdLst/>
              <a:ahLst/>
              <a:cxnLst/>
              <a:rect l="l" t="t" r="r" b="b"/>
              <a:pathLst>
                <a:path w="2961" h="1869" extrusionOk="0">
                  <a:moveTo>
                    <a:pt x="2299" y="1"/>
                  </a:moveTo>
                  <a:lnTo>
                    <a:pt x="2127" y="58"/>
                  </a:lnTo>
                  <a:lnTo>
                    <a:pt x="1926" y="116"/>
                  </a:lnTo>
                  <a:lnTo>
                    <a:pt x="1552" y="288"/>
                  </a:lnTo>
                  <a:lnTo>
                    <a:pt x="1207" y="489"/>
                  </a:lnTo>
                  <a:lnTo>
                    <a:pt x="834" y="662"/>
                  </a:lnTo>
                  <a:lnTo>
                    <a:pt x="546" y="805"/>
                  </a:lnTo>
                  <a:lnTo>
                    <a:pt x="402" y="892"/>
                  </a:lnTo>
                  <a:lnTo>
                    <a:pt x="259" y="978"/>
                  </a:lnTo>
                  <a:lnTo>
                    <a:pt x="115" y="1093"/>
                  </a:lnTo>
                  <a:lnTo>
                    <a:pt x="29" y="1237"/>
                  </a:lnTo>
                  <a:lnTo>
                    <a:pt x="0" y="1380"/>
                  </a:lnTo>
                  <a:lnTo>
                    <a:pt x="0" y="1466"/>
                  </a:lnTo>
                  <a:lnTo>
                    <a:pt x="29" y="1553"/>
                  </a:lnTo>
                  <a:lnTo>
                    <a:pt x="29" y="1610"/>
                  </a:lnTo>
                  <a:lnTo>
                    <a:pt x="86" y="1696"/>
                  </a:lnTo>
                  <a:lnTo>
                    <a:pt x="201" y="1783"/>
                  </a:lnTo>
                  <a:lnTo>
                    <a:pt x="287" y="1840"/>
                  </a:lnTo>
                  <a:lnTo>
                    <a:pt x="402" y="1869"/>
                  </a:lnTo>
                  <a:lnTo>
                    <a:pt x="690" y="1840"/>
                  </a:lnTo>
                  <a:lnTo>
                    <a:pt x="977" y="1754"/>
                  </a:lnTo>
                  <a:lnTo>
                    <a:pt x="1495" y="1553"/>
                  </a:lnTo>
                  <a:lnTo>
                    <a:pt x="2012" y="1352"/>
                  </a:lnTo>
                  <a:lnTo>
                    <a:pt x="2271" y="1265"/>
                  </a:lnTo>
                  <a:lnTo>
                    <a:pt x="2501" y="1179"/>
                  </a:lnTo>
                  <a:lnTo>
                    <a:pt x="2644" y="1122"/>
                  </a:lnTo>
                  <a:lnTo>
                    <a:pt x="2730" y="1064"/>
                  </a:lnTo>
                  <a:lnTo>
                    <a:pt x="2817" y="1007"/>
                  </a:lnTo>
                  <a:lnTo>
                    <a:pt x="2874" y="920"/>
                  </a:lnTo>
                  <a:lnTo>
                    <a:pt x="2932" y="805"/>
                  </a:lnTo>
                  <a:lnTo>
                    <a:pt x="2960" y="719"/>
                  </a:lnTo>
                  <a:lnTo>
                    <a:pt x="2960" y="518"/>
                  </a:lnTo>
                  <a:lnTo>
                    <a:pt x="2932" y="317"/>
                  </a:lnTo>
                  <a:lnTo>
                    <a:pt x="2874" y="231"/>
                  </a:lnTo>
                  <a:lnTo>
                    <a:pt x="2788" y="173"/>
                  </a:lnTo>
                  <a:lnTo>
                    <a:pt x="2730" y="87"/>
                  </a:lnTo>
                  <a:lnTo>
                    <a:pt x="2615" y="58"/>
                  </a:lnTo>
                  <a:lnTo>
                    <a:pt x="2529" y="29"/>
                  </a:lnTo>
                  <a:lnTo>
                    <a:pt x="2386" y="1"/>
                  </a:lnTo>
                  <a:close/>
                </a:path>
              </a:pathLst>
            </a:custGeom>
            <a:solidFill>
              <a:srgbClr val="FFFFFF">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9" name="Google Shape;1979;p39"/>
            <p:cNvSpPr/>
            <p:nvPr/>
          </p:nvSpPr>
          <p:spPr>
            <a:xfrm>
              <a:off x="1339725" y="3802700"/>
              <a:ext cx="74025" cy="46725"/>
            </a:xfrm>
            <a:custGeom>
              <a:avLst/>
              <a:gdLst/>
              <a:ahLst/>
              <a:cxnLst/>
              <a:rect l="l" t="t" r="r" b="b"/>
              <a:pathLst>
                <a:path w="2961" h="1869" fill="none" extrusionOk="0">
                  <a:moveTo>
                    <a:pt x="2386" y="1"/>
                  </a:moveTo>
                  <a:lnTo>
                    <a:pt x="2386" y="1"/>
                  </a:lnTo>
                  <a:lnTo>
                    <a:pt x="2299" y="1"/>
                  </a:lnTo>
                  <a:lnTo>
                    <a:pt x="2299" y="1"/>
                  </a:lnTo>
                  <a:lnTo>
                    <a:pt x="2127" y="58"/>
                  </a:lnTo>
                  <a:lnTo>
                    <a:pt x="1926" y="116"/>
                  </a:lnTo>
                  <a:lnTo>
                    <a:pt x="1552" y="288"/>
                  </a:lnTo>
                  <a:lnTo>
                    <a:pt x="1207" y="489"/>
                  </a:lnTo>
                  <a:lnTo>
                    <a:pt x="834" y="662"/>
                  </a:lnTo>
                  <a:lnTo>
                    <a:pt x="834" y="662"/>
                  </a:lnTo>
                  <a:lnTo>
                    <a:pt x="546" y="805"/>
                  </a:lnTo>
                  <a:lnTo>
                    <a:pt x="402" y="892"/>
                  </a:lnTo>
                  <a:lnTo>
                    <a:pt x="259" y="978"/>
                  </a:lnTo>
                  <a:lnTo>
                    <a:pt x="115" y="1093"/>
                  </a:lnTo>
                  <a:lnTo>
                    <a:pt x="29" y="1237"/>
                  </a:lnTo>
                  <a:lnTo>
                    <a:pt x="0" y="1380"/>
                  </a:lnTo>
                  <a:lnTo>
                    <a:pt x="0" y="1466"/>
                  </a:lnTo>
                  <a:lnTo>
                    <a:pt x="29" y="1553"/>
                  </a:lnTo>
                  <a:lnTo>
                    <a:pt x="29" y="1553"/>
                  </a:lnTo>
                  <a:lnTo>
                    <a:pt x="29" y="1610"/>
                  </a:lnTo>
                  <a:lnTo>
                    <a:pt x="29" y="1610"/>
                  </a:lnTo>
                  <a:lnTo>
                    <a:pt x="86" y="1696"/>
                  </a:lnTo>
                  <a:lnTo>
                    <a:pt x="201" y="1783"/>
                  </a:lnTo>
                  <a:lnTo>
                    <a:pt x="287" y="1840"/>
                  </a:lnTo>
                  <a:lnTo>
                    <a:pt x="402" y="1869"/>
                  </a:lnTo>
                  <a:lnTo>
                    <a:pt x="402" y="1869"/>
                  </a:lnTo>
                  <a:lnTo>
                    <a:pt x="402" y="1869"/>
                  </a:lnTo>
                  <a:lnTo>
                    <a:pt x="402" y="1869"/>
                  </a:lnTo>
                  <a:lnTo>
                    <a:pt x="690" y="1840"/>
                  </a:lnTo>
                  <a:lnTo>
                    <a:pt x="977" y="1754"/>
                  </a:lnTo>
                  <a:lnTo>
                    <a:pt x="1495" y="1553"/>
                  </a:lnTo>
                  <a:lnTo>
                    <a:pt x="1495" y="1553"/>
                  </a:lnTo>
                  <a:lnTo>
                    <a:pt x="2012" y="1352"/>
                  </a:lnTo>
                  <a:lnTo>
                    <a:pt x="2271" y="1265"/>
                  </a:lnTo>
                  <a:lnTo>
                    <a:pt x="2501" y="1179"/>
                  </a:lnTo>
                  <a:lnTo>
                    <a:pt x="2501" y="1179"/>
                  </a:lnTo>
                  <a:lnTo>
                    <a:pt x="2644" y="1122"/>
                  </a:lnTo>
                  <a:lnTo>
                    <a:pt x="2730" y="1064"/>
                  </a:lnTo>
                  <a:lnTo>
                    <a:pt x="2817" y="1007"/>
                  </a:lnTo>
                  <a:lnTo>
                    <a:pt x="2874" y="920"/>
                  </a:lnTo>
                  <a:lnTo>
                    <a:pt x="2932" y="805"/>
                  </a:lnTo>
                  <a:lnTo>
                    <a:pt x="2960" y="719"/>
                  </a:lnTo>
                  <a:lnTo>
                    <a:pt x="2960" y="518"/>
                  </a:lnTo>
                  <a:lnTo>
                    <a:pt x="2932" y="317"/>
                  </a:lnTo>
                  <a:lnTo>
                    <a:pt x="2874" y="231"/>
                  </a:lnTo>
                  <a:lnTo>
                    <a:pt x="2788" y="173"/>
                  </a:lnTo>
                  <a:lnTo>
                    <a:pt x="2730" y="87"/>
                  </a:lnTo>
                  <a:lnTo>
                    <a:pt x="2615" y="58"/>
                  </a:lnTo>
                  <a:lnTo>
                    <a:pt x="2529" y="29"/>
                  </a:lnTo>
                  <a:lnTo>
                    <a:pt x="2386" y="1"/>
                  </a:lnTo>
                </a:path>
              </a:pathLst>
            </a:custGeom>
            <a:solidFill>
              <a:srgbClr val="FFFFFF">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0" name="Google Shape;1980;p39"/>
            <p:cNvSpPr/>
            <p:nvPr/>
          </p:nvSpPr>
          <p:spPr>
            <a:xfrm>
              <a:off x="1530125" y="3886050"/>
              <a:ext cx="79050" cy="43850"/>
            </a:xfrm>
            <a:custGeom>
              <a:avLst/>
              <a:gdLst/>
              <a:ahLst/>
              <a:cxnLst/>
              <a:rect l="l" t="t" r="r" b="b"/>
              <a:pathLst>
                <a:path w="3162" h="1754" extrusionOk="0">
                  <a:moveTo>
                    <a:pt x="2645" y="1"/>
                  </a:moveTo>
                  <a:lnTo>
                    <a:pt x="2472" y="29"/>
                  </a:lnTo>
                  <a:lnTo>
                    <a:pt x="2328" y="144"/>
                  </a:lnTo>
                  <a:lnTo>
                    <a:pt x="2213" y="231"/>
                  </a:lnTo>
                  <a:lnTo>
                    <a:pt x="2098" y="288"/>
                  </a:lnTo>
                  <a:lnTo>
                    <a:pt x="1840" y="403"/>
                  </a:lnTo>
                  <a:lnTo>
                    <a:pt x="1322" y="575"/>
                  </a:lnTo>
                  <a:lnTo>
                    <a:pt x="748" y="834"/>
                  </a:lnTo>
                  <a:lnTo>
                    <a:pt x="144" y="1093"/>
                  </a:lnTo>
                  <a:lnTo>
                    <a:pt x="87" y="1150"/>
                  </a:lnTo>
                  <a:lnTo>
                    <a:pt x="29" y="1236"/>
                  </a:lnTo>
                  <a:lnTo>
                    <a:pt x="0" y="1323"/>
                  </a:lnTo>
                  <a:lnTo>
                    <a:pt x="0" y="1380"/>
                  </a:lnTo>
                  <a:lnTo>
                    <a:pt x="0" y="1466"/>
                  </a:lnTo>
                  <a:lnTo>
                    <a:pt x="58" y="1553"/>
                  </a:lnTo>
                  <a:lnTo>
                    <a:pt x="115" y="1610"/>
                  </a:lnTo>
                  <a:lnTo>
                    <a:pt x="173" y="1668"/>
                  </a:lnTo>
                  <a:lnTo>
                    <a:pt x="345" y="1725"/>
                  </a:lnTo>
                  <a:lnTo>
                    <a:pt x="518" y="1754"/>
                  </a:lnTo>
                  <a:lnTo>
                    <a:pt x="834" y="1725"/>
                  </a:lnTo>
                  <a:lnTo>
                    <a:pt x="1121" y="1639"/>
                  </a:lnTo>
                  <a:lnTo>
                    <a:pt x="1667" y="1438"/>
                  </a:lnTo>
                  <a:lnTo>
                    <a:pt x="2357" y="1236"/>
                  </a:lnTo>
                  <a:lnTo>
                    <a:pt x="2673" y="1122"/>
                  </a:lnTo>
                  <a:lnTo>
                    <a:pt x="2817" y="1035"/>
                  </a:lnTo>
                  <a:lnTo>
                    <a:pt x="2989" y="920"/>
                  </a:lnTo>
                  <a:lnTo>
                    <a:pt x="3104" y="805"/>
                  </a:lnTo>
                  <a:lnTo>
                    <a:pt x="3162" y="633"/>
                  </a:lnTo>
                  <a:lnTo>
                    <a:pt x="3162" y="489"/>
                  </a:lnTo>
                  <a:lnTo>
                    <a:pt x="3104" y="346"/>
                  </a:lnTo>
                  <a:lnTo>
                    <a:pt x="3047" y="202"/>
                  </a:lnTo>
                  <a:lnTo>
                    <a:pt x="2932" y="116"/>
                  </a:lnTo>
                  <a:lnTo>
                    <a:pt x="2788" y="29"/>
                  </a:lnTo>
                  <a:lnTo>
                    <a:pt x="2645" y="1"/>
                  </a:lnTo>
                  <a:close/>
                </a:path>
              </a:pathLst>
            </a:custGeom>
            <a:solidFill>
              <a:srgbClr val="FFFFFF">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1" name="Google Shape;1981;p39"/>
            <p:cNvSpPr/>
            <p:nvPr/>
          </p:nvSpPr>
          <p:spPr>
            <a:xfrm>
              <a:off x="1530125" y="3886050"/>
              <a:ext cx="79050" cy="43850"/>
            </a:xfrm>
            <a:custGeom>
              <a:avLst/>
              <a:gdLst/>
              <a:ahLst/>
              <a:cxnLst/>
              <a:rect l="l" t="t" r="r" b="b"/>
              <a:pathLst>
                <a:path w="3162" h="1754" fill="none" extrusionOk="0">
                  <a:moveTo>
                    <a:pt x="2645" y="1"/>
                  </a:moveTo>
                  <a:lnTo>
                    <a:pt x="2645" y="1"/>
                  </a:lnTo>
                  <a:lnTo>
                    <a:pt x="2472" y="29"/>
                  </a:lnTo>
                  <a:lnTo>
                    <a:pt x="2328" y="144"/>
                  </a:lnTo>
                  <a:lnTo>
                    <a:pt x="2328" y="144"/>
                  </a:lnTo>
                  <a:lnTo>
                    <a:pt x="2213" y="231"/>
                  </a:lnTo>
                  <a:lnTo>
                    <a:pt x="2098" y="288"/>
                  </a:lnTo>
                  <a:lnTo>
                    <a:pt x="1840" y="403"/>
                  </a:lnTo>
                  <a:lnTo>
                    <a:pt x="1322" y="575"/>
                  </a:lnTo>
                  <a:lnTo>
                    <a:pt x="1322" y="575"/>
                  </a:lnTo>
                  <a:lnTo>
                    <a:pt x="748" y="834"/>
                  </a:lnTo>
                  <a:lnTo>
                    <a:pt x="144" y="1093"/>
                  </a:lnTo>
                  <a:lnTo>
                    <a:pt x="144" y="1093"/>
                  </a:lnTo>
                  <a:lnTo>
                    <a:pt x="87" y="1150"/>
                  </a:lnTo>
                  <a:lnTo>
                    <a:pt x="29" y="1236"/>
                  </a:lnTo>
                  <a:lnTo>
                    <a:pt x="0" y="1323"/>
                  </a:lnTo>
                  <a:lnTo>
                    <a:pt x="0" y="1380"/>
                  </a:lnTo>
                  <a:lnTo>
                    <a:pt x="0" y="1466"/>
                  </a:lnTo>
                  <a:lnTo>
                    <a:pt x="58" y="1553"/>
                  </a:lnTo>
                  <a:lnTo>
                    <a:pt x="115" y="1610"/>
                  </a:lnTo>
                  <a:lnTo>
                    <a:pt x="173" y="1668"/>
                  </a:lnTo>
                  <a:lnTo>
                    <a:pt x="173" y="1668"/>
                  </a:lnTo>
                  <a:lnTo>
                    <a:pt x="345" y="1725"/>
                  </a:lnTo>
                  <a:lnTo>
                    <a:pt x="518" y="1754"/>
                  </a:lnTo>
                  <a:lnTo>
                    <a:pt x="518" y="1754"/>
                  </a:lnTo>
                  <a:lnTo>
                    <a:pt x="834" y="1725"/>
                  </a:lnTo>
                  <a:lnTo>
                    <a:pt x="1121" y="1639"/>
                  </a:lnTo>
                  <a:lnTo>
                    <a:pt x="1667" y="1438"/>
                  </a:lnTo>
                  <a:lnTo>
                    <a:pt x="1667" y="1438"/>
                  </a:lnTo>
                  <a:lnTo>
                    <a:pt x="2357" y="1236"/>
                  </a:lnTo>
                  <a:lnTo>
                    <a:pt x="2673" y="1122"/>
                  </a:lnTo>
                  <a:lnTo>
                    <a:pt x="2817" y="1035"/>
                  </a:lnTo>
                  <a:lnTo>
                    <a:pt x="2989" y="920"/>
                  </a:lnTo>
                  <a:lnTo>
                    <a:pt x="2989" y="920"/>
                  </a:lnTo>
                  <a:lnTo>
                    <a:pt x="3104" y="805"/>
                  </a:lnTo>
                  <a:lnTo>
                    <a:pt x="3162" y="633"/>
                  </a:lnTo>
                  <a:lnTo>
                    <a:pt x="3162" y="489"/>
                  </a:lnTo>
                  <a:lnTo>
                    <a:pt x="3104" y="346"/>
                  </a:lnTo>
                  <a:lnTo>
                    <a:pt x="3047" y="202"/>
                  </a:lnTo>
                  <a:lnTo>
                    <a:pt x="2932" y="116"/>
                  </a:lnTo>
                  <a:lnTo>
                    <a:pt x="2788" y="29"/>
                  </a:lnTo>
                  <a:lnTo>
                    <a:pt x="2645" y="1"/>
                  </a:lnTo>
                </a:path>
              </a:pathLst>
            </a:custGeom>
            <a:solidFill>
              <a:srgbClr val="FFFFFF">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2" name="Google Shape;1982;p39"/>
            <p:cNvSpPr/>
            <p:nvPr/>
          </p:nvSpPr>
          <p:spPr>
            <a:xfrm>
              <a:off x="1564600" y="3983050"/>
              <a:ext cx="69025" cy="50325"/>
            </a:xfrm>
            <a:custGeom>
              <a:avLst/>
              <a:gdLst/>
              <a:ahLst/>
              <a:cxnLst/>
              <a:rect l="l" t="t" r="r" b="b"/>
              <a:pathLst>
                <a:path w="2761" h="2013" extrusionOk="0">
                  <a:moveTo>
                    <a:pt x="2128" y="1"/>
                  </a:moveTo>
                  <a:lnTo>
                    <a:pt x="1984" y="58"/>
                  </a:lnTo>
                  <a:lnTo>
                    <a:pt x="1754" y="173"/>
                  </a:lnTo>
                  <a:lnTo>
                    <a:pt x="1524" y="346"/>
                  </a:lnTo>
                  <a:lnTo>
                    <a:pt x="1064" y="662"/>
                  </a:lnTo>
                  <a:lnTo>
                    <a:pt x="547" y="949"/>
                  </a:lnTo>
                  <a:lnTo>
                    <a:pt x="317" y="1122"/>
                  </a:lnTo>
                  <a:lnTo>
                    <a:pt x="87" y="1323"/>
                  </a:lnTo>
                  <a:lnTo>
                    <a:pt x="30" y="1409"/>
                  </a:lnTo>
                  <a:lnTo>
                    <a:pt x="1" y="1524"/>
                  </a:lnTo>
                  <a:lnTo>
                    <a:pt x="1" y="1639"/>
                  </a:lnTo>
                  <a:lnTo>
                    <a:pt x="30" y="1754"/>
                  </a:lnTo>
                  <a:lnTo>
                    <a:pt x="87" y="1869"/>
                  </a:lnTo>
                  <a:lnTo>
                    <a:pt x="145" y="1926"/>
                  </a:lnTo>
                  <a:lnTo>
                    <a:pt x="260" y="1984"/>
                  </a:lnTo>
                  <a:lnTo>
                    <a:pt x="375" y="2013"/>
                  </a:lnTo>
                  <a:lnTo>
                    <a:pt x="490" y="1984"/>
                  </a:lnTo>
                  <a:lnTo>
                    <a:pt x="777" y="1898"/>
                  </a:lnTo>
                  <a:lnTo>
                    <a:pt x="1036" y="1783"/>
                  </a:lnTo>
                  <a:lnTo>
                    <a:pt x="1524" y="1495"/>
                  </a:lnTo>
                  <a:lnTo>
                    <a:pt x="2013" y="1208"/>
                  </a:lnTo>
                  <a:lnTo>
                    <a:pt x="2530" y="920"/>
                  </a:lnTo>
                  <a:lnTo>
                    <a:pt x="2588" y="892"/>
                  </a:lnTo>
                  <a:lnTo>
                    <a:pt x="2674" y="805"/>
                  </a:lnTo>
                  <a:lnTo>
                    <a:pt x="2731" y="719"/>
                  </a:lnTo>
                  <a:lnTo>
                    <a:pt x="2760" y="633"/>
                  </a:lnTo>
                  <a:lnTo>
                    <a:pt x="2760" y="518"/>
                  </a:lnTo>
                  <a:lnTo>
                    <a:pt x="2760" y="403"/>
                  </a:lnTo>
                  <a:lnTo>
                    <a:pt x="2731" y="317"/>
                  </a:lnTo>
                  <a:lnTo>
                    <a:pt x="2703" y="231"/>
                  </a:lnTo>
                  <a:lnTo>
                    <a:pt x="2616" y="116"/>
                  </a:lnTo>
                  <a:lnTo>
                    <a:pt x="2501" y="58"/>
                  </a:lnTo>
                  <a:lnTo>
                    <a:pt x="2386" y="1"/>
                  </a:lnTo>
                  <a:close/>
                </a:path>
              </a:pathLst>
            </a:custGeom>
            <a:solidFill>
              <a:srgbClr val="FFFFFF">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3" name="Google Shape;1983;p39"/>
            <p:cNvSpPr/>
            <p:nvPr/>
          </p:nvSpPr>
          <p:spPr>
            <a:xfrm>
              <a:off x="1564600" y="3983050"/>
              <a:ext cx="69025" cy="50325"/>
            </a:xfrm>
            <a:custGeom>
              <a:avLst/>
              <a:gdLst/>
              <a:ahLst/>
              <a:cxnLst/>
              <a:rect l="l" t="t" r="r" b="b"/>
              <a:pathLst>
                <a:path w="2761" h="2013" fill="none" extrusionOk="0">
                  <a:moveTo>
                    <a:pt x="2271" y="1"/>
                  </a:moveTo>
                  <a:lnTo>
                    <a:pt x="2271" y="1"/>
                  </a:lnTo>
                  <a:lnTo>
                    <a:pt x="2128" y="1"/>
                  </a:lnTo>
                  <a:lnTo>
                    <a:pt x="1984" y="58"/>
                  </a:lnTo>
                  <a:lnTo>
                    <a:pt x="1984" y="58"/>
                  </a:lnTo>
                  <a:lnTo>
                    <a:pt x="1754" y="173"/>
                  </a:lnTo>
                  <a:lnTo>
                    <a:pt x="1524" y="346"/>
                  </a:lnTo>
                  <a:lnTo>
                    <a:pt x="1064" y="662"/>
                  </a:lnTo>
                  <a:lnTo>
                    <a:pt x="1064" y="662"/>
                  </a:lnTo>
                  <a:lnTo>
                    <a:pt x="547" y="949"/>
                  </a:lnTo>
                  <a:lnTo>
                    <a:pt x="317" y="1122"/>
                  </a:lnTo>
                  <a:lnTo>
                    <a:pt x="87" y="1323"/>
                  </a:lnTo>
                  <a:lnTo>
                    <a:pt x="87" y="1323"/>
                  </a:lnTo>
                  <a:lnTo>
                    <a:pt x="30" y="1409"/>
                  </a:lnTo>
                  <a:lnTo>
                    <a:pt x="1" y="1524"/>
                  </a:lnTo>
                  <a:lnTo>
                    <a:pt x="1" y="1639"/>
                  </a:lnTo>
                  <a:lnTo>
                    <a:pt x="30" y="1754"/>
                  </a:lnTo>
                  <a:lnTo>
                    <a:pt x="87" y="1869"/>
                  </a:lnTo>
                  <a:lnTo>
                    <a:pt x="145" y="1926"/>
                  </a:lnTo>
                  <a:lnTo>
                    <a:pt x="260" y="1984"/>
                  </a:lnTo>
                  <a:lnTo>
                    <a:pt x="375" y="2013"/>
                  </a:lnTo>
                  <a:lnTo>
                    <a:pt x="375" y="2013"/>
                  </a:lnTo>
                  <a:lnTo>
                    <a:pt x="490" y="1984"/>
                  </a:lnTo>
                  <a:lnTo>
                    <a:pt x="490" y="1984"/>
                  </a:lnTo>
                  <a:lnTo>
                    <a:pt x="777" y="1898"/>
                  </a:lnTo>
                  <a:lnTo>
                    <a:pt x="1036" y="1783"/>
                  </a:lnTo>
                  <a:lnTo>
                    <a:pt x="1524" y="1495"/>
                  </a:lnTo>
                  <a:lnTo>
                    <a:pt x="2013" y="1208"/>
                  </a:lnTo>
                  <a:lnTo>
                    <a:pt x="2530" y="920"/>
                  </a:lnTo>
                  <a:lnTo>
                    <a:pt x="2530" y="920"/>
                  </a:lnTo>
                  <a:lnTo>
                    <a:pt x="2588" y="892"/>
                  </a:lnTo>
                  <a:lnTo>
                    <a:pt x="2674" y="805"/>
                  </a:lnTo>
                  <a:lnTo>
                    <a:pt x="2731" y="719"/>
                  </a:lnTo>
                  <a:lnTo>
                    <a:pt x="2760" y="633"/>
                  </a:lnTo>
                  <a:lnTo>
                    <a:pt x="2760" y="518"/>
                  </a:lnTo>
                  <a:lnTo>
                    <a:pt x="2760" y="403"/>
                  </a:lnTo>
                  <a:lnTo>
                    <a:pt x="2731" y="317"/>
                  </a:lnTo>
                  <a:lnTo>
                    <a:pt x="2703" y="231"/>
                  </a:lnTo>
                  <a:lnTo>
                    <a:pt x="2703" y="231"/>
                  </a:lnTo>
                  <a:lnTo>
                    <a:pt x="2616" y="116"/>
                  </a:lnTo>
                  <a:lnTo>
                    <a:pt x="2501" y="58"/>
                  </a:lnTo>
                  <a:lnTo>
                    <a:pt x="2386" y="1"/>
                  </a:lnTo>
                  <a:lnTo>
                    <a:pt x="2271" y="1"/>
                  </a:lnTo>
                </a:path>
              </a:pathLst>
            </a:custGeom>
            <a:solidFill>
              <a:srgbClr val="FFFFFF">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4" name="Google Shape;1984;p39"/>
            <p:cNvSpPr/>
            <p:nvPr/>
          </p:nvSpPr>
          <p:spPr>
            <a:xfrm>
              <a:off x="1489875" y="4108800"/>
              <a:ext cx="70450" cy="75475"/>
            </a:xfrm>
            <a:custGeom>
              <a:avLst/>
              <a:gdLst/>
              <a:ahLst/>
              <a:cxnLst/>
              <a:rect l="l" t="t" r="r" b="b"/>
              <a:pathLst>
                <a:path w="2818" h="3019" extrusionOk="0">
                  <a:moveTo>
                    <a:pt x="2156" y="0"/>
                  </a:moveTo>
                  <a:lnTo>
                    <a:pt x="2042" y="29"/>
                  </a:lnTo>
                  <a:lnTo>
                    <a:pt x="1927" y="58"/>
                  </a:lnTo>
                  <a:lnTo>
                    <a:pt x="1812" y="144"/>
                  </a:lnTo>
                  <a:lnTo>
                    <a:pt x="1697" y="259"/>
                  </a:lnTo>
                  <a:lnTo>
                    <a:pt x="1467" y="546"/>
                  </a:lnTo>
                  <a:lnTo>
                    <a:pt x="1237" y="863"/>
                  </a:lnTo>
                  <a:lnTo>
                    <a:pt x="978" y="1207"/>
                  </a:lnTo>
                  <a:lnTo>
                    <a:pt x="691" y="1552"/>
                  </a:lnTo>
                  <a:lnTo>
                    <a:pt x="432" y="1811"/>
                  </a:lnTo>
                  <a:lnTo>
                    <a:pt x="202" y="2098"/>
                  </a:lnTo>
                  <a:lnTo>
                    <a:pt x="116" y="2242"/>
                  </a:lnTo>
                  <a:lnTo>
                    <a:pt x="30" y="2415"/>
                  </a:lnTo>
                  <a:lnTo>
                    <a:pt x="1" y="2587"/>
                  </a:lnTo>
                  <a:lnTo>
                    <a:pt x="1" y="2759"/>
                  </a:lnTo>
                  <a:lnTo>
                    <a:pt x="30" y="2874"/>
                  </a:lnTo>
                  <a:lnTo>
                    <a:pt x="87" y="2961"/>
                  </a:lnTo>
                  <a:lnTo>
                    <a:pt x="202" y="3018"/>
                  </a:lnTo>
                  <a:lnTo>
                    <a:pt x="403" y="3018"/>
                  </a:lnTo>
                  <a:lnTo>
                    <a:pt x="518" y="2961"/>
                  </a:lnTo>
                  <a:lnTo>
                    <a:pt x="1553" y="2041"/>
                  </a:lnTo>
                  <a:lnTo>
                    <a:pt x="2070" y="1581"/>
                  </a:lnTo>
                  <a:lnTo>
                    <a:pt x="2588" y="1121"/>
                  </a:lnTo>
                  <a:lnTo>
                    <a:pt x="2674" y="1035"/>
                  </a:lnTo>
                  <a:lnTo>
                    <a:pt x="2731" y="949"/>
                  </a:lnTo>
                  <a:lnTo>
                    <a:pt x="2789" y="834"/>
                  </a:lnTo>
                  <a:lnTo>
                    <a:pt x="2818" y="748"/>
                  </a:lnTo>
                  <a:lnTo>
                    <a:pt x="2818" y="575"/>
                  </a:lnTo>
                  <a:lnTo>
                    <a:pt x="2760" y="403"/>
                  </a:lnTo>
                  <a:lnTo>
                    <a:pt x="2645" y="230"/>
                  </a:lnTo>
                  <a:lnTo>
                    <a:pt x="2501" y="115"/>
                  </a:lnTo>
                  <a:lnTo>
                    <a:pt x="2358" y="29"/>
                  </a:lnTo>
                  <a:lnTo>
                    <a:pt x="2156" y="0"/>
                  </a:lnTo>
                  <a:close/>
                </a:path>
              </a:pathLst>
            </a:custGeom>
            <a:solidFill>
              <a:srgbClr val="FFFFFF">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5" name="Google Shape;1985;p39"/>
            <p:cNvSpPr/>
            <p:nvPr/>
          </p:nvSpPr>
          <p:spPr>
            <a:xfrm>
              <a:off x="1489875" y="4108800"/>
              <a:ext cx="70450" cy="75475"/>
            </a:xfrm>
            <a:custGeom>
              <a:avLst/>
              <a:gdLst/>
              <a:ahLst/>
              <a:cxnLst/>
              <a:rect l="l" t="t" r="r" b="b"/>
              <a:pathLst>
                <a:path w="2818" h="3019" fill="none" extrusionOk="0">
                  <a:moveTo>
                    <a:pt x="2156" y="0"/>
                  </a:moveTo>
                  <a:lnTo>
                    <a:pt x="2156" y="0"/>
                  </a:lnTo>
                  <a:lnTo>
                    <a:pt x="2042" y="29"/>
                  </a:lnTo>
                  <a:lnTo>
                    <a:pt x="1927" y="58"/>
                  </a:lnTo>
                  <a:lnTo>
                    <a:pt x="1812" y="144"/>
                  </a:lnTo>
                  <a:lnTo>
                    <a:pt x="1697" y="259"/>
                  </a:lnTo>
                  <a:lnTo>
                    <a:pt x="1697" y="259"/>
                  </a:lnTo>
                  <a:lnTo>
                    <a:pt x="1467" y="546"/>
                  </a:lnTo>
                  <a:lnTo>
                    <a:pt x="1237" y="863"/>
                  </a:lnTo>
                  <a:lnTo>
                    <a:pt x="1237" y="863"/>
                  </a:lnTo>
                  <a:lnTo>
                    <a:pt x="978" y="1207"/>
                  </a:lnTo>
                  <a:lnTo>
                    <a:pt x="691" y="1552"/>
                  </a:lnTo>
                  <a:lnTo>
                    <a:pt x="691" y="1552"/>
                  </a:lnTo>
                  <a:lnTo>
                    <a:pt x="432" y="1811"/>
                  </a:lnTo>
                  <a:lnTo>
                    <a:pt x="202" y="2098"/>
                  </a:lnTo>
                  <a:lnTo>
                    <a:pt x="116" y="2242"/>
                  </a:lnTo>
                  <a:lnTo>
                    <a:pt x="30" y="2415"/>
                  </a:lnTo>
                  <a:lnTo>
                    <a:pt x="1" y="2587"/>
                  </a:lnTo>
                  <a:lnTo>
                    <a:pt x="1" y="2759"/>
                  </a:lnTo>
                  <a:lnTo>
                    <a:pt x="1" y="2759"/>
                  </a:lnTo>
                  <a:lnTo>
                    <a:pt x="30" y="2874"/>
                  </a:lnTo>
                  <a:lnTo>
                    <a:pt x="87" y="2961"/>
                  </a:lnTo>
                  <a:lnTo>
                    <a:pt x="202" y="3018"/>
                  </a:lnTo>
                  <a:lnTo>
                    <a:pt x="317" y="3018"/>
                  </a:lnTo>
                  <a:lnTo>
                    <a:pt x="317" y="3018"/>
                  </a:lnTo>
                  <a:lnTo>
                    <a:pt x="403" y="3018"/>
                  </a:lnTo>
                  <a:lnTo>
                    <a:pt x="518" y="2961"/>
                  </a:lnTo>
                  <a:lnTo>
                    <a:pt x="518" y="2961"/>
                  </a:lnTo>
                  <a:lnTo>
                    <a:pt x="1553" y="2041"/>
                  </a:lnTo>
                  <a:lnTo>
                    <a:pt x="2070" y="1581"/>
                  </a:lnTo>
                  <a:lnTo>
                    <a:pt x="2588" y="1121"/>
                  </a:lnTo>
                  <a:lnTo>
                    <a:pt x="2588" y="1121"/>
                  </a:lnTo>
                  <a:lnTo>
                    <a:pt x="2674" y="1035"/>
                  </a:lnTo>
                  <a:lnTo>
                    <a:pt x="2731" y="949"/>
                  </a:lnTo>
                  <a:lnTo>
                    <a:pt x="2789" y="834"/>
                  </a:lnTo>
                  <a:lnTo>
                    <a:pt x="2818" y="748"/>
                  </a:lnTo>
                  <a:lnTo>
                    <a:pt x="2818" y="575"/>
                  </a:lnTo>
                  <a:lnTo>
                    <a:pt x="2760" y="403"/>
                  </a:lnTo>
                  <a:lnTo>
                    <a:pt x="2645" y="230"/>
                  </a:lnTo>
                  <a:lnTo>
                    <a:pt x="2501" y="115"/>
                  </a:lnTo>
                  <a:lnTo>
                    <a:pt x="2358" y="29"/>
                  </a:lnTo>
                  <a:lnTo>
                    <a:pt x="2156" y="0"/>
                  </a:lnTo>
                </a:path>
              </a:pathLst>
            </a:custGeom>
            <a:solidFill>
              <a:srgbClr val="FFFFFF">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6" name="Google Shape;1986;p39"/>
            <p:cNvSpPr/>
            <p:nvPr/>
          </p:nvSpPr>
          <p:spPr>
            <a:xfrm>
              <a:off x="1325350" y="4136100"/>
              <a:ext cx="61100" cy="61100"/>
            </a:xfrm>
            <a:custGeom>
              <a:avLst/>
              <a:gdLst/>
              <a:ahLst/>
              <a:cxnLst/>
              <a:rect l="l" t="t" r="r" b="b"/>
              <a:pathLst>
                <a:path w="2444" h="2444" extrusionOk="0">
                  <a:moveTo>
                    <a:pt x="1811" y="0"/>
                  </a:moveTo>
                  <a:lnTo>
                    <a:pt x="1667" y="29"/>
                  </a:lnTo>
                  <a:lnTo>
                    <a:pt x="1552" y="87"/>
                  </a:lnTo>
                  <a:lnTo>
                    <a:pt x="1437" y="173"/>
                  </a:lnTo>
                  <a:lnTo>
                    <a:pt x="1351" y="317"/>
                  </a:lnTo>
                  <a:lnTo>
                    <a:pt x="1179" y="547"/>
                  </a:lnTo>
                  <a:lnTo>
                    <a:pt x="1006" y="748"/>
                  </a:lnTo>
                  <a:lnTo>
                    <a:pt x="575" y="1150"/>
                  </a:lnTo>
                  <a:lnTo>
                    <a:pt x="374" y="1351"/>
                  </a:lnTo>
                  <a:lnTo>
                    <a:pt x="173" y="1581"/>
                  </a:lnTo>
                  <a:lnTo>
                    <a:pt x="115" y="1696"/>
                  </a:lnTo>
                  <a:lnTo>
                    <a:pt x="58" y="1811"/>
                  </a:lnTo>
                  <a:lnTo>
                    <a:pt x="29" y="1955"/>
                  </a:lnTo>
                  <a:lnTo>
                    <a:pt x="0" y="2099"/>
                  </a:lnTo>
                  <a:lnTo>
                    <a:pt x="29" y="2214"/>
                  </a:lnTo>
                  <a:lnTo>
                    <a:pt x="115" y="2328"/>
                  </a:lnTo>
                  <a:lnTo>
                    <a:pt x="230" y="2415"/>
                  </a:lnTo>
                  <a:lnTo>
                    <a:pt x="345" y="2443"/>
                  </a:lnTo>
                  <a:lnTo>
                    <a:pt x="374" y="2443"/>
                  </a:lnTo>
                  <a:lnTo>
                    <a:pt x="518" y="2415"/>
                  </a:lnTo>
                  <a:lnTo>
                    <a:pt x="690" y="2357"/>
                  </a:lnTo>
                  <a:lnTo>
                    <a:pt x="977" y="2185"/>
                  </a:lnTo>
                  <a:lnTo>
                    <a:pt x="1236" y="1984"/>
                  </a:lnTo>
                  <a:lnTo>
                    <a:pt x="1466" y="1782"/>
                  </a:lnTo>
                  <a:lnTo>
                    <a:pt x="1955" y="1323"/>
                  </a:lnTo>
                  <a:lnTo>
                    <a:pt x="2185" y="1121"/>
                  </a:lnTo>
                  <a:lnTo>
                    <a:pt x="2357" y="863"/>
                  </a:lnTo>
                  <a:lnTo>
                    <a:pt x="2443" y="690"/>
                  </a:lnTo>
                  <a:lnTo>
                    <a:pt x="2443" y="547"/>
                  </a:lnTo>
                  <a:lnTo>
                    <a:pt x="2414" y="403"/>
                  </a:lnTo>
                  <a:lnTo>
                    <a:pt x="2328" y="259"/>
                  </a:lnTo>
                  <a:lnTo>
                    <a:pt x="2213" y="144"/>
                  </a:lnTo>
                  <a:lnTo>
                    <a:pt x="2098" y="87"/>
                  </a:lnTo>
                  <a:lnTo>
                    <a:pt x="1955" y="29"/>
                  </a:lnTo>
                  <a:lnTo>
                    <a:pt x="1811" y="0"/>
                  </a:lnTo>
                  <a:close/>
                </a:path>
              </a:pathLst>
            </a:custGeom>
            <a:solidFill>
              <a:srgbClr val="FFFFFF">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7" name="Google Shape;1987;p39"/>
            <p:cNvSpPr/>
            <p:nvPr/>
          </p:nvSpPr>
          <p:spPr>
            <a:xfrm>
              <a:off x="1325350" y="4136100"/>
              <a:ext cx="61100" cy="61100"/>
            </a:xfrm>
            <a:custGeom>
              <a:avLst/>
              <a:gdLst/>
              <a:ahLst/>
              <a:cxnLst/>
              <a:rect l="l" t="t" r="r" b="b"/>
              <a:pathLst>
                <a:path w="2444" h="2444" fill="none" extrusionOk="0">
                  <a:moveTo>
                    <a:pt x="1811" y="0"/>
                  </a:moveTo>
                  <a:lnTo>
                    <a:pt x="1811" y="0"/>
                  </a:lnTo>
                  <a:lnTo>
                    <a:pt x="1667" y="29"/>
                  </a:lnTo>
                  <a:lnTo>
                    <a:pt x="1552" y="87"/>
                  </a:lnTo>
                  <a:lnTo>
                    <a:pt x="1437" y="173"/>
                  </a:lnTo>
                  <a:lnTo>
                    <a:pt x="1351" y="317"/>
                  </a:lnTo>
                  <a:lnTo>
                    <a:pt x="1351" y="317"/>
                  </a:lnTo>
                  <a:lnTo>
                    <a:pt x="1179" y="547"/>
                  </a:lnTo>
                  <a:lnTo>
                    <a:pt x="1006" y="748"/>
                  </a:lnTo>
                  <a:lnTo>
                    <a:pt x="575" y="1150"/>
                  </a:lnTo>
                  <a:lnTo>
                    <a:pt x="374" y="1351"/>
                  </a:lnTo>
                  <a:lnTo>
                    <a:pt x="173" y="1581"/>
                  </a:lnTo>
                  <a:lnTo>
                    <a:pt x="115" y="1696"/>
                  </a:lnTo>
                  <a:lnTo>
                    <a:pt x="58" y="1811"/>
                  </a:lnTo>
                  <a:lnTo>
                    <a:pt x="29" y="1955"/>
                  </a:lnTo>
                  <a:lnTo>
                    <a:pt x="0" y="2099"/>
                  </a:lnTo>
                  <a:lnTo>
                    <a:pt x="0" y="2099"/>
                  </a:lnTo>
                  <a:lnTo>
                    <a:pt x="29" y="2214"/>
                  </a:lnTo>
                  <a:lnTo>
                    <a:pt x="115" y="2328"/>
                  </a:lnTo>
                  <a:lnTo>
                    <a:pt x="230" y="2415"/>
                  </a:lnTo>
                  <a:lnTo>
                    <a:pt x="345" y="2443"/>
                  </a:lnTo>
                  <a:lnTo>
                    <a:pt x="345" y="2443"/>
                  </a:lnTo>
                  <a:lnTo>
                    <a:pt x="374" y="2443"/>
                  </a:lnTo>
                  <a:lnTo>
                    <a:pt x="374" y="2443"/>
                  </a:lnTo>
                  <a:lnTo>
                    <a:pt x="518" y="2415"/>
                  </a:lnTo>
                  <a:lnTo>
                    <a:pt x="690" y="2357"/>
                  </a:lnTo>
                  <a:lnTo>
                    <a:pt x="977" y="2185"/>
                  </a:lnTo>
                  <a:lnTo>
                    <a:pt x="1236" y="1984"/>
                  </a:lnTo>
                  <a:lnTo>
                    <a:pt x="1466" y="1782"/>
                  </a:lnTo>
                  <a:lnTo>
                    <a:pt x="1466" y="1782"/>
                  </a:lnTo>
                  <a:lnTo>
                    <a:pt x="1955" y="1323"/>
                  </a:lnTo>
                  <a:lnTo>
                    <a:pt x="2185" y="1121"/>
                  </a:lnTo>
                  <a:lnTo>
                    <a:pt x="2357" y="863"/>
                  </a:lnTo>
                  <a:lnTo>
                    <a:pt x="2357" y="863"/>
                  </a:lnTo>
                  <a:lnTo>
                    <a:pt x="2443" y="690"/>
                  </a:lnTo>
                  <a:lnTo>
                    <a:pt x="2443" y="547"/>
                  </a:lnTo>
                  <a:lnTo>
                    <a:pt x="2414" y="403"/>
                  </a:lnTo>
                  <a:lnTo>
                    <a:pt x="2328" y="259"/>
                  </a:lnTo>
                  <a:lnTo>
                    <a:pt x="2213" y="144"/>
                  </a:lnTo>
                  <a:lnTo>
                    <a:pt x="2098" y="87"/>
                  </a:lnTo>
                  <a:lnTo>
                    <a:pt x="1955" y="29"/>
                  </a:lnTo>
                  <a:lnTo>
                    <a:pt x="1811" y="0"/>
                  </a:lnTo>
                </a:path>
              </a:pathLst>
            </a:custGeom>
            <a:solidFill>
              <a:srgbClr val="FFFFFF">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8" name="Google Shape;1988;p39"/>
            <p:cNvSpPr/>
            <p:nvPr/>
          </p:nvSpPr>
          <p:spPr>
            <a:xfrm>
              <a:off x="1170850" y="4212975"/>
              <a:ext cx="53200" cy="72600"/>
            </a:xfrm>
            <a:custGeom>
              <a:avLst/>
              <a:gdLst/>
              <a:ahLst/>
              <a:cxnLst/>
              <a:rect l="l" t="t" r="r" b="b"/>
              <a:pathLst>
                <a:path w="2128" h="2904" extrusionOk="0">
                  <a:moveTo>
                    <a:pt x="1438" y="1"/>
                  </a:moveTo>
                  <a:lnTo>
                    <a:pt x="1323" y="58"/>
                  </a:lnTo>
                  <a:lnTo>
                    <a:pt x="1237" y="116"/>
                  </a:lnTo>
                  <a:lnTo>
                    <a:pt x="1179" y="231"/>
                  </a:lnTo>
                  <a:lnTo>
                    <a:pt x="720" y="1007"/>
                  </a:lnTo>
                  <a:lnTo>
                    <a:pt x="288" y="1783"/>
                  </a:lnTo>
                  <a:lnTo>
                    <a:pt x="173" y="2041"/>
                  </a:lnTo>
                  <a:lnTo>
                    <a:pt x="58" y="2271"/>
                  </a:lnTo>
                  <a:lnTo>
                    <a:pt x="30" y="2415"/>
                  </a:lnTo>
                  <a:lnTo>
                    <a:pt x="1" y="2530"/>
                  </a:lnTo>
                  <a:lnTo>
                    <a:pt x="30" y="2674"/>
                  </a:lnTo>
                  <a:lnTo>
                    <a:pt x="87" y="2789"/>
                  </a:lnTo>
                  <a:lnTo>
                    <a:pt x="173" y="2875"/>
                  </a:lnTo>
                  <a:lnTo>
                    <a:pt x="288" y="2904"/>
                  </a:lnTo>
                  <a:lnTo>
                    <a:pt x="375" y="2875"/>
                  </a:lnTo>
                  <a:lnTo>
                    <a:pt x="461" y="2817"/>
                  </a:lnTo>
                  <a:lnTo>
                    <a:pt x="518" y="2731"/>
                  </a:lnTo>
                  <a:lnTo>
                    <a:pt x="576" y="2645"/>
                  </a:lnTo>
                  <a:lnTo>
                    <a:pt x="576" y="2674"/>
                  </a:lnTo>
                  <a:lnTo>
                    <a:pt x="662" y="2587"/>
                  </a:lnTo>
                  <a:lnTo>
                    <a:pt x="777" y="2444"/>
                  </a:lnTo>
                  <a:lnTo>
                    <a:pt x="978" y="2185"/>
                  </a:lnTo>
                  <a:lnTo>
                    <a:pt x="1151" y="1926"/>
                  </a:lnTo>
                  <a:lnTo>
                    <a:pt x="1352" y="1639"/>
                  </a:lnTo>
                  <a:lnTo>
                    <a:pt x="1582" y="1380"/>
                  </a:lnTo>
                  <a:lnTo>
                    <a:pt x="2013" y="834"/>
                  </a:lnTo>
                  <a:lnTo>
                    <a:pt x="2099" y="691"/>
                  </a:lnTo>
                  <a:lnTo>
                    <a:pt x="2128" y="547"/>
                  </a:lnTo>
                  <a:lnTo>
                    <a:pt x="2099" y="403"/>
                  </a:lnTo>
                  <a:lnTo>
                    <a:pt x="2042" y="259"/>
                  </a:lnTo>
                  <a:lnTo>
                    <a:pt x="1927" y="144"/>
                  </a:lnTo>
                  <a:lnTo>
                    <a:pt x="1812" y="58"/>
                  </a:lnTo>
                  <a:lnTo>
                    <a:pt x="1668" y="29"/>
                  </a:lnTo>
                  <a:lnTo>
                    <a:pt x="1553" y="1"/>
                  </a:lnTo>
                  <a:close/>
                </a:path>
              </a:pathLst>
            </a:custGeom>
            <a:solidFill>
              <a:srgbClr val="FFFFFF">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9" name="Google Shape;1989;p39"/>
            <p:cNvSpPr/>
            <p:nvPr/>
          </p:nvSpPr>
          <p:spPr>
            <a:xfrm>
              <a:off x="1170850" y="4212975"/>
              <a:ext cx="53200" cy="72600"/>
            </a:xfrm>
            <a:custGeom>
              <a:avLst/>
              <a:gdLst/>
              <a:ahLst/>
              <a:cxnLst/>
              <a:rect l="l" t="t" r="r" b="b"/>
              <a:pathLst>
                <a:path w="2128" h="2904" fill="none" extrusionOk="0">
                  <a:moveTo>
                    <a:pt x="1553" y="1"/>
                  </a:moveTo>
                  <a:lnTo>
                    <a:pt x="1553" y="1"/>
                  </a:lnTo>
                  <a:lnTo>
                    <a:pt x="1438" y="1"/>
                  </a:lnTo>
                  <a:lnTo>
                    <a:pt x="1323" y="58"/>
                  </a:lnTo>
                  <a:lnTo>
                    <a:pt x="1237" y="116"/>
                  </a:lnTo>
                  <a:lnTo>
                    <a:pt x="1179" y="231"/>
                  </a:lnTo>
                  <a:lnTo>
                    <a:pt x="1179" y="231"/>
                  </a:lnTo>
                  <a:lnTo>
                    <a:pt x="720" y="1007"/>
                  </a:lnTo>
                  <a:lnTo>
                    <a:pt x="288" y="1783"/>
                  </a:lnTo>
                  <a:lnTo>
                    <a:pt x="288" y="1783"/>
                  </a:lnTo>
                  <a:lnTo>
                    <a:pt x="173" y="2041"/>
                  </a:lnTo>
                  <a:lnTo>
                    <a:pt x="58" y="2271"/>
                  </a:lnTo>
                  <a:lnTo>
                    <a:pt x="30" y="2415"/>
                  </a:lnTo>
                  <a:lnTo>
                    <a:pt x="1" y="2530"/>
                  </a:lnTo>
                  <a:lnTo>
                    <a:pt x="30" y="2674"/>
                  </a:lnTo>
                  <a:lnTo>
                    <a:pt x="87" y="2789"/>
                  </a:lnTo>
                  <a:lnTo>
                    <a:pt x="87" y="2789"/>
                  </a:lnTo>
                  <a:lnTo>
                    <a:pt x="173" y="2875"/>
                  </a:lnTo>
                  <a:lnTo>
                    <a:pt x="288" y="2904"/>
                  </a:lnTo>
                  <a:lnTo>
                    <a:pt x="288" y="2904"/>
                  </a:lnTo>
                  <a:lnTo>
                    <a:pt x="375" y="2875"/>
                  </a:lnTo>
                  <a:lnTo>
                    <a:pt x="461" y="2817"/>
                  </a:lnTo>
                  <a:lnTo>
                    <a:pt x="518" y="2731"/>
                  </a:lnTo>
                  <a:lnTo>
                    <a:pt x="576" y="2645"/>
                  </a:lnTo>
                  <a:lnTo>
                    <a:pt x="576" y="2645"/>
                  </a:lnTo>
                  <a:lnTo>
                    <a:pt x="576" y="2674"/>
                  </a:lnTo>
                  <a:lnTo>
                    <a:pt x="576" y="2674"/>
                  </a:lnTo>
                  <a:lnTo>
                    <a:pt x="662" y="2587"/>
                  </a:lnTo>
                  <a:lnTo>
                    <a:pt x="777" y="2444"/>
                  </a:lnTo>
                  <a:lnTo>
                    <a:pt x="777" y="2444"/>
                  </a:lnTo>
                  <a:lnTo>
                    <a:pt x="978" y="2185"/>
                  </a:lnTo>
                  <a:lnTo>
                    <a:pt x="1151" y="1926"/>
                  </a:lnTo>
                  <a:lnTo>
                    <a:pt x="1151" y="1926"/>
                  </a:lnTo>
                  <a:lnTo>
                    <a:pt x="1352" y="1639"/>
                  </a:lnTo>
                  <a:lnTo>
                    <a:pt x="1582" y="1380"/>
                  </a:lnTo>
                  <a:lnTo>
                    <a:pt x="2013" y="834"/>
                  </a:lnTo>
                  <a:lnTo>
                    <a:pt x="2013" y="834"/>
                  </a:lnTo>
                  <a:lnTo>
                    <a:pt x="2099" y="691"/>
                  </a:lnTo>
                  <a:lnTo>
                    <a:pt x="2128" y="547"/>
                  </a:lnTo>
                  <a:lnTo>
                    <a:pt x="2099" y="403"/>
                  </a:lnTo>
                  <a:lnTo>
                    <a:pt x="2042" y="259"/>
                  </a:lnTo>
                  <a:lnTo>
                    <a:pt x="1927" y="144"/>
                  </a:lnTo>
                  <a:lnTo>
                    <a:pt x="1812" y="58"/>
                  </a:lnTo>
                  <a:lnTo>
                    <a:pt x="1668" y="29"/>
                  </a:lnTo>
                  <a:lnTo>
                    <a:pt x="1553" y="1"/>
                  </a:lnTo>
                </a:path>
              </a:pathLst>
            </a:custGeom>
            <a:solidFill>
              <a:srgbClr val="FFFFFF">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0" name="Google Shape;1990;p39"/>
            <p:cNvSpPr/>
            <p:nvPr/>
          </p:nvSpPr>
          <p:spPr>
            <a:xfrm>
              <a:off x="1073150" y="4180650"/>
              <a:ext cx="47450" cy="69725"/>
            </a:xfrm>
            <a:custGeom>
              <a:avLst/>
              <a:gdLst/>
              <a:ahLst/>
              <a:cxnLst/>
              <a:rect l="l" t="t" r="r" b="b"/>
              <a:pathLst>
                <a:path w="1898" h="2789" extrusionOk="0">
                  <a:moveTo>
                    <a:pt x="1409" y="0"/>
                  </a:moveTo>
                  <a:lnTo>
                    <a:pt x="1265" y="29"/>
                  </a:lnTo>
                  <a:lnTo>
                    <a:pt x="1121" y="58"/>
                  </a:lnTo>
                  <a:lnTo>
                    <a:pt x="1006" y="115"/>
                  </a:lnTo>
                  <a:lnTo>
                    <a:pt x="920" y="173"/>
                  </a:lnTo>
                  <a:lnTo>
                    <a:pt x="747" y="345"/>
                  </a:lnTo>
                  <a:lnTo>
                    <a:pt x="604" y="575"/>
                  </a:lnTo>
                  <a:lnTo>
                    <a:pt x="518" y="834"/>
                  </a:lnTo>
                  <a:lnTo>
                    <a:pt x="431" y="1093"/>
                  </a:lnTo>
                  <a:lnTo>
                    <a:pt x="345" y="1351"/>
                  </a:lnTo>
                  <a:lnTo>
                    <a:pt x="230" y="1581"/>
                  </a:lnTo>
                  <a:lnTo>
                    <a:pt x="144" y="1840"/>
                  </a:lnTo>
                  <a:lnTo>
                    <a:pt x="29" y="2242"/>
                  </a:lnTo>
                  <a:lnTo>
                    <a:pt x="0" y="2443"/>
                  </a:lnTo>
                  <a:lnTo>
                    <a:pt x="0" y="2616"/>
                  </a:lnTo>
                  <a:lnTo>
                    <a:pt x="29" y="2673"/>
                  </a:lnTo>
                  <a:lnTo>
                    <a:pt x="58" y="2731"/>
                  </a:lnTo>
                  <a:lnTo>
                    <a:pt x="115" y="2760"/>
                  </a:lnTo>
                  <a:lnTo>
                    <a:pt x="201" y="2788"/>
                  </a:lnTo>
                  <a:lnTo>
                    <a:pt x="259" y="2760"/>
                  </a:lnTo>
                  <a:lnTo>
                    <a:pt x="374" y="2731"/>
                  </a:lnTo>
                  <a:lnTo>
                    <a:pt x="489" y="2645"/>
                  </a:lnTo>
                  <a:lnTo>
                    <a:pt x="604" y="2558"/>
                  </a:lnTo>
                  <a:lnTo>
                    <a:pt x="719" y="2443"/>
                  </a:lnTo>
                  <a:lnTo>
                    <a:pt x="920" y="2185"/>
                  </a:lnTo>
                  <a:lnTo>
                    <a:pt x="1064" y="1955"/>
                  </a:lnTo>
                  <a:lnTo>
                    <a:pt x="1265" y="1639"/>
                  </a:lnTo>
                  <a:lnTo>
                    <a:pt x="1466" y="1322"/>
                  </a:lnTo>
                  <a:lnTo>
                    <a:pt x="1610" y="1064"/>
                  </a:lnTo>
                  <a:lnTo>
                    <a:pt x="1725" y="978"/>
                  </a:lnTo>
                  <a:lnTo>
                    <a:pt x="1811" y="891"/>
                  </a:lnTo>
                  <a:lnTo>
                    <a:pt x="1868" y="776"/>
                  </a:lnTo>
                  <a:lnTo>
                    <a:pt x="1897" y="633"/>
                  </a:lnTo>
                  <a:lnTo>
                    <a:pt x="1897" y="460"/>
                  </a:lnTo>
                  <a:lnTo>
                    <a:pt x="1868" y="317"/>
                  </a:lnTo>
                  <a:lnTo>
                    <a:pt x="1782" y="202"/>
                  </a:lnTo>
                  <a:lnTo>
                    <a:pt x="1696" y="87"/>
                  </a:lnTo>
                  <a:lnTo>
                    <a:pt x="1581" y="29"/>
                  </a:lnTo>
                  <a:lnTo>
                    <a:pt x="1409" y="0"/>
                  </a:lnTo>
                  <a:close/>
                </a:path>
              </a:pathLst>
            </a:custGeom>
            <a:solidFill>
              <a:srgbClr val="FFFFFF">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1" name="Google Shape;1991;p39"/>
            <p:cNvSpPr/>
            <p:nvPr/>
          </p:nvSpPr>
          <p:spPr>
            <a:xfrm>
              <a:off x="1073150" y="4180650"/>
              <a:ext cx="47450" cy="69725"/>
            </a:xfrm>
            <a:custGeom>
              <a:avLst/>
              <a:gdLst/>
              <a:ahLst/>
              <a:cxnLst/>
              <a:rect l="l" t="t" r="r" b="b"/>
              <a:pathLst>
                <a:path w="1898" h="2789" fill="none" extrusionOk="0">
                  <a:moveTo>
                    <a:pt x="1409" y="0"/>
                  </a:moveTo>
                  <a:lnTo>
                    <a:pt x="1409" y="0"/>
                  </a:lnTo>
                  <a:lnTo>
                    <a:pt x="1409" y="0"/>
                  </a:lnTo>
                  <a:lnTo>
                    <a:pt x="1409" y="0"/>
                  </a:lnTo>
                  <a:lnTo>
                    <a:pt x="1265" y="29"/>
                  </a:lnTo>
                  <a:lnTo>
                    <a:pt x="1121" y="58"/>
                  </a:lnTo>
                  <a:lnTo>
                    <a:pt x="1006" y="115"/>
                  </a:lnTo>
                  <a:lnTo>
                    <a:pt x="920" y="173"/>
                  </a:lnTo>
                  <a:lnTo>
                    <a:pt x="747" y="345"/>
                  </a:lnTo>
                  <a:lnTo>
                    <a:pt x="604" y="575"/>
                  </a:lnTo>
                  <a:lnTo>
                    <a:pt x="518" y="834"/>
                  </a:lnTo>
                  <a:lnTo>
                    <a:pt x="431" y="1093"/>
                  </a:lnTo>
                  <a:lnTo>
                    <a:pt x="345" y="1351"/>
                  </a:lnTo>
                  <a:lnTo>
                    <a:pt x="230" y="1581"/>
                  </a:lnTo>
                  <a:lnTo>
                    <a:pt x="230" y="1581"/>
                  </a:lnTo>
                  <a:lnTo>
                    <a:pt x="144" y="1840"/>
                  </a:lnTo>
                  <a:lnTo>
                    <a:pt x="29" y="2242"/>
                  </a:lnTo>
                  <a:lnTo>
                    <a:pt x="0" y="2443"/>
                  </a:lnTo>
                  <a:lnTo>
                    <a:pt x="0" y="2616"/>
                  </a:lnTo>
                  <a:lnTo>
                    <a:pt x="29" y="2673"/>
                  </a:lnTo>
                  <a:lnTo>
                    <a:pt x="58" y="2731"/>
                  </a:lnTo>
                  <a:lnTo>
                    <a:pt x="115" y="2760"/>
                  </a:lnTo>
                  <a:lnTo>
                    <a:pt x="201" y="2788"/>
                  </a:lnTo>
                  <a:lnTo>
                    <a:pt x="201" y="2788"/>
                  </a:lnTo>
                  <a:lnTo>
                    <a:pt x="259" y="2760"/>
                  </a:lnTo>
                  <a:lnTo>
                    <a:pt x="259" y="2760"/>
                  </a:lnTo>
                  <a:lnTo>
                    <a:pt x="374" y="2731"/>
                  </a:lnTo>
                  <a:lnTo>
                    <a:pt x="489" y="2645"/>
                  </a:lnTo>
                  <a:lnTo>
                    <a:pt x="604" y="2558"/>
                  </a:lnTo>
                  <a:lnTo>
                    <a:pt x="719" y="2443"/>
                  </a:lnTo>
                  <a:lnTo>
                    <a:pt x="920" y="2185"/>
                  </a:lnTo>
                  <a:lnTo>
                    <a:pt x="1064" y="1955"/>
                  </a:lnTo>
                  <a:lnTo>
                    <a:pt x="1064" y="1955"/>
                  </a:lnTo>
                  <a:lnTo>
                    <a:pt x="1265" y="1639"/>
                  </a:lnTo>
                  <a:lnTo>
                    <a:pt x="1466" y="1322"/>
                  </a:lnTo>
                  <a:lnTo>
                    <a:pt x="1466" y="1322"/>
                  </a:lnTo>
                  <a:lnTo>
                    <a:pt x="1610" y="1064"/>
                  </a:lnTo>
                  <a:lnTo>
                    <a:pt x="1610" y="1064"/>
                  </a:lnTo>
                  <a:lnTo>
                    <a:pt x="1725" y="978"/>
                  </a:lnTo>
                  <a:lnTo>
                    <a:pt x="1811" y="891"/>
                  </a:lnTo>
                  <a:lnTo>
                    <a:pt x="1811" y="891"/>
                  </a:lnTo>
                  <a:lnTo>
                    <a:pt x="1868" y="776"/>
                  </a:lnTo>
                  <a:lnTo>
                    <a:pt x="1897" y="633"/>
                  </a:lnTo>
                  <a:lnTo>
                    <a:pt x="1897" y="460"/>
                  </a:lnTo>
                  <a:lnTo>
                    <a:pt x="1868" y="317"/>
                  </a:lnTo>
                  <a:lnTo>
                    <a:pt x="1782" y="202"/>
                  </a:lnTo>
                  <a:lnTo>
                    <a:pt x="1696" y="87"/>
                  </a:lnTo>
                  <a:lnTo>
                    <a:pt x="1581" y="29"/>
                  </a:lnTo>
                  <a:lnTo>
                    <a:pt x="1409" y="0"/>
                  </a:lnTo>
                </a:path>
              </a:pathLst>
            </a:custGeom>
            <a:solidFill>
              <a:srgbClr val="FFFFFF">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2" name="Google Shape;1992;p39"/>
            <p:cNvSpPr/>
            <p:nvPr/>
          </p:nvSpPr>
          <p:spPr>
            <a:xfrm>
              <a:off x="1203925" y="4097300"/>
              <a:ext cx="69700" cy="56075"/>
            </a:xfrm>
            <a:custGeom>
              <a:avLst/>
              <a:gdLst/>
              <a:ahLst/>
              <a:cxnLst/>
              <a:rect l="l" t="t" r="r" b="b"/>
              <a:pathLst>
                <a:path w="2788" h="2243" extrusionOk="0">
                  <a:moveTo>
                    <a:pt x="2156" y="0"/>
                  </a:moveTo>
                  <a:lnTo>
                    <a:pt x="2012" y="87"/>
                  </a:lnTo>
                  <a:lnTo>
                    <a:pt x="1839" y="230"/>
                  </a:lnTo>
                  <a:lnTo>
                    <a:pt x="1667" y="374"/>
                  </a:lnTo>
                  <a:lnTo>
                    <a:pt x="1351" y="661"/>
                  </a:lnTo>
                  <a:lnTo>
                    <a:pt x="604" y="1265"/>
                  </a:lnTo>
                  <a:lnTo>
                    <a:pt x="374" y="1437"/>
                  </a:lnTo>
                  <a:lnTo>
                    <a:pt x="173" y="1639"/>
                  </a:lnTo>
                  <a:lnTo>
                    <a:pt x="86" y="1754"/>
                  </a:lnTo>
                  <a:lnTo>
                    <a:pt x="29" y="1869"/>
                  </a:lnTo>
                  <a:lnTo>
                    <a:pt x="0" y="1984"/>
                  </a:lnTo>
                  <a:lnTo>
                    <a:pt x="29" y="2127"/>
                  </a:lnTo>
                  <a:lnTo>
                    <a:pt x="58" y="2185"/>
                  </a:lnTo>
                  <a:lnTo>
                    <a:pt x="115" y="2214"/>
                  </a:lnTo>
                  <a:lnTo>
                    <a:pt x="230" y="2242"/>
                  </a:lnTo>
                  <a:lnTo>
                    <a:pt x="287" y="2242"/>
                  </a:lnTo>
                  <a:lnTo>
                    <a:pt x="345" y="2185"/>
                  </a:lnTo>
                  <a:lnTo>
                    <a:pt x="517" y="2127"/>
                  </a:lnTo>
                  <a:lnTo>
                    <a:pt x="661" y="2099"/>
                  </a:lnTo>
                  <a:lnTo>
                    <a:pt x="1063" y="1926"/>
                  </a:lnTo>
                  <a:lnTo>
                    <a:pt x="1408" y="1696"/>
                  </a:lnTo>
                  <a:lnTo>
                    <a:pt x="2041" y="1294"/>
                  </a:lnTo>
                  <a:lnTo>
                    <a:pt x="2357" y="1093"/>
                  </a:lnTo>
                  <a:lnTo>
                    <a:pt x="2644" y="834"/>
                  </a:lnTo>
                  <a:lnTo>
                    <a:pt x="2730" y="690"/>
                  </a:lnTo>
                  <a:lnTo>
                    <a:pt x="2788" y="547"/>
                  </a:lnTo>
                  <a:lnTo>
                    <a:pt x="2788" y="403"/>
                  </a:lnTo>
                  <a:lnTo>
                    <a:pt x="2759" y="288"/>
                  </a:lnTo>
                  <a:lnTo>
                    <a:pt x="2673" y="173"/>
                  </a:lnTo>
                  <a:lnTo>
                    <a:pt x="2587" y="58"/>
                  </a:lnTo>
                  <a:lnTo>
                    <a:pt x="2443" y="0"/>
                  </a:lnTo>
                  <a:close/>
                </a:path>
              </a:pathLst>
            </a:custGeom>
            <a:solidFill>
              <a:srgbClr val="FFFFFF">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3" name="Google Shape;1993;p39"/>
            <p:cNvSpPr/>
            <p:nvPr/>
          </p:nvSpPr>
          <p:spPr>
            <a:xfrm>
              <a:off x="1203925" y="4097300"/>
              <a:ext cx="69700" cy="56075"/>
            </a:xfrm>
            <a:custGeom>
              <a:avLst/>
              <a:gdLst/>
              <a:ahLst/>
              <a:cxnLst/>
              <a:rect l="l" t="t" r="r" b="b"/>
              <a:pathLst>
                <a:path w="2788" h="2243" fill="none" extrusionOk="0">
                  <a:moveTo>
                    <a:pt x="2328" y="0"/>
                  </a:moveTo>
                  <a:lnTo>
                    <a:pt x="2328" y="0"/>
                  </a:lnTo>
                  <a:lnTo>
                    <a:pt x="2156" y="0"/>
                  </a:lnTo>
                  <a:lnTo>
                    <a:pt x="2012" y="87"/>
                  </a:lnTo>
                  <a:lnTo>
                    <a:pt x="2012" y="87"/>
                  </a:lnTo>
                  <a:lnTo>
                    <a:pt x="1839" y="230"/>
                  </a:lnTo>
                  <a:lnTo>
                    <a:pt x="1667" y="374"/>
                  </a:lnTo>
                  <a:lnTo>
                    <a:pt x="1351" y="661"/>
                  </a:lnTo>
                  <a:lnTo>
                    <a:pt x="1351" y="661"/>
                  </a:lnTo>
                  <a:lnTo>
                    <a:pt x="604" y="1265"/>
                  </a:lnTo>
                  <a:lnTo>
                    <a:pt x="604" y="1265"/>
                  </a:lnTo>
                  <a:lnTo>
                    <a:pt x="374" y="1437"/>
                  </a:lnTo>
                  <a:lnTo>
                    <a:pt x="173" y="1639"/>
                  </a:lnTo>
                  <a:lnTo>
                    <a:pt x="86" y="1754"/>
                  </a:lnTo>
                  <a:lnTo>
                    <a:pt x="29" y="1869"/>
                  </a:lnTo>
                  <a:lnTo>
                    <a:pt x="0" y="1984"/>
                  </a:lnTo>
                  <a:lnTo>
                    <a:pt x="29" y="2127"/>
                  </a:lnTo>
                  <a:lnTo>
                    <a:pt x="29" y="2127"/>
                  </a:lnTo>
                  <a:lnTo>
                    <a:pt x="58" y="2185"/>
                  </a:lnTo>
                  <a:lnTo>
                    <a:pt x="115" y="2214"/>
                  </a:lnTo>
                  <a:lnTo>
                    <a:pt x="230" y="2242"/>
                  </a:lnTo>
                  <a:lnTo>
                    <a:pt x="230" y="2242"/>
                  </a:lnTo>
                  <a:lnTo>
                    <a:pt x="287" y="2242"/>
                  </a:lnTo>
                  <a:lnTo>
                    <a:pt x="345" y="2185"/>
                  </a:lnTo>
                  <a:lnTo>
                    <a:pt x="345" y="2185"/>
                  </a:lnTo>
                  <a:lnTo>
                    <a:pt x="517" y="2127"/>
                  </a:lnTo>
                  <a:lnTo>
                    <a:pt x="661" y="2099"/>
                  </a:lnTo>
                  <a:lnTo>
                    <a:pt x="661" y="2099"/>
                  </a:lnTo>
                  <a:lnTo>
                    <a:pt x="1063" y="1926"/>
                  </a:lnTo>
                  <a:lnTo>
                    <a:pt x="1408" y="1696"/>
                  </a:lnTo>
                  <a:lnTo>
                    <a:pt x="1408" y="1696"/>
                  </a:lnTo>
                  <a:lnTo>
                    <a:pt x="2041" y="1294"/>
                  </a:lnTo>
                  <a:lnTo>
                    <a:pt x="2357" y="1093"/>
                  </a:lnTo>
                  <a:lnTo>
                    <a:pt x="2644" y="834"/>
                  </a:lnTo>
                  <a:lnTo>
                    <a:pt x="2644" y="834"/>
                  </a:lnTo>
                  <a:lnTo>
                    <a:pt x="2730" y="690"/>
                  </a:lnTo>
                  <a:lnTo>
                    <a:pt x="2788" y="547"/>
                  </a:lnTo>
                  <a:lnTo>
                    <a:pt x="2788" y="403"/>
                  </a:lnTo>
                  <a:lnTo>
                    <a:pt x="2759" y="288"/>
                  </a:lnTo>
                  <a:lnTo>
                    <a:pt x="2673" y="173"/>
                  </a:lnTo>
                  <a:lnTo>
                    <a:pt x="2587" y="58"/>
                  </a:lnTo>
                  <a:lnTo>
                    <a:pt x="2443" y="0"/>
                  </a:lnTo>
                  <a:lnTo>
                    <a:pt x="2328" y="0"/>
                  </a:lnTo>
                </a:path>
              </a:pathLst>
            </a:custGeom>
            <a:solidFill>
              <a:srgbClr val="FFFFFF">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4" name="Google Shape;1994;p39"/>
            <p:cNvSpPr/>
            <p:nvPr/>
          </p:nvSpPr>
          <p:spPr>
            <a:xfrm>
              <a:off x="1102600" y="4062800"/>
              <a:ext cx="32350" cy="61825"/>
            </a:xfrm>
            <a:custGeom>
              <a:avLst/>
              <a:gdLst/>
              <a:ahLst/>
              <a:cxnLst/>
              <a:rect l="l" t="t" r="r" b="b"/>
              <a:pathLst>
                <a:path w="1294" h="2473" extrusionOk="0">
                  <a:moveTo>
                    <a:pt x="805" y="1"/>
                  </a:moveTo>
                  <a:lnTo>
                    <a:pt x="690" y="30"/>
                  </a:lnTo>
                  <a:lnTo>
                    <a:pt x="604" y="58"/>
                  </a:lnTo>
                  <a:lnTo>
                    <a:pt x="460" y="145"/>
                  </a:lnTo>
                  <a:lnTo>
                    <a:pt x="345" y="260"/>
                  </a:lnTo>
                  <a:lnTo>
                    <a:pt x="259" y="375"/>
                  </a:lnTo>
                  <a:lnTo>
                    <a:pt x="202" y="518"/>
                  </a:lnTo>
                  <a:lnTo>
                    <a:pt x="116" y="806"/>
                  </a:lnTo>
                  <a:lnTo>
                    <a:pt x="87" y="1122"/>
                  </a:lnTo>
                  <a:lnTo>
                    <a:pt x="29" y="1754"/>
                  </a:lnTo>
                  <a:lnTo>
                    <a:pt x="1" y="2070"/>
                  </a:lnTo>
                  <a:lnTo>
                    <a:pt x="29" y="2214"/>
                  </a:lnTo>
                  <a:lnTo>
                    <a:pt x="58" y="2358"/>
                  </a:lnTo>
                  <a:lnTo>
                    <a:pt x="87" y="2415"/>
                  </a:lnTo>
                  <a:lnTo>
                    <a:pt x="116" y="2444"/>
                  </a:lnTo>
                  <a:lnTo>
                    <a:pt x="231" y="2473"/>
                  </a:lnTo>
                  <a:lnTo>
                    <a:pt x="317" y="2444"/>
                  </a:lnTo>
                  <a:lnTo>
                    <a:pt x="374" y="2386"/>
                  </a:lnTo>
                  <a:lnTo>
                    <a:pt x="633" y="1927"/>
                  </a:lnTo>
                  <a:lnTo>
                    <a:pt x="834" y="1438"/>
                  </a:lnTo>
                  <a:lnTo>
                    <a:pt x="949" y="1237"/>
                  </a:lnTo>
                  <a:lnTo>
                    <a:pt x="1064" y="1064"/>
                  </a:lnTo>
                  <a:lnTo>
                    <a:pt x="1150" y="863"/>
                  </a:lnTo>
                  <a:lnTo>
                    <a:pt x="1265" y="662"/>
                  </a:lnTo>
                  <a:lnTo>
                    <a:pt x="1294" y="547"/>
                  </a:lnTo>
                  <a:lnTo>
                    <a:pt x="1294" y="432"/>
                  </a:lnTo>
                  <a:lnTo>
                    <a:pt x="1265" y="317"/>
                  </a:lnTo>
                  <a:lnTo>
                    <a:pt x="1179" y="231"/>
                  </a:lnTo>
                  <a:lnTo>
                    <a:pt x="1121" y="145"/>
                  </a:lnTo>
                  <a:lnTo>
                    <a:pt x="1007" y="58"/>
                  </a:lnTo>
                  <a:lnTo>
                    <a:pt x="920" y="30"/>
                  </a:lnTo>
                  <a:lnTo>
                    <a:pt x="805" y="1"/>
                  </a:lnTo>
                  <a:close/>
                </a:path>
              </a:pathLst>
            </a:custGeom>
            <a:solidFill>
              <a:srgbClr val="FFFFFF">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5" name="Google Shape;1995;p39"/>
            <p:cNvSpPr/>
            <p:nvPr/>
          </p:nvSpPr>
          <p:spPr>
            <a:xfrm>
              <a:off x="1102600" y="4062800"/>
              <a:ext cx="32350" cy="61825"/>
            </a:xfrm>
            <a:custGeom>
              <a:avLst/>
              <a:gdLst/>
              <a:ahLst/>
              <a:cxnLst/>
              <a:rect l="l" t="t" r="r" b="b"/>
              <a:pathLst>
                <a:path w="1294" h="2473" fill="none" extrusionOk="0">
                  <a:moveTo>
                    <a:pt x="805" y="1"/>
                  </a:moveTo>
                  <a:lnTo>
                    <a:pt x="805" y="1"/>
                  </a:lnTo>
                  <a:lnTo>
                    <a:pt x="690" y="30"/>
                  </a:lnTo>
                  <a:lnTo>
                    <a:pt x="604" y="58"/>
                  </a:lnTo>
                  <a:lnTo>
                    <a:pt x="604" y="58"/>
                  </a:lnTo>
                  <a:lnTo>
                    <a:pt x="460" y="145"/>
                  </a:lnTo>
                  <a:lnTo>
                    <a:pt x="345" y="260"/>
                  </a:lnTo>
                  <a:lnTo>
                    <a:pt x="259" y="375"/>
                  </a:lnTo>
                  <a:lnTo>
                    <a:pt x="202" y="518"/>
                  </a:lnTo>
                  <a:lnTo>
                    <a:pt x="116" y="806"/>
                  </a:lnTo>
                  <a:lnTo>
                    <a:pt x="87" y="1122"/>
                  </a:lnTo>
                  <a:lnTo>
                    <a:pt x="87" y="1122"/>
                  </a:lnTo>
                  <a:lnTo>
                    <a:pt x="29" y="1754"/>
                  </a:lnTo>
                  <a:lnTo>
                    <a:pt x="1" y="2070"/>
                  </a:lnTo>
                  <a:lnTo>
                    <a:pt x="29" y="2214"/>
                  </a:lnTo>
                  <a:lnTo>
                    <a:pt x="58" y="2358"/>
                  </a:lnTo>
                  <a:lnTo>
                    <a:pt x="58" y="2358"/>
                  </a:lnTo>
                  <a:lnTo>
                    <a:pt x="87" y="2415"/>
                  </a:lnTo>
                  <a:lnTo>
                    <a:pt x="116" y="2444"/>
                  </a:lnTo>
                  <a:lnTo>
                    <a:pt x="231" y="2473"/>
                  </a:lnTo>
                  <a:lnTo>
                    <a:pt x="231" y="2473"/>
                  </a:lnTo>
                  <a:lnTo>
                    <a:pt x="317" y="2444"/>
                  </a:lnTo>
                  <a:lnTo>
                    <a:pt x="374" y="2386"/>
                  </a:lnTo>
                  <a:lnTo>
                    <a:pt x="374" y="2386"/>
                  </a:lnTo>
                  <a:lnTo>
                    <a:pt x="633" y="1927"/>
                  </a:lnTo>
                  <a:lnTo>
                    <a:pt x="834" y="1438"/>
                  </a:lnTo>
                  <a:lnTo>
                    <a:pt x="834" y="1438"/>
                  </a:lnTo>
                  <a:lnTo>
                    <a:pt x="949" y="1237"/>
                  </a:lnTo>
                  <a:lnTo>
                    <a:pt x="1064" y="1064"/>
                  </a:lnTo>
                  <a:lnTo>
                    <a:pt x="1150" y="863"/>
                  </a:lnTo>
                  <a:lnTo>
                    <a:pt x="1265" y="662"/>
                  </a:lnTo>
                  <a:lnTo>
                    <a:pt x="1265" y="662"/>
                  </a:lnTo>
                  <a:lnTo>
                    <a:pt x="1294" y="547"/>
                  </a:lnTo>
                  <a:lnTo>
                    <a:pt x="1294" y="432"/>
                  </a:lnTo>
                  <a:lnTo>
                    <a:pt x="1265" y="317"/>
                  </a:lnTo>
                  <a:lnTo>
                    <a:pt x="1179" y="231"/>
                  </a:lnTo>
                  <a:lnTo>
                    <a:pt x="1121" y="145"/>
                  </a:lnTo>
                  <a:lnTo>
                    <a:pt x="1007" y="58"/>
                  </a:lnTo>
                  <a:lnTo>
                    <a:pt x="920" y="30"/>
                  </a:lnTo>
                  <a:lnTo>
                    <a:pt x="805" y="1"/>
                  </a:lnTo>
                </a:path>
              </a:pathLst>
            </a:custGeom>
            <a:solidFill>
              <a:srgbClr val="FFFFFF">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6" name="Google Shape;1996;p39"/>
            <p:cNvSpPr/>
            <p:nvPr/>
          </p:nvSpPr>
          <p:spPr>
            <a:xfrm>
              <a:off x="1533725" y="3791925"/>
              <a:ext cx="86225" cy="28050"/>
            </a:xfrm>
            <a:custGeom>
              <a:avLst/>
              <a:gdLst/>
              <a:ahLst/>
              <a:cxnLst/>
              <a:rect l="l" t="t" r="r" b="b"/>
              <a:pathLst>
                <a:path w="3449" h="1122" extrusionOk="0">
                  <a:moveTo>
                    <a:pt x="862" y="1"/>
                  </a:moveTo>
                  <a:lnTo>
                    <a:pt x="517" y="29"/>
                  </a:lnTo>
                  <a:lnTo>
                    <a:pt x="345" y="58"/>
                  </a:lnTo>
                  <a:lnTo>
                    <a:pt x="173" y="116"/>
                  </a:lnTo>
                  <a:lnTo>
                    <a:pt x="86" y="202"/>
                  </a:lnTo>
                  <a:lnTo>
                    <a:pt x="29" y="288"/>
                  </a:lnTo>
                  <a:lnTo>
                    <a:pt x="0" y="374"/>
                  </a:lnTo>
                  <a:lnTo>
                    <a:pt x="0" y="460"/>
                  </a:lnTo>
                  <a:lnTo>
                    <a:pt x="29" y="575"/>
                  </a:lnTo>
                  <a:lnTo>
                    <a:pt x="86" y="662"/>
                  </a:lnTo>
                  <a:lnTo>
                    <a:pt x="173" y="719"/>
                  </a:lnTo>
                  <a:lnTo>
                    <a:pt x="288" y="748"/>
                  </a:lnTo>
                  <a:lnTo>
                    <a:pt x="1006" y="863"/>
                  </a:lnTo>
                  <a:lnTo>
                    <a:pt x="1725" y="978"/>
                  </a:lnTo>
                  <a:lnTo>
                    <a:pt x="2213" y="1064"/>
                  </a:lnTo>
                  <a:lnTo>
                    <a:pt x="2443" y="1093"/>
                  </a:lnTo>
                  <a:lnTo>
                    <a:pt x="2702" y="1121"/>
                  </a:lnTo>
                  <a:lnTo>
                    <a:pt x="2845" y="1093"/>
                  </a:lnTo>
                  <a:lnTo>
                    <a:pt x="3018" y="1064"/>
                  </a:lnTo>
                  <a:lnTo>
                    <a:pt x="3162" y="1006"/>
                  </a:lnTo>
                  <a:lnTo>
                    <a:pt x="3305" y="920"/>
                  </a:lnTo>
                  <a:lnTo>
                    <a:pt x="3363" y="863"/>
                  </a:lnTo>
                  <a:lnTo>
                    <a:pt x="3420" y="805"/>
                  </a:lnTo>
                  <a:lnTo>
                    <a:pt x="3449" y="633"/>
                  </a:lnTo>
                  <a:lnTo>
                    <a:pt x="3449" y="489"/>
                  </a:lnTo>
                  <a:lnTo>
                    <a:pt x="3420" y="403"/>
                  </a:lnTo>
                  <a:lnTo>
                    <a:pt x="3363" y="345"/>
                  </a:lnTo>
                  <a:lnTo>
                    <a:pt x="3248" y="259"/>
                  </a:lnTo>
                  <a:lnTo>
                    <a:pt x="3133" y="173"/>
                  </a:lnTo>
                  <a:lnTo>
                    <a:pt x="3018" y="116"/>
                  </a:lnTo>
                  <a:lnTo>
                    <a:pt x="2874" y="58"/>
                  </a:lnTo>
                  <a:lnTo>
                    <a:pt x="2587" y="1"/>
                  </a:lnTo>
                  <a:lnTo>
                    <a:pt x="2271" y="1"/>
                  </a:lnTo>
                  <a:lnTo>
                    <a:pt x="1581" y="29"/>
                  </a:lnTo>
                  <a:lnTo>
                    <a:pt x="1207" y="29"/>
                  </a:lnTo>
                  <a:lnTo>
                    <a:pt x="862" y="1"/>
                  </a:lnTo>
                  <a:close/>
                </a:path>
              </a:pathLst>
            </a:custGeom>
            <a:solidFill>
              <a:srgbClr val="FFFFFF">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7" name="Google Shape;1997;p39"/>
            <p:cNvSpPr/>
            <p:nvPr/>
          </p:nvSpPr>
          <p:spPr>
            <a:xfrm>
              <a:off x="1533725" y="3791925"/>
              <a:ext cx="86225" cy="28050"/>
            </a:xfrm>
            <a:custGeom>
              <a:avLst/>
              <a:gdLst/>
              <a:ahLst/>
              <a:cxnLst/>
              <a:rect l="l" t="t" r="r" b="b"/>
              <a:pathLst>
                <a:path w="3449" h="1122" fill="none" extrusionOk="0">
                  <a:moveTo>
                    <a:pt x="2271" y="1"/>
                  </a:moveTo>
                  <a:lnTo>
                    <a:pt x="2271" y="1"/>
                  </a:lnTo>
                  <a:lnTo>
                    <a:pt x="1581" y="29"/>
                  </a:lnTo>
                  <a:lnTo>
                    <a:pt x="1581" y="29"/>
                  </a:lnTo>
                  <a:lnTo>
                    <a:pt x="1495" y="29"/>
                  </a:lnTo>
                  <a:lnTo>
                    <a:pt x="1495" y="29"/>
                  </a:lnTo>
                  <a:lnTo>
                    <a:pt x="1207" y="29"/>
                  </a:lnTo>
                  <a:lnTo>
                    <a:pt x="1207" y="29"/>
                  </a:lnTo>
                  <a:lnTo>
                    <a:pt x="862" y="1"/>
                  </a:lnTo>
                  <a:lnTo>
                    <a:pt x="862" y="1"/>
                  </a:lnTo>
                  <a:lnTo>
                    <a:pt x="517" y="29"/>
                  </a:lnTo>
                  <a:lnTo>
                    <a:pt x="345" y="58"/>
                  </a:lnTo>
                  <a:lnTo>
                    <a:pt x="173" y="116"/>
                  </a:lnTo>
                  <a:lnTo>
                    <a:pt x="173" y="116"/>
                  </a:lnTo>
                  <a:lnTo>
                    <a:pt x="86" y="202"/>
                  </a:lnTo>
                  <a:lnTo>
                    <a:pt x="29" y="288"/>
                  </a:lnTo>
                  <a:lnTo>
                    <a:pt x="0" y="374"/>
                  </a:lnTo>
                  <a:lnTo>
                    <a:pt x="0" y="460"/>
                  </a:lnTo>
                  <a:lnTo>
                    <a:pt x="29" y="575"/>
                  </a:lnTo>
                  <a:lnTo>
                    <a:pt x="86" y="662"/>
                  </a:lnTo>
                  <a:lnTo>
                    <a:pt x="173" y="719"/>
                  </a:lnTo>
                  <a:lnTo>
                    <a:pt x="288" y="748"/>
                  </a:lnTo>
                  <a:lnTo>
                    <a:pt x="288" y="748"/>
                  </a:lnTo>
                  <a:lnTo>
                    <a:pt x="1006" y="863"/>
                  </a:lnTo>
                  <a:lnTo>
                    <a:pt x="1725" y="978"/>
                  </a:lnTo>
                  <a:lnTo>
                    <a:pt x="1725" y="978"/>
                  </a:lnTo>
                  <a:lnTo>
                    <a:pt x="2213" y="1064"/>
                  </a:lnTo>
                  <a:lnTo>
                    <a:pt x="2443" y="1093"/>
                  </a:lnTo>
                  <a:lnTo>
                    <a:pt x="2702" y="1121"/>
                  </a:lnTo>
                  <a:lnTo>
                    <a:pt x="2702" y="1121"/>
                  </a:lnTo>
                  <a:lnTo>
                    <a:pt x="2845" y="1093"/>
                  </a:lnTo>
                  <a:lnTo>
                    <a:pt x="3018" y="1064"/>
                  </a:lnTo>
                  <a:lnTo>
                    <a:pt x="3162" y="1006"/>
                  </a:lnTo>
                  <a:lnTo>
                    <a:pt x="3305" y="920"/>
                  </a:lnTo>
                  <a:lnTo>
                    <a:pt x="3305" y="920"/>
                  </a:lnTo>
                  <a:lnTo>
                    <a:pt x="3363" y="863"/>
                  </a:lnTo>
                  <a:lnTo>
                    <a:pt x="3420" y="805"/>
                  </a:lnTo>
                  <a:lnTo>
                    <a:pt x="3449" y="633"/>
                  </a:lnTo>
                  <a:lnTo>
                    <a:pt x="3449" y="489"/>
                  </a:lnTo>
                  <a:lnTo>
                    <a:pt x="3420" y="403"/>
                  </a:lnTo>
                  <a:lnTo>
                    <a:pt x="3363" y="345"/>
                  </a:lnTo>
                  <a:lnTo>
                    <a:pt x="3363" y="345"/>
                  </a:lnTo>
                  <a:lnTo>
                    <a:pt x="3248" y="259"/>
                  </a:lnTo>
                  <a:lnTo>
                    <a:pt x="3133" y="173"/>
                  </a:lnTo>
                  <a:lnTo>
                    <a:pt x="3018" y="116"/>
                  </a:lnTo>
                  <a:lnTo>
                    <a:pt x="2874" y="58"/>
                  </a:lnTo>
                  <a:lnTo>
                    <a:pt x="2587" y="1"/>
                  </a:lnTo>
                  <a:lnTo>
                    <a:pt x="2271" y="1"/>
                  </a:lnTo>
                </a:path>
              </a:pathLst>
            </a:custGeom>
            <a:solidFill>
              <a:srgbClr val="FFFFFF">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8" name="Google Shape;1998;p39"/>
            <p:cNvSpPr/>
            <p:nvPr/>
          </p:nvSpPr>
          <p:spPr>
            <a:xfrm>
              <a:off x="1721975" y="3858025"/>
              <a:ext cx="79775" cy="32375"/>
            </a:xfrm>
            <a:custGeom>
              <a:avLst/>
              <a:gdLst/>
              <a:ahLst/>
              <a:cxnLst/>
              <a:rect l="l" t="t" r="r" b="b"/>
              <a:pathLst>
                <a:path w="3191" h="1295" extrusionOk="0">
                  <a:moveTo>
                    <a:pt x="58" y="1"/>
                  </a:moveTo>
                  <a:lnTo>
                    <a:pt x="29" y="58"/>
                  </a:lnTo>
                  <a:lnTo>
                    <a:pt x="0" y="202"/>
                  </a:lnTo>
                  <a:lnTo>
                    <a:pt x="0" y="288"/>
                  </a:lnTo>
                  <a:lnTo>
                    <a:pt x="86" y="403"/>
                  </a:lnTo>
                  <a:lnTo>
                    <a:pt x="173" y="489"/>
                  </a:lnTo>
                  <a:lnTo>
                    <a:pt x="403" y="604"/>
                  </a:lnTo>
                  <a:lnTo>
                    <a:pt x="604" y="691"/>
                  </a:lnTo>
                  <a:lnTo>
                    <a:pt x="1552" y="949"/>
                  </a:lnTo>
                  <a:lnTo>
                    <a:pt x="2012" y="1093"/>
                  </a:lnTo>
                  <a:lnTo>
                    <a:pt x="2501" y="1265"/>
                  </a:lnTo>
                  <a:lnTo>
                    <a:pt x="2587" y="1294"/>
                  </a:lnTo>
                  <a:lnTo>
                    <a:pt x="2788" y="1294"/>
                  </a:lnTo>
                  <a:lnTo>
                    <a:pt x="2874" y="1265"/>
                  </a:lnTo>
                  <a:lnTo>
                    <a:pt x="3018" y="1150"/>
                  </a:lnTo>
                  <a:lnTo>
                    <a:pt x="3133" y="1007"/>
                  </a:lnTo>
                  <a:lnTo>
                    <a:pt x="3190" y="834"/>
                  </a:lnTo>
                  <a:lnTo>
                    <a:pt x="3190" y="662"/>
                  </a:lnTo>
                  <a:lnTo>
                    <a:pt x="3162" y="489"/>
                  </a:lnTo>
                  <a:lnTo>
                    <a:pt x="3104" y="432"/>
                  </a:lnTo>
                  <a:lnTo>
                    <a:pt x="3047" y="346"/>
                  </a:lnTo>
                  <a:lnTo>
                    <a:pt x="2960" y="317"/>
                  </a:lnTo>
                  <a:lnTo>
                    <a:pt x="2874" y="288"/>
                  </a:lnTo>
                  <a:lnTo>
                    <a:pt x="2443" y="202"/>
                  </a:lnTo>
                  <a:lnTo>
                    <a:pt x="2012" y="116"/>
                  </a:lnTo>
                  <a:lnTo>
                    <a:pt x="1581" y="58"/>
                  </a:lnTo>
                  <a:lnTo>
                    <a:pt x="1121" y="29"/>
                  </a:lnTo>
                  <a:lnTo>
                    <a:pt x="1064" y="29"/>
                  </a:lnTo>
                  <a:lnTo>
                    <a:pt x="834" y="58"/>
                  </a:lnTo>
                  <a:lnTo>
                    <a:pt x="345" y="58"/>
                  </a:lnTo>
                  <a:lnTo>
                    <a:pt x="173" y="1"/>
                  </a:lnTo>
                  <a:close/>
                </a:path>
              </a:pathLst>
            </a:custGeom>
            <a:solidFill>
              <a:srgbClr val="FFFFFF">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9" name="Google Shape;1999;p39"/>
            <p:cNvSpPr/>
            <p:nvPr/>
          </p:nvSpPr>
          <p:spPr>
            <a:xfrm>
              <a:off x="1721975" y="3858025"/>
              <a:ext cx="79775" cy="32375"/>
            </a:xfrm>
            <a:custGeom>
              <a:avLst/>
              <a:gdLst/>
              <a:ahLst/>
              <a:cxnLst/>
              <a:rect l="l" t="t" r="r" b="b"/>
              <a:pathLst>
                <a:path w="3191" h="1295" fill="none" extrusionOk="0">
                  <a:moveTo>
                    <a:pt x="144" y="1"/>
                  </a:moveTo>
                  <a:lnTo>
                    <a:pt x="144" y="1"/>
                  </a:lnTo>
                  <a:lnTo>
                    <a:pt x="58" y="1"/>
                  </a:lnTo>
                  <a:lnTo>
                    <a:pt x="29" y="58"/>
                  </a:lnTo>
                  <a:lnTo>
                    <a:pt x="29" y="58"/>
                  </a:lnTo>
                  <a:lnTo>
                    <a:pt x="0" y="202"/>
                  </a:lnTo>
                  <a:lnTo>
                    <a:pt x="0" y="288"/>
                  </a:lnTo>
                  <a:lnTo>
                    <a:pt x="86" y="403"/>
                  </a:lnTo>
                  <a:lnTo>
                    <a:pt x="173" y="489"/>
                  </a:lnTo>
                  <a:lnTo>
                    <a:pt x="403" y="604"/>
                  </a:lnTo>
                  <a:lnTo>
                    <a:pt x="604" y="691"/>
                  </a:lnTo>
                  <a:lnTo>
                    <a:pt x="604" y="691"/>
                  </a:lnTo>
                  <a:lnTo>
                    <a:pt x="1552" y="949"/>
                  </a:lnTo>
                  <a:lnTo>
                    <a:pt x="2012" y="1093"/>
                  </a:lnTo>
                  <a:lnTo>
                    <a:pt x="2501" y="1265"/>
                  </a:lnTo>
                  <a:lnTo>
                    <a:pt x="2501" y="1265"/>
                  </a:lnTo>
                  <a:lnTo>
                    <a:pt x="2587" y="1294"/>
                  </a:lnTo>
                  <a:lnTo>
                    <a:pt x="2673" y="1294"/>
                  </a:lnTo>
                  <a:lnTo>
                    <a:pt x="2673" y="1294"/>
                  </a:lnTo>
                  <a:lnTo>
                    <a:pt x="2788" y="1294"/>
                  </a:lnTo>
                  <a:lnTo>
                    <a:pt x="2874" y="1265"/>
                  </a:lnTo>
                  <a:lnTo>
                    <a:pt x="3018" y="1150"/>
                  </a:lnTo>
                  <a:lnTo>
                    <a:pt x="3133" y="1007"/>
                  </a:lnTo>
                  <a:lnTo>
                    <a:pt x="3190" y="834"/>
                  </a:lnTo>
                  <a:lnTo>
                    <a:pt x="3190" y="662"/>
                  </a:lnTo>
                  <a:lnTo>
                    <a:pt x="3162" y="489"/>
                  </a:lnTo>
                  <a:lnTo>
                    <a:pt x="3104" y="432"/>
                  </a:lnTo>
                  <a:lnTo>
                    <a:pt x="3047" y="346"/>
                  </a:lnTo>
                  <a:lnTo>
                    <a:pt x="2960" y="317"/>
                  </a:lnTo>
                  <a:lnTo>
                    <a:pt x="2874" y="288"/>
                  </a:lnTo>
                  <a:lnTo>
                    <a:pt x="2874" y="288"/>
                  </a:lnTo>
                  <a:lnTo>
                    <a:pt x="2443" y="202"/>
                  </a:lnTo>
                  <a:lnTo>
                    <a:pt x="2012" y="116"/>
                  </a:lnTo>
                  <a:lnTo>
                    <a:pt x="1581" y="58"/>
                  </a:lnTo>
                  <a:lnTo>
                    <a:pt x="1121" y="29"/>
                  </a:lnTo>
                  <a:lnTo>
                    <a:pt x="1121" y="29"/>
                  </a:lnTo>
                  <a:lnTo>
                    <a:pt x="1064" y="29"/>
                  </a:lnTo>
                  <a:lnTo>
                    <a:pt x="1064" y="29"/>
                  </a:lnTo>
                  <a:lnTo>
                    <a:pt x="834" y="58"/>
                  </a:lnTo>
                  <a:lnTo>
                    <a:pt x="834" y="58"/>
                  </a:lnTo>
                  <a:lnTo>
                    <a:pt x="575" y="58"/>
                  </a:lnTo>
                  <a:lnTo>
                    <a:pt x="575" y="58"/>
                  </a:lnTo>
                  <a:lnTo>
                    <a:pt x="345" y="58"/>
                  </a:lnTo>
                  <a:lnTo>
                    <a:pt x="173" y="1"/>
                  </a:lnTo>
                  <a:lnTo>
                    <a:pt x="173" y="1"/>
                  </a:lnTo>
                  <a:lnTo>
                    <a:pt x="144" y="1"/>
                  </a:lnTo>
                </a:path>
              </a:pathLst>
            </a:custGeom>
            <a:solidFill>
              <a:srgbClr val="FFFFFF">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0" name="Google Shape;2000;p39"/>
            <p:cNvSpPr/>
            <p:nvPr/>
          </p:nvSpPr>
          <p:spPr>
            <a:xfrm>
              <a:off x="1732750" y="3944975"/>
              <a:ext cx="84800" cy="35950"/>
            </a:xfrm>
            <a:custGeom>
              <a:avLst/>
              <a:gdLst/>
              <a:ahLst/>
              <a:cxnLst/>
              <a:rect l="l" t="t" r="r" b="b"/>
              <a:pathLst>
                <a:path w="3392" h="1438" extrusionOk="0">
                  <a:moveTo>
                    <a:pt x="403" y="0"/>
                  </a:moveTo>
                  <a:lnTo>
                    <a:pt x="201" y="58"/>
                  </a:lnTo>
                  <a:lnTo>
                    <a:pt x="115" y="87"/>
                  </a:lnTo>
                  <a:lnTo>
                    <a:pt x="58" y="144"/>
                  </a:lnTo>
                  <a:lnTo>
                    <a:pt x="29" y="202"/>
                  </a:lnTo>
                  <a:lnTo>
                    <a:pt x="0" y="288"/>
                  </a:lnTo>
                  <a:lnTo>
                    <a:pt x="0" y="345"/>
                  </a:lnTo>
                  <a:lnTo>
                    <a:pt x="29" y="431"/>
                  </a:lnTo>
                  <a:lnTo>
                    <a:pt x="87" y="489"/>
                  </a:lnTo>
                  <a:lnTo>
                    <a:pt x="173" y="546"/>
                  </a:lnTo>
                  <a:lnTo>
                    <a:pt x="834" y="863"/>
                  </a:lnTo>
                  <a:lnTo>
                    <a:pt x="1207" y="1006"/>
                  </a:lnTo>
                  <a:lnTo>
                    <a:pt x="1552" y="1150"/>
                  </a:lnTo>
                  <a:lnTo>
                    <a:pt x="2185" y="1322"/>
                  </a:lnTo>
                  <a:lnTo>
                    <a:pt x="2501" y="1409"/>
                  </a:lnTo>
                  <a:lnTo>
                    <a:pt x="2817" y="1437"/>
                  </a:lnTo>
                  <a:lnTo>
                    <a:pt x="2989" y="1409"/>
                  </a:lnTo>
                  <a:lnTo>
                    <a:pt x="3104" y="1351"/>
                  </a:lnTo>
                  <a:lnTo>
                    <a:pt x="3248" y="1265"/>
                  </a:lnTo>
                  <a:lnTo>
                    <a:pt x="3334" y="1150"/>
                  </a:lnTo>
                  <a:lnTo>
                    <a:pt x="3392" y="1006"/>
                  </a:lnTo>
                  <a:lnTo>
                    <a:pt x="3392" y="863"/>
                  </a:lnTo>
                  <a:lnTo>
                    <a:pt x="3363" y="719"/>
                  </a:lnTo>
                  <a:lnTo>
                    <a:pt x="3277" y="575"/>
                  </a:lnTo>
                  <a:lnTo>
                    <a:pt x="3133" y="431"/>
                  </a:lnTo>
                  <a:lnTo>
                    <a:pt x="2989" y="345"/>
                  </a:lnTo>
                  <a:lnTo>
                    <a:pt x="2817" y="288"/>
                  </a:lnTo>
                  <a:lnTo>
                    <a:pt x="2616" y="259"/>
                  </a:lnTo>
                  <a:lnTo>
                    <a:pt x="2242" y="202"/>
                  </a:lnTo>
                  <a:lnTo>
                    <a:pt x="1868" y="173"/>
                  </a:lnTo>
                  <a:lnTo>
                    <a:pt x="1265" y="58"/>
                  </a:lnTo>
                  <a:lnTo>
                    <a:pt x="920" y="0"/>
                  </a:lnTo>
                  <a:close/>
                </a:path>
              </a:pathLst>
            </a:custGeom>
            <a:solidFill>
              <a:srgbClr val="FFFFFF">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1" name="Google Shape;2001;p39"/>
            <p:cNvSpPr/>
            <p:nvPr/>
          </p:nvSpPr>
          <p:spPr>
            <a:xfrm>
              <a:off x="1732750" y="3944975"/>
              <a:ext cx="84800" cy="35950"/>
            </a:xfrm>
            <a:custGeom>
              <a:avLst/>
              <a:gdLst/>
              <a:ahLst/>
              <a:cxnLst/>
              <a:rect l="l" t="t" r="r" b="b"/>
              <a:pathLst>
                <a:path w="3392" h="1438" fill="none" extrusionOk="0">
                  <a:moveTo>
                    <a:pt x="604" y="0"/>
                  </a:moveTo>
                  <a:lnTo>
                    <a:pt x="604" y="0"/>
                  </a:lnTo>
                  <a:lnTo>
                    <a:pt x="403" y="0"/>
                  </a:lnTo>
                  <a:lnTo>
                    <a:pt x="201" y="58"/>
                  </a:lnTo>
                  <a:lnTo>
                    <a:pt x="201" y="58"/>
                  </a:lnTo>
                  <a:lnTo>
                    <a:pt x="115" y="87"/>
                  </a:lnTo>
                  <a:lnTo>
                    <a:pt x="58" y="144"/>
                  </a:lnTo>
                  <a:lnTo>
                    <a:pt x="29" y="202"/>
                  </a:lnTo>
                  <a:lnTo>
                    <a:pt x="0" y="288"/>
                  </a:lnTo>
                  <a:lnTo>
                    <a:pt x="0" y="345"/>
                  </a:lnTo>
                  <a:lnTo>
                    <a:pt x="29" y="431"/>
                  </a:lnTo>
                  <a:lnTo>
                    <a:pt x="87" y="489"/>
                  </a:lnTo>
                  <a:lnTo>
                    <a:pt x="173" y="546"/>
                  </a:lnTo>
                  <a:lnTo>
                    <a:pt x="173" y="546"/>
                  </a:lnTo>
                  <a:lnTo>
                    <a:pt x="834" y="863"/>
                  </a:lnTo>
                  <a:lnTo>
                    <a:pt x="1207" y="1006"/>
                  </a:lnTo>
                  <a:lnTo>
                    <a:pt x="1552" y="1150"/>
                  </a:lnTo>
                  <a:lnTo>
                    <a:pt x="1552" y="1150"/>
                  </a:lnTo>
                  <a:lnTo>
                    <a:pt x="2185" y="1322"/>
                  </a:lnTo>
                  <a:lnTo>
                    <a:pt x="2501" y="1409"/>
                  </a:lnTo>
                  <a:lnTo>
                    <a:pt x="2817" y="1437"/>
                  </a:lnTo>
                  <a:lnTo>
                    <a:pt x="2817" y="1437"/>
                  </a:lnTo>
                  <a:lnTo>
                    <a:pt x="2817" y="1437"/>
                  </a:lnTo>
                  <a:lnTo>
                    <a:pt x="2817" y="1437"/>
                  </a:lnTo>
                  <a:lnTo>
                    <a:pt x="2989" y="1409"/>
                  </a:lnTo>
                  <a:lnTo>
                    <a:pt x="3104" y="1351"/>
                  </a:lnTo>
                  <a:lnTo>
                    <a:pt x="3248" y="1265"/>
                  </a:lnTo>
                  <a:lnTo>
                    <a:pt x="3334" y="1150"/>
                  </a:lnTo>
                  <a:lnTo>
                    <a:pt x="3392" y="1006"/>
                  </a:lnTo>
                  <a:lnTo>
                    <a:pt x="3392" y="863"/>
                  </a:lnTo>
                  <a:lnTo>
                    <a:pt x="3363" y="719"/>
                  </a:lnTo>
                  <a:lnTo>
                    <a:pt x="3277" y="575"/>
                  </a:lnTo>
                  <a:lnTo>
                    <a:pt x="3277" y="575"/>
                  </a:lnTo>
                  <a:lnTo>
                    <a:pt x="3133" y="431"/>
                  </a:lnTo>
                  <a:lnTo>
                    <a:pt x="2989" y="345"/>
                  </a:lnTo>
                  <a:lnTo>
                    <a:pt x="2817" y="288"/>
                  </a:lnTo>
                  <a:lnTo>
                    <a:pt x="2616" y="259"/>
                  </a:lnTo>
                  <a:lnTo>
                    <a:pt x="2242" y="202"/>
                  </a:lnTo>
                  <a:lnTo>
                    <a:pt x="1868" y="173"/>
                  </a:lnTo>
                  <a:lnTo>
                    <a:pt x="1868" y="173"/>
                  </a:lnTo>
                  <a:lnTo>
                    <a:pt x="1265" y="58"/>
                  </a:lnTo>
                  <a:lnTo>
                    <a:pt x="920" y="0"/>
                  </a:lnTo>
                  <a:lnTo>
                    <a:pt x="604" y="0"/>
                  </a:lnTo>
                </a:path>
              </a:pathLst>
            </a:custGeom>
            <a:solidFill>
              <a:srgbClr val="FFFFFF">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2" name="Google Shape;2002;p39"/>
            <p:cNvSpPr/>
            <p:nvPr/>
          </p:nvSpPr>
          <p:spPr>
            <a:xfrm>
              <a:off x="1780175" y="4046275"/>
              <a:ext cx="98450" cy="33075"/>
            </a:xfrm>
            <a:custGeom>
              <a:avLst/>
              <a:gdLst/>
              <a:ahLst/>
              <a:cxnLst/>
              <a:rect l="l" t="t" r="r" b="b"/>
              <a:pathLst>
                <a:path w="3938" h="1323" extrusionOk="0">
                  <a:moveTo>
                    <a:pt x="1150" y="1"/>
                  </a:moveTo>
                  <a:lnTo>
                    <a:pt x="690" y="30"/>
                  </a:lnTo>
                  <a:lnTo>
                    <a:pt x="460" y="58"/>
                  </a:lnTo>
                  <a:lnTo>
                    <a:pt x="230" y="116"/>
                  </a:lnTo>
                  <a:lnTo>
                    <a:pt x="144" y="145"/>
                  </a:lnTo>
                  <a:lnTo>
                    <a:pt x="58" y="202"/>
                  </a:lnTo>
                  <a:lnTo>
                    <a:pt x="29" y="288"/>
                  </a:lnTo>
                  <a:lnTo>
                    <a:pt x="0" y="346"/>
                  </a:lnTo>
                  <a:lnTo>
                    <a:pt x="0" y="432"/>
                  </a:lnTo>
                  <a:lnTo>
                    <a:pt x="29" y="489"/>
                  </a:lnTo>
                  <a:lnTo>
                    <a:pt x="86" y="576"/>
                  </a:lnTo>
                  <a:lnTo>
                    <a:pt x="173" y="633"/>
                  </a:lnTo>
                  <a:lnTo>
                    <a:pt x="518" y="777"/>
                  </a:lnTo>
                  <a:lnTo>
                    <a:pt x="862" y="863"/>
                  </a:lnTo>
                  <a:lnTo>
                    <a:pt x="1236" y="949"/>
                  </a:lnTo>
                  <a:lnTo>
                    <a:pt x="1610" y="1007"/>
                  </a:lnTo>
                  <a:lnTo>
                    <a:pt x="2357" y="1093"/>
                  </a:lnTo>
                  <a:lnTo>
                    <a:pt x="2731" y="1150"/>
                  </a:lnTo>
                  <a:lnTo>
                    <a:pt x="3104" y="1265"/>
                  </a:lnTo>
                  <a:lnTo>
                    <a:pt x="3219" y="1294"/>
                  </a:lnTo>
                  <a:lnTo>
                    <a:pt x="3363" y="1323"/>
                  </a:lnTo>
                  <a:lnTo>
                    <a:pt x="3478" y="1294"/>
                  </a:lnTo>
                  <a:lnTo>
                    <a:pt x="3593" y="1265"/>
                  </a:lnTo>
                  <a:lnTo>
                    <a:pt x="3708" y="1179"/>
                  </a:lnTo>
                  <a:lnTo>
                    <a:pt x="3765" y="1122"/>
                  </a:lnTo>
                  <a:lnTo>
                    <a:pt x="3851" y="1007"/>
                  </a:lnTo>
                  <a:lnTo>
                    <a:pt x="3880" y="892"/>
                  </a:lnTo>
                  <a:lnTo>
                    <a:pt x="3909" y="777"/>
                  </a:lnTo>
                  <a:lnTo>
                    <a:pt x="3938" y="662"/>
                  </a:lnTo>
                  <a:lnTo>
                    <a:pt x="3938" y="547"/>
                  </a:lnTo>
                  <a:lnTo>
                    <a:pt x="3909" y="432"/>
                  </a:lnTo>
                  <a:lnTo>
                    <a:pt x="3851" y="317"/>
                  </a:lnTo>
                  <a:lnTo>
                    <a:pt x="3794" y="202"/>
                  </a:lnTo>
                  <a:lnTo>
                    <a:pt x="3708" y="145"/>
                  </a:lnTo>
                  <a:lnTo>
                    <a:pt x="3622" y="58"/>
                  </a:lnTo>
                  <a:lnTo>
                    <a:pt x="3478" y="30"/>
                  </a:lnTo>
                  <a:lnTo>
                    <a:pt x="3334" y="1"/>
                  </a:lnTo>
                  <a:lnTo>
                    <a:pt x="3219" y="30"/>
                  </a:lnTo>
                  <a:lnTo>
                    <a:pt x="2932" y="58"/>
                  </a:lnTo>
                  <a:lnTo>
                    <a:pt x="2644" y="58"/>
                  </a:lnTo>
                  <a:lnTo>
                    <a:pt x="1897" y="30"/>
                  </a:lnTo>
                  <a:lnTo>
                    <a:pt x="1150" y="1"/>
                  </a:lnTo>
                  <a:close/>
                </a:path>
              </a:pathLst>
            </a:custGeom>
            <a:solidFill>
              <a:srgbClr val="FFFFFF">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3" name="Google Shape;2003;p39"/>
            <p:cNvSpPr/>
            <p:nvPr/>
          </p:nvSpPr>
          <p:spPr>
            <a:xfrm>
              <a:off x="1780175" y="4046275"/>
              <a:ext cx="98450" cy="33075"/>
            </a:xfrm>
            <a:custGeom>
              <a:avLst/>
              <a:gdLst/>
              <a:ahLst/>
              <a:cxnLst/>
              <a:rect l="l" t="t" r="r" b="b"/>
              <a:pathLst>
                <a:path w="3938" h="1323" fill="none" extrusionOk="0">
                  <a:moveTo>
                    <a:pt x="1150" y="1"/>
                  </a:moveTo>
                  <a:lnTo>
                    <a:pt x="1150" y="1"/>
                  </a:lnTo>
                  <a:lnTo>
                    <a:pt x="690" y="30"/>
                  </a:lnTo>
                  <a:lnTo>
                    <a:pt x="460" y="58"/>
                  </a:lnTo>
                  <a:lnTo>
                    <a:pt x="230" y="116"/>
                  </a:lnTo>
                  <a:lnTo>
                    <a:pt x="230" y="116"/>
                  </a:lnTo>
                  <a:lnTo>
                    <a:pt x="144" y="145"/>
                  </a:lnTo>
                  <a:lnTo>
                    <a:pt x="58" y="202"/>
                  </a:lnTo>
                  <a:lnTo>
                    <a:pt x="29" y="288"/>
                  </a:lnTo>
                  <a:lnTo>
                    <a:pt x="0" y="346"/>
                  </a:lnTo>
                  <a:lnTo>
                    <a:pt x="0" y="432"/>
                  </a:lnTo>
                  <a:lnTo>
                    <a:pt x="29" y="489"/>
                  </a:lnTo>
                  <a:lnTo>
                    <a:pt x="86" y="576"/>
                  </a:lnTo>
                  <a:lnTo>
                    <a:pt x="173" y="633"/>
                  </a:lnTo>
                  <a:lnTo>
                    <a:pt x="173" y="633"/>
                  </a:lnTo>
                  <a:lnTo>
                    <a:pt x="518" y="777"/>
                  </a:lnTo>
                  <a:lnTo>
                    <a:pt x="862" y="863"/>
                  </a:lnTo>
                  <a:lnTo>
                    <a:pt x="1236" y="949"/>
                  </a:lnTo>
                  <a:lnTo>
                    <a:pt x="1610" y="1007"/>
                  </a:lnTo>
                  <a:lnTo>
                    <a:pt x="2357" y="1093"/>
                  </a:lnTo>
                  <a:lnTo>
                    <a:pt x="2731" y="1150"/>
                  </a:lnTo>
                  <a:lnTo>
                    <a:pt x="3104" y="1265"/>
                  </a:lnTo>
                  <a:lnTo>
                    <a:pt x="3104" y="1265"/>
                  </a:lnTo>
                  <a:lnTo>
                    <a:pt x="3219" y="1294"/>
                  </a:lnTo>
                  <a:lnTo>
                    <a:pt x="3363" y="1323"/>
                  </a:lnTo>
                  <a:lnTo>
                    <a:pt x="3363" y="1323"/>
                  </a:lnTo>
                  <a:lnTo>
                    <a:pt x="3478" y="1294"/>
                  </a:lnTo>
                  <a:lnTo>
                    <a:pt x="3593" y="1265"/>
                  </a:lnTo>
                  <a:lnTo>
                    <a:pt x="3708" y="1179"/>
                  </a:lnTo>
                  <a:lnTo>
                    <a:pt x="3765" y="1122"/>
                  </a:lnTo>
                  <a:lnTo>
                    <a:pt x="3851" y="1007"/>
                  </a:lnTo>
                  <a:lnTo>
                    <a:pt x="3880" y="892"/>
                  </a:lnTo>
                  <a:lnTo>
                    <a:pt x="3909" y="777"/>
                  </a:lnTo>
                  <a:lnTo>
                    <a:pt x="3938" y="662"/>
                  </a:lnTo>
                  <a:lnTo>
                    <a:pt x="3938" y="662"/>
                  </a:lnTo>
                  <a:lnTo>
                    <a:pt x="3938" y="547"/>
                  </a:lnTo>
                  <a:lnTo>
                    <a:pt x="3909" y="432"/>
                  </a:lnTo>
                  <a:lnTo>
                    <a:pt x="3851" y="317"/>
                  </a:lnTo>
                  <a:lnTo>
                    <a:pt x="3794" y="202"/>
                  </a:lnTo>
                  <a:lnTo>
                    <a:pt x="3708" y="145"/>
                  </a:lnTo>
                  <a:lnTo>
                    <a:pt x="3622" y="58"/>
                  </a:lnTo>
                  <a:lnTo>
                    <a:pt x="3478" y="30"/>
                  </a:lnTo>
                  <a:lnTo>
                    <a:pt x="3334" y="1"/>
                  </a:lnTo>
                  <a:lnTo>
                    <a:pt x="3334" y="1"/>
                  </a:lnTo>
                  <a:lnTo>
                    <a:pt x="3219" y="30"/>
                  </a:lnTo>
                  <a:lnTo>
                    <a:pt x="3219" y="30"/>
                  </a:lnTo>
                  <a:lnTo>
                    <a:pt x="2932" y="58"/>
                  </a:lnTo>
                  <a:lnTo>
                    <a:pt x="2644" y="58"/>
                  </a:lnTo>
                  <a:lnTo>
                    <a:pt x="2644" y="58"/>
                  </a:lnTo>
                  <a:lnTo>
                    <a:pt x="1897" y="30"/>
                  </a:lnTo>
                  <a:lnTo>
                    <a:pt x="1897" y="30"/>
                  </a:lnTo>
                  <a:lnTo>
                    <a:pt x="1150" y="1"/>
                  </a:lnTo>
                </a:path>
              </a:pathLst>
            </a:custGeom>
            <a:solidFill>
              <a:srgbClr val="FFFFFF">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4" name="Google Shape;2004;p39"/>
            <p:cNvSpPr/>
            <p:nvPr/>
          </p:nvSpPr>
          <p:spPr>
            <a:xfrm>
              <a:off x="1359825" y="4235975"/>
              <a:ext cx="63275" cy="61825"/>
            </a:xfrm>
            <a:custGeom>
              <a:avLst/>
              <a:gdLst/>
              <a:ahLst/>
              <a:cxnLst/>
              <a:rect l="l" t="t" r="r" b="b"/>
              <a:pathLst>
                <a:path w="2531" h="2473" extrusionOk="0">
                  <a:moveTo>
                    <a:pt x="2156" y="0"/>
                  </a:moveTo>
                  <a:lnTo>
                    <a:pt x="2041" y="58"/>
                  </a:lnTo>
                  <a:lnTo>
                    <a:pt x="1840" y="173"/>
                  </a:lnTo>
                  <a:lnTo>
                    <a:pt x="1467" y="432"/>
                  </a:lnTo>
                  <a:lnTo>
                    <a:pt x="1122" y="690"/>
                  </a:lnTo>
                  <a:lnTo>
                    <a:pt x="834" y="920"/>
                  </a:lnTo>
                  <a:lnTo>
                    <a:pt x="604" y="1150"/>
                  </a:lnTo>
                  <a:lnTo>
                    <a:pt x="116" y="1667"/>
                  </a:lnTo>
                  <a:lnTo>
                    <a:pt x="30" y="1811"/>
                  </a:lnTo>
                  <a:lnTo>
                    <a:pt x="1" y="1955"/>
                  </a:lnTo>
                  <a:lnTo>
                    <a:pt x="1" y="2070"/>
                  </a:lnTo>
                  <a:lnTo>
                    <a:pt x="58" y="2214"/>
                  </a:lnTo>
                  <a:lnTo>
                    <a:pt x="173" y="2328"/>
                  </a:lnTo>
                  <a:lnTo>
                    <a:pt x="288" y="2415"/>
                  </a:lnTo>
                  <a:lnTo>
                    <a:pt x="432" y="2472"/>
                  </a:lnTo>
                  <a:lnTo>
                    <a:pt x="662" y="2472"/>
                  </a:lnTo>
                  <a:lnTo>
                    <a:pt x="748" y="2443"/>
                  </a:lnTo>
                  <a:lnTo>
                    <a:pt x="892" y="2357"/>
                  </a:lnTo>
                  <a:lnTo>
                    <a:pt x="1007" y="2271"/>
                  </a:lnTo>
                  <a:lnTo>
                    <a:pt x="1150" y="2041"/>
                  </a:lnTo>
                  <a:lnTo>
                    <a:pt x="1265" y="1869"/>
                  </a:lnTo>
                  <a:lnTo>
                    <a:pt x="1380" y="1725"/>
                  </a:lnTo>
                  <a:lnTo>
                    <a:pt x="1639" y="1437"/>
                  </a:lnTo>
                  <a:lnTo>
                    <a:pt x="2156" y="920"/>
                  </a:lnTo>
                  <a:lnTo>
                    <a:pt x="2358" y="661"/>
                  </a:lnTo>
                  <a:lnTo>
                    <a:pt x="2444" y="518"/>
                  </a:lnTo>
                  <a:lnTo>
                    <a:pt x="2501" y="345"/>
                  </a:lnTo>
                  <a:lnTo>
                    <a:pt x="2530" y="230"/>
                  </a:lnTo>
                  <a:lnTo>
                    <a:pt x="2501" y="115"/>
                  </a:lnTo>
                  <a:lnTo>
                    <a:pt x="2415" y="29"/>
                  </a:lnTo>
                  <a:lnTo>
                    <a:pt x="2300" y="0"/>
                  </a:lnTo>
                  <a:close/>
                </a:path>
              </a:pathLst>
            </a:custGeom>
            <a:solidFill>
              <a:srgbClr val="FFFFFF">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5" name="Google Shape;2005;p39"/>
            <p:cNvSpPr/>
            <p:nvPr/>
          </p:nvSpPr>
          <p:spPr>
            <a:xfrm>
              <a:off x="1359825" y="4235975"/>
              <a:ext cx="63275" cy="61825"/>
            </a:xfrm>
            <a:custGeom>
              <a:avLst/>
              <a:gdLst/>
              <a:ahLst/>
              <a:cxnLst/>
              <a:rect l="l" t="t" r="r" b="b"/>
              <a:pathLst>
                <a:path w="2531" h="2473" fill="none" extrusionOk="0">
                  <a:moveTo>
                    <a:pt x="2271" y="0"/>
                  </a:moveTo>
                  <a:lnTo>
                    <a:pt x="2271" y="0"/>
                  </a:lnTo>
                  <a:lnTo>
                    <a:pt x="2156" y="0"/>
                  </a:lnTo>
                  <a:lnTo>
                    <a:pt x="2041" y="58"/>
                  </a:lnTo>
                  <a:lnTo>
                    <a:pt x="1840" y="173"/>
                  </a:lnTo>
                  <a:lnTo>
                    <a:pt x="1840" y="173"/>
                  </a:lnTo>
                  <a:lnTo>
                    <a:pt x="1467" y="432"/>
                  </a:lnTo>
                  <a:lnTo>
                    <a:pt x="1122" y="690"/>
                  </a:lnTo>
                  <a:lnTo>
                    <a:pt x="1122" y="690"/>
                  </a:lnTo>
                  <a:lnTo>
                    <a:pt x="834" y="920"/>
                  </a:lnTo>
                  <a:lnTo>
                    <a:pt x="604" y="1150"/>
                  </a:lnTo>
                  <a:lnTo>
                    <a:pt x="116" y="1667"/>
                  </a:lnTo>
                  <a:lnTo>
                    <a:pt x="116" y="1667"/>
                  </a:lnTo>
                  <a:lnTo>
                    <a:pt x="30" y="1811"/>
                  </a:lnTo>
                  <a:lnTo>
                    <a:pt x="1" y="1955"/>
                  </a:lnTo>
                  <a:lnTo>
                    <a:pt x="1" y="2070"/>
                  </a:lnTo>
                  <a:lnTo>
                    <a:pt x="58" y="2214"/>
                  </a:lnTo>
                  <a:lnTo>
                    <a:pt x="173" y="2328"/>
                  </a:lnTo>
                  <a:lnTo>
                    <a:pt x="288" y="2415"/>
                  </a:lnTo>
                  <a:lnTo>
                    <a:pt x="432" y="2472"/>
                  </a:lnTo>
                  <a:lnTo>
                    <a:pt x="576" y="2472"/>
                  </a:lnTo>
                  <a:lnTo>
                    <a:pt x="576" y="2472"/>
                  </a:lnTo>
                  <a:lnTo>
                    <a:pt x="662" y="2472"/>
                  </a:lnTo>
                  <a:lnTo>
                    <a:pt x="748" y="2443"/>
                  </a:lnTo>
                  <a:lnTo>
                    <a:pt x="748" y="2443"/>
                  </a:lnTo>
                  <a:lnTo>
                    <a:pt x="892" y="2357"/>
                  </a:lnTo>
                  <a:lnTo>
                    <a:pt x="1007" y="2271"/>
                  </a:lnTo>
                  <a:lnTo>
                    <a:pt x="1150" y="2041"/>
                  </a:lnTo>
                  <a:lnTo>
                    <a:pt x="1150" y="2041"/>
                  </a:lnTo>
                  <a:lnTo>
                    <a:pt x="1265" y="1869"/>
                  </a:lnTo>
                  <a:lnTo>
                    <a:pt x="1380" y="1725"/>
                  </a:lnTo>
                  <a:lnTo>
                    <a:pt x="1639" y="1437"/>
                  </a:lnTo>
                  <a:lnTo>
                    <a:pt x="1639" y="1437"/>
                  </a:lnTo>
                  <a:lnTo>
                    <a:pt x="2156" y="920"/>
                  </a:lnTo>
                  <a:lnTo>
                    <a:pt x="2358" y="661"/>
                  </a:lnTo>
                  <a:lnTo>
                    <a:pt x="2444" y="518"/>
                  </a:lnTo>
                  <a:lnTo>
                    <a:pt x="2501" y="345"/>
                  </a:lnTo>
                  <a:lnTo>
                    <a:pt x="2501" y="345"/>
                  </a:lnTo>
                  <a:lnTo>
                    <a:pt x="2530" y="230"/>
                  </a:lnTo>
                  <a:lnTo>
                    <a:pt x="2501" y="115"/>
                  </a:lnTo>
                  <a:lnTo>
                    <a:pt x="2415" y="29"/>
                  </a:lnTo>
                  <a:lnTo>
                    <a:pt x="2300" y="0"/>
                  </a:lnTo>
                  <a:lnTo>
                    <a:pt x="2300" y="0"/>
                  </a:lnTo>
                  <a:lnTo>
                    <a:pt x="2271" y="0"/>
                  </a:lnTo>
                </a:path>
              </a:pathLst>
            </a:custGeom>
            <a:solidFill>
              <a:srgbClr val="FFFFFF">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6" name="Google Shape;2006;p39"/>
            <p:cNvSpPr/>
            <p:nvPr/>
          </p:nvSpPr>
          <p:spPr>
            <a:xfrm>
              <a:off x="1267850" y="4294900"/>
              <a:ext cx="32375" cy="74750"/>
            </a:xfrm>
            <a:custGeom>
              <a:avLst/>
              <a:gdLst/>
              <a:ahLst/>
              <a:cxnLst/>
              <a:rect l="l" t="t" r="r" b="b"/>
              <a:pathLst>
                <a:path w="1295" h="2990" extrusionOk="0">
                  <a:moveTo>
                    <a:pt x="1007" y="0"/>
                  </a:moveTo>
                  <a:lnTo>
                    <a:pt x="921" y="29"/>
                  </a:lnTo>
                  <a:lnTo>
                    <a:pt x="834" y="115"/>
                  </a:lnTo>
                  <a:lnTo>
                    <a:pt x="748" y="201"/>
                  </a:lnTo>
                  <a:lnTo>
                    <a:pt x="605" y="403"/>
                  </a:lnTo>
                  <a:lnTo>
                    <a:pt x="490" y="633"/>
                  </a:lnTo>
                  <a:lnTo>
                    <a:pt x="375" y="862"/>
                  </a:lnTo>
                  <a:lnTo>
                    <a:pt x="231" y="1236"/>
                  </a:lnTo>
                  <a:lnTo>
                    <a:pt x="145" y="1610"/>
                  </a:lnTo>
                  <a:lnTo>
                    <a:pt x="58" y="1983"/>
                  </a:lnTo>
                  <a:lnTo>
                    <a:pt x="1" y="2357"/>
                  </a:lnTo>
                  <a:lnTo>
                    <a:pt x="1" y="2501"/>
                  </a:lnTo>
                  <a:lnTo>
                    <a:pt x="30" y="2644"/>
                  </a:lnTo>
                  <a:lnTo>
                    <a:pt x="87" y="2731"/>
                  </a:lnTo>
                  <a:lnTo>
                    <a:pt x="145" y="2817"/>
                  </a:lnTo>
                  <a:lnTo>
                    <a:pt x="260" y="2903"/>
                  </a:lnTo>
                  <a:lnTo>
                    <a:pt x="346" y="2932"/>
                  </a:lnTo>
                  <a:lnTo>
                    <a:pt x="490" y="2961"/>
                  </a:lnTo>
                  <a:lnTo>
                    <a:pt x="605" y="2989"/>
                  </a:lnTo>
                  <a:lnTo>
                    <a:pt x="806" y="2961"/>
                  </a:lnTo>
                  <a:lnTo>
                    <a:pt x="892" y="2903"/>
                  </a:lnTo>
                  <a:lnTo>
                    <a:pt x="978" y="2846"/>
                  </a:lnTo>
                  <a:lnTo>
                    <a:pt x="1064" y="2788"/>
                  </a:lnTo>
                  <a:lnTo>
                    <a:pt x="1093" y="2702"/>
                  </a:lnTo>
                  <a:lnTo>
                    <a:pt x="1151" y="2587"/>
                  </a:lnTo>
                  <a:lnTo>
                    <a:pt x="1151" y="2472"/>
                  </a:lnTo>
                  <a:lnTo>
                    <a:pt x="1179" y="1725"/>
                  </a:lnTo>
                  <a:lnTo>
                    <a:pt x="1208" y="1351"/>
                  </a:lnTo>
                  <a:lnTo>
                    <a:pt x="1237" y="977"/>
                  </a:lnTo>
                  <a:lnTo>
                    <a:pt x="1294" y="747"/>
                  </a:lnTo>
                  <a:lnTo>
                    <a:pt x="1294" y="518"/>
                  </a:lnTo>
                  <a:lnTo>
                    <a:pt x="1294" y="403"/>
                  </a:lnTo>
                  <a:lnTo>
                    <a:pt x="1266" y="288"/>
                  </a:lnTo>
                  <a:lnTo>
                    <a:pt x="1237" y="173"/>
                  </a:lnTo>
                  <a:lnTo>
                    <a:pt x="1179" y="86"/>
                  </a:lnTo>
                  <a:lnTo>
                    <a:pt x="1093" y="29"/>
                  </a:lnTo>
                  <a:lnTo>
                    <a:pt x="1007" y="0"/>
                  </a:lnTo>
                  <a:close/>
                </a:path>
              </a:pathLst>
            </a:custGeom>
            <a:solidFill>
              <a:srgbClr val="FFFFFF">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7" name="Google Shape;2007;p39"/>
            <p:cNvSpPr/>
            <p:nvPr/>
          </p:nvSpPr>
          <p:spPr>
            <a:xfrm>
              <a:off x="1267850" y="4294900"/>
              <a:ext cx="32375" cy="74750"/>
            </a:xfrm>
            <a:custGeom>
              <a:avLst/>
              <a:gdLst/>
              <a:ahLst/>
              <a:cxnLst/>
              <a:rect l="l" t="t" r="r" b="b"/>
              <a:pathLst>
                <a:path w="1295" h="2990" fill="none" extrusionOk="0">
                  <a:moveTo>
                    <a:pt x="1007" y="0"/>
                  </a:moveTo>
                  <a:lnTo>
                    <a:pt x="1007" y="0"/>
                  </a:lnTo>
                  <a:lnTo>
                    <a:pt x="921" y="29"/>
                  </a:lnTo>
                  <a:lnTo>
                    <a:pt x="921" y="29"/>
                  </a:lnTo>
                  <a:lnTo>
                    <a:pt x="834" y="115"/>
                  </a:lnTo>
                  <a:lnTo>
                    <a:pt x="748" y="201"/>
                  </a:lnTo>
                  <a:lnTo>
                    <a:pt x="605" y="403"/>
                  </a:lnTo>
                  <a:lnTo>
                    <a:pt x="490" y="633"/>
                  </a:lnTo>
                  <a:lnTo>
                    <a:pt x="375" y="862"/>
                  </a:lnTo>
                  <a:lnTo>
                    <a:pt x="375" y="862"/>
                  </a:lnTo>
                  <a:lnTo>
                    <a:pt x="231" y="1236"/>
                  </a:lnTo>
                  <a:lnTo>
                    <a:pt x="145" y="1610"/>
                  </a:lnTo>
                  <a:lnTo>
                    <a:pt x="58" y="1983"/>
                  </a:lnTo>
                  <a:lnTo>
                    <a:pt x="1" y="2357"/>
                  </a:lnTo>
                  <a:lnTo>
                    <a:pt x="1" y="2357"/>
                  </a:lnTo>
                  <a:lnTo>
                    <a:pt x="1" y="2501"/>
                  </a:lnTo>
                  <a:lnTo>
                    <a:pt x="30" y="2644"/>
                  </a:lnTo>
                  <a:lnTo>
                    <a:pt x="87" y="2731"/>
                  </a:lnTo>
                  <a:lnTo>
                    <a:pt x="145" y="2817"/>
                  </a:lnTo>
                  <a:lnTo>
                    <a:pt x="260" y="2903"/>
                  </a:lnTo>
                  <a:lnTo>
                    <a:pt x="346" y="2932"/>
                  </a:lnTo>
                  <a:lnTo>
                    <a:pt x="490" y="2961"/>
                  </a:lnTo>
                  <a:lnTo>
                    <a:pt x="605" y="2989"/>
                  </a:lnTo>
                  <a:lnTo>
                    <a:pt x="605" y="2989"/>
                  </a:lnTo>
                  <a:lnTo>
                    <a:pt x="806" y="2961"/>
                  </a:lnTo>
                  <a:lnTo>
                    <a:pt x="892" y="2903"/>
                  </a:lnTo>
                  <a:lnTo>
                    <a:pt x="978" y="2846"/>
                  </a:lnTo>
                  <a:lnTo>
                    <a:pt x="1064" y="2788"/>
                  </a:lnTo>
                  <a:lnTo>
                    <a:pt x="1093" y="2702"/>
                  </a:lnTo>
                  <a:lnTo>
                    <a:pt x="1151" y="2587"/>
                  </a:lnTo>
                  <a:lnTo>
                    <a:pt x="1151" y="2472"/>
                  </a:lnTo>
                  <a:lnTo>
                    <a:pt x="1151" y="2472"/>
                  </a:lnTo>
                  <a:lnTo>
                    <a:pt x="1179" y="1725"/>
                  </a:lnTo>
                  <a:lnTo>
                    <a:pt x="1208" y="1351"/>
                  </a:lnTo>
                  <a:lnTo>
                    <a:pt x="1237" y="977"/>
                  </a:lnTo>
                  <a:lnTo>
                    <a:pt x="1237" y="977"/>
                  </a:lnTo>
                  <a:lnTo>
                    <a:pt x="1294" y="747"/>
                  </a:lnTo>
                  <a:lnTo>
                    <a:pt x="1294" y="518"/>
                  </a:lnTo>
                  <a:lnTo>
                    <a:pt x="1294" y="403"/>
                  </a:lnTo>
                  <a:lnTo>
                    <a:pt x="1266" y="288"/>
                  </a:lnTo>
                  <a:lnTo>
                    <a:pt x="1237" y="173"/>
                  </a:lnTo>
                  <a:lnTo>
                    <a:pt x="1179" y="86"/>
                  </a:lnTo>
                  <a:lnTo>
                    <a:pt x="1179" y="86"/>
                  </a:lnTo>
                  <a:lnTo>
                    <a:pt x="1093" y="29"/>
                  </a:lnTo>
                  <a:lnTo>
                    <a:pt x="1007" y="0"/>
                  </a:lnTo>
                </a:path>
              </a:pathLst>
            </a:custGeom>
            <a:solidFill>
              <a:srgbClr val="FFFFFF">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8" name="Google Shape;2008;p39"/>
            <p:cNvSpPr/>
            <p:nvPr/>
          </p:nvSpPr>
          <p:spPr>
            <a:xfrm>
              <a:off x="1125600" y="4344475"/>
              <a:ext cx="43125" cy="73300"/>
            </a:xfrm>
            <a:custGeom>
              <a:avLst/>
              <a:gdLst/>
              <a:ahLst/>
              <a:cxnLst/>
              <a:rect l="l" t="t" r="r" b="b"/>
              <a:pathLst>
                <a:path w="1725" h="2932" extrusionOk="0">
                  <a:moveTo>
                    <a:pt x="403" y="0"/>
                  </a:moveTo>
                  <a:lnTo>
                    <a:pt x="288" y="29"/>
                  </a:lnTo>
                  <a:lnTo>
                    <a:pt x="201" y="58"/>
                  </a:lnTo>
                  <a:lnTo>
                    <a:pt x="144" y="115"/>
                  </a:lnTo>
                  <a:lnTo>
                    <a:pt x="87" y="202"/>
                  </a:lnTo>
                  <a:lnTo>
                    <a:pt x="29" y="345"/>
                  </a:lnTo>
                  <a:lnTo>
                    <a:pt x="0" y="518"/>
                  </a:lnTo>
                  <a:lnTo>
                    <a:pt x="29" y="834"/>
                  </a:lnTo>
                  <a:lnTo>
                    <a:pt x="115" y="1150"/>
                  </a:lnTo>
                  <a:lnTo>
                    <a:pt x="173" y="1437"/>
                  </a:lnTo>
                  <a:lnTo>
                    <a:pt x="259" y="2012"/>
                  </a:lnTo>
                  <a:lnTo>
                    <a:pt x="316" y="2300"/>
                  </a:lnTo>
                  <a:lnTo>
                    <a:pt x="431" y="2558"/>
                  </a:lnTo>
                  <a:lnTo>
                    <a:pt x="546" y="2731"/>
                  </a:lnTo>
                  <a:lnTo>
                    <a:pt x="690" y="2846"/>
                  </a:lnTo>
                  <a:lnTo>
                    <a:pt x="834" y="2903"/>
                  </a:lnTo>
                  <a:lnTo>
                    <a:pt x="977" y="2932"/>
                  </a:lnTo>
                  <a:lnTo>
                    <a:pt x="1150" y="2903"/>
                  </a:lnTo>
                  <a:lnTo>
                    <a:pt x="1351" y="2817"/>
                  </a:lnTo>
                  <a:lnTo>
                    <a:pt x="1495" y="2702"/>
                  </a:lnTo>
                  <a:lnTo>
                    <a:pt x="1610" y="2558"/>
                  </a:lnTo>
                  <a:lnTo>
                    <a:pt x="1696" y="2386"/>
                  </a:lnTo>
                  <a:lnTo>
                    <a:pt x="1725" y="2213"/>
                  </a:lnTo>
                  <a:lnTo>
                    <a:pt x="1696" y="2127"/>
                  </a:lnTo>
                  <a:lnTo>
                    <a:pt x="1667" y="2041"/>
                  </a:lnTo>
                  <a:lnTo>
                    <a:pt x="1610" y="1955"/>
                  </a:lnTo>
                  <a:lnTo>
                    <a:pt x="1524" y="1868"/>
                  </a:lnTo>
                  <a:lnTo>
                    <a:pt x="1380" y="1696"/>
                  </a:lnTo>
                  <a:lnTo>
                    <a:pt x="1294" y="1524"/>
                  </a:lnTo>
                  <a:lnTo>
                    <a:pt x="1207" y="1351"/>
                  </a:lnTo>
                  <a:lnTo>
                    <a:pt x="1121" y="1150"/>
                  </a:lnTo>
                  <a:lnTo>
                    <a:pt x="949" y="661"/>
                  </a:lnTo>
                  <a:lnTo>
                    <a:pt x="805" y="403"/>
                  </a:lnTo>
                  <a:lnTo>
                    <a:pt x="690" y="202"/>
                  </a:lnTo>
                  <a:lnTo>
                    <a:pt x="633" y="115"/>
                  </a:lnTo>
                  <a:lnTo>
                    <a:pt x="546" y="58"/>
                  </a:lnTo>
                  <a:lnTo>
                    <a:pt x="489" y="29"/>
                  </a:lnTo>
                  <a:lnTo>
                    <a:pt x="403" y="0"/>
                  </a:lnTo>
                  <a:close/>
                </a:path>
              </a:pathLst>
            </a:custGeom>
            <a:solidFill>
              <a:srgbClr val="FFFFFF">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9" name="Google Shape;2009;p39"/>
            <p:cNvSpPr/>
            <p:nvPr/>
          </p:nvSpPr>
          <p:spPr>
            <a:xfrm>
              <a:off x="1125600" y="4344475"/>
              <a:ext cx="43125" cy="73300"/>
            </a:xfrm>
            <a:custGeom>
              <a:avLst/>
              <a:gdLst/>
              <a:ahLst/>
              <a:cxnLst/>
              <a:rect l="l" t="t" r="r" b="b"/>
              <a:pathLst>
                <a:path w="1725" h="2932" fill="none" extrusionOk="0">
                  <a:moveTo>
                    <a:pt x="403" y="0"/>
                  </a:moveTo>
                  <a:lnTo>
                    <a:pt x="403" y="0"/>
                  </a:lnTo>
                  <a:lnTo>
                    <a:pt x="288" y="29"/>
                  </a:lnTo>
                  <a:lnTo>
                    <a:pt x="201" y="58"/>
                  </a:lnTo>
                  <a:lnTo>
                    <a:pt x="144" y="115"/>
                  </a:lnTo>
                  <a:lnTo>
                    <a:pt x="87" y="202"/>
                  </a:lnTo>
                  <a:lnTo>
                    <a:pt x="87" y="202"/>
                  </a:lnTo>
                  <a:lnTo>
                    <a:pt x="29" y="345"/>
                  </a:lnTo>
                  <a:lnTo>
                    <a:pt x="0" y="518"/>
                  </a:lnTo>
                  <a:lnTo>
                    <a:pt x="29" y="834"/>
                  </a:lnTo>
                  <a:lnTo>
                    <a:pt x="115" y="1150"/>
                  </a:lnTo>
                  <a:lnTo>
                    <a:pt x="173" y="1437"/>
                  </a:lnTo>
                  <a:lnTo>
                    <a:pt x="173" y="1437"/>
                  </a:lnTo>
                  <a:lnTo>
                    <a:pt x="259" y="2012"/>
                  </a:lnTo>
                  <a:lnTo>
                    <a:pt x="316" y="2300"/>
                  </a:lnTo>
                  <a:lnTo>
                    <a:pt x="431" y="2558"/>
                  </a:lnTo>
                  <a:lnTo>
                    <a:pt x="431" y="2558"/>
                  </a:lnTo>
                  <a:lnTo>
                    <a:pt x="546" y="2731"/>
                  </a:lnTo>
                  <a:lnTo>
                    <a:pt x="690" y="2846"/>
                  </a:lnTo>
                  <a:lnTo>
                    <a:pt x="834" y="2903"/>
                  </a:lnTo>
                  <a:lnTo>
                    <a:pt x="977" y="2932"/>
                  </a:lnTo>
                  <a:lnTo>
                    <a:pt x="977" y="2932"/>
                  </a:lnTo>
                  <a:lnTo>
                    <a:pt x="1150" y="2903"/>
                  </a:lnTo>
                  <a:lnTo>
                    <a:pt x="1351" y="2817"/>
                  </a:lnTo>
                  <a:lnTo>
                    <a:pt x="1495" y="2702"/>
                  </a:lnTo>
                  <a:lnTo>
                    <a:pt x="1610" y="2558"/>
                  </a:lnTo>
                  <a:lnTo>
                    <a:pt x="1696" y="2386"/>
                  </a:lnTo>
                  <a:lnTo>
                    <a:pt x="1725" y="2213"/>
                  </a:lnTo>
                  <a:lnTo>
                    <a:pt x="1696" y="2127"/>
                  </a:lnTo>
                  <a:lnTo>
                    <a:pt x="1667" y="2041"/>
                  </a:lnTo>
                  <a:lnTo>
                    <a:pt x="1610" y="1955"/>
                  </a:lnTo>
                  <a:lnTo>
                    <a:pt x="1524" y="1868"/>
                  </a:lnTo>
                  <a:lnTo>
                    <a:pt x="1524" y="1868"/>
                  </a:lnTo>
                  <a:lnTo>
                    <a:pt x="1380" y="1696"/>
                  </a:lnTo>
                  <a:lnTo>
                    <a:pt x="1294" y="1524"/>
                  </a:lnTo>
                  <a:lnTo>
                    <a:pt x="1207" y="1351"/>
                  </a:lnTo>
                  <a:lnTo>
                    <a:pt x="1121" y="1150"/>
                  </a:lnTo>
                  <a:lnTo>
                    <a:pt x="1121" y="1150"/>
                  </a:lnTo>
                  <a:lnTo>
                    <a:pt x="949" y="661"/>
                  </a:lnTo>
                  <a:lnTo>
                    <a:pt x="949" y="661"/>
                  </a:lnTo>
                  <a:lnTo>
                    <a:pt x="805" y="403"/>
                  </a:lnTo>
                  <a:lnTo>
                    <a:pt x="690" y="202"/>
                  </a:lnTo>
                  <a:lnTo>
                    <a:pt x="690" y="202"/>
                  </a:lnTo>
                  <a:lnTo>
                    <a:pt x="633" y="115"/>
                  </a:lnTo>
                  <a:lnTo>
                    <a:pt x="546" y="58"/>
                  </a:lnTo>
                  <a:lnTo>
                    <a:pt x="489" y="29"/>
                  </a:lnTo>
                  <a:lnTo>
                    <a:pt x="403" y="0"/>
                  </a:lnTo>
                </a:path>
              </a:pathLst>
            </a:custGeom>
            <a:solidFill>
              <a:srgbClr val="FFFFFF">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0" name="Google Shape;2010;p39"/>
            <p:cNvSpPr/>
            <p:nvPr/>
          </p:nvSpPr>
          <p:spPr>
            <a:xfrm>
              <a:off x="993400" y="4056350"/>
              <a:ext cx="53175" cy="74025"/>
            </a:xfrm>
            <a:custGeom>
              <a:avLst/>
              <a:gdLst/>
              <a:ahLst/>
              <a:cxnLst/>
              <a:rect l="l" t="t" r="r" b="b"/>
              <a:pathLst>
                <a:path w="2127" h="2961" extrusionOk="0">
                  <a:moveTo>
                    <a:pt x="1380" y="0"/>
                  </a:moveTo>
                  <a:lnTo>
                    <a:pt x="1207" y="29"/>
                  </a:lnTo>
                  <a:lnTo>
                    <a:pt x="1006" y="86"/>
                  </a:lnTo>
                  <a:lnTo>
                    <a:pt x="862" y="230"/>
                  </a:lnTo>
                  <a:lnTo>
                    <a:pt x="805" y="316"/>
                  </a:lnTo>
                  <a:lnTo>
                    <a:pt x="747" y="431"/>
                  </a:lnTo>
                  <a:lnTo>
                    <a:pt x="546" y="977"/>
                  </a:lnTo>
                  <a:lnTo>
                    <a:pt x="345" y="1552"/>
                  </a:lnTo>
                  <a:lnTo>
                    <a:pt x="230" y="1811"/>
                  </a:lnTo>
                  <a:lnTo>
                    <a:pt x="115" y="2041"/>
                  </a:lnTo>
                  <a:lnTo>
                    <a:pt x="57" y="2156"/>
                  </a:lnTo>
                  <a:lnTo>
                    <a:pt x="29" y="2271"/>
                  </a:lnTo>
                  <a:lnTo>
                    <a:pt x="0" y="2414"/>
                  </a:lnTo>
                  <a:lnTo>
                    <a:pt x="29" y="2529"/>
                  </a:lnTo>
                  <a:lnTo>
                    <a:pt x="86" y="2702"/>
                  </a:lnTo>
                  <a:lnTo>
                    <a:pt x="230" y="2846"/>
                  </a:lnTo>
                  <a:lnTo>
                    <a:pt x="374" y="2932"/>
                  </a:lnTo>
                  <a:lnTo>
                    <a:pt x="546" y="2961"/>
                  </a:lnTo>
                  <a:lnTo>
                    <a:pt x="690" y="2932"/>
                  </a:lnTo>
                  <a:lnTo>
                    <a:pt x="747" y="2874"/>
                  </a:lnTo>
                  <a:lnTo>
                    <a:pt x="833" y="2846"/>
                  </a:lnTo>
                  <a:lnTo>
                    <a:pt x="1178" y="2443"/>
                  </a:lnTo>
                  <a:lnTo>
                    <a:pt x="1322" y="2242"/>
                  </a:lnTo>
                  <a:lnTo>
                    <a:pt x="1466" y="2012"/>
                  </a:lnTo>
                  <a:lnTo>
                    <a:pt x="1782" y="1466"/>
                  </a:lnTo>
                  <a:lnTo>
                    <a:pt x="2041" y="891"/>
                  </a:lnTo>
                  <a:lnTo>
                    <a:pt x="2127" y="719"/>
                  </a:lnTo>
                  <a:lnTo>
                    <a:pt x="2127" y="546"/>
                  </a:lnTo>
                  <a:lnTo>
                    <a:pt x="2069" y="403"/>
                  </a:lnTo>
                  <a:lnTo>
                    <a:pt x="1983" y="259"/>
                  </a:lnTo>
                  <a:lnTo>
                    <a:pt x="1868" y="144"/>
                  </a:lnTo>
                  <a:lnTo>
                    <a:pt x="1724" y="58"/>
                  </a:lnTo>
                  <a:lnTo>
                    <a:pt x="1552" y="29"/>
                  </a:lnTo>
                  <a:lnTo>
                    <a:pt x="1380" y="0"/>
                  </a:lnTo>
                  <a:close/>
                </a:path>
              </a:pathLst>
            </a:custGeom>
            <a:solidFill>
              <a:srgbClr val="FFFFFF">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1" name="Google Shape;2011;p39"/>
            <p:cNvSpPr/>
            <p:nvPr/>
          </p:nvSpPr>
          <p:spPr>
            <a:xfrm>
              <a:off x="993400" y="4056350"/>
              <a:ext cx="53175" cy="74025"/>
            </a:xfrm>
            <a:custGeom>
              <a:avLst/>
              <a:gdLst/>
              <a:ahLst/>
              <a:cxnLst/>
              <a:rect l="l" t="t" r="r" b="b"/>
              <a:pathLst>
                <a:path w="2127" h="2961" fill="none" extrusionOk="0">
                  <a:moveTo>
                    <a:pt x="1380" y="0"/>
                  </a:moveTo>
                  <a:lnTo>
                    <a:pt x="1380" y="0"/>
                  </a:lnTo>
                  <a:lnTo>
                    <a:pt x="1207" y="29"/>
                  </a:lnTo>
                  <a:lnTo>
                    <a:pt x="1006" y="86"/>
                  </a:lnTo>
                  <a:lnTo>
                    <a:pt x="862" y="230"/>
                  </a:lnTo>
                  <a:lnTo>
                    <a:pt x="805" y="316"/>
                  </a:lnTo>
                  <a:lnTo>
                    <a:pt x="747" y="431"/>
                  </a:lnTo>
                  <a:lnTo>
                    <a:pt x="747" y="431"/>
                  </a:lnTo>
                  <a:lnTo>
                    <a:pt x="546" y="977"/>
                  </a:lnTo>
                  <a:lnTo>
                    <a:pt x="345" y="1552"/>
                  </a:lnTo>
                  <a:lnTo>
                    <a:pt x="345" y="1552"/>
                  </a:lnTo>
                  <a:lnTo>
                    <a:pt x="230" y="1811"/>
                  </a:lnTo>
                  <a:lnTo>
                    <a:pt x="115" y="2041"/>
                  </a:lnTo>
                  <a:lnTo>
                    <a:pt x="57" y="2156"/>
                  </a:lnTo>
                  <a:lnTo>
                    <a:pt x="29" y="2271"/>
                  </a:lnTo>
                  <a:lnTo>
                    <a:pt x="0" y="2414"/>
                  </a:lnTo>
                  <a:lnTo>
                    <a:pt x="29" y="2529"/>
                  </a:lnTo>
                  <a:lnTo>
                    <a:pt x="29" y="2529"/>
                  </a:lnTo>
                  <a:lnTo>
                    <a:pt x="86" y="2702"/>
                  </a:lnTo>
                  <a:lnTo>
                    <a:pt x="230" y="2846"/>
                  </a:lnTo>
                  <a:lnTo>
                    <a:pt x="374" y="2932"/>
                  </a:lnTo>
                  <a:lnTo>
                    <a:pt x="546" y="2961"/>
                  </a:lnTo>
                  <a:lnTo>
                    <a:pt x="546" y="2961"/>
                  </a:lnTo>
                  <a:lnTo>
                    <a:pt x="690" y="2932"/>
                  </a:lnTo>
                  <a:lnTo>
                    <a:pt x="747" y="2874"/>
                  </a:lnTo>
                  <a:lnTo>
                    <a:pt x="833" y="2846"/>
                  </a:lnTo>
                  <a:lnTo>
                    <a:pt x="833" y="2846"/>
                  </a:lnTo>
                  <a:lnTo>
                    <a:pt x="1178" y="2443"/>
                  </a:lnTo>
                  <a:lnTo>
                    <a:pt x="1322" y="2242"/>
                  </a:lnTo>
                  <a:lnTo>
                    <a:pt x="1466" y="2012"/>
                  </a:lnTo>
                  <a:lnTo>
                    <a:pt x="1466" y="2012"/>
                  </a:lnTo>
                  <a:lnTo>
                    <a:pt x="1782" y="1466"/>
                  </a:lnTo>
                  <a:lnTo>
                    <a:pt x="2041" y="891"/>
                  </a:lnTo>
                  <a:lnTo>
                    <a:pt x="2041" y="891"/>
                  </a:lnTo>
                  <a:lnTo>
                    <a:pt x="2127" y="719"/>
                  </a:lnTo>
                  <a:lnTo>
                    <a:pt x="2127" y="546"/>
                  </a:lnTo>
                  <a:lnTo>
                    <a:pt x="2069" y="403"/>
                  </a:lnTo>
                  <a:lnTo>
                    <a:pt x="1983" y="259"/>
                  </a:lnTo>
                  <a:lnTo>
                    <a:pt x="1868" y="144"/>
                  </a:lnTo>
                  <a:lnTo>
                    <a:pt x="1724" y="58"/>
                  </a:lnTo>
                  <a:lnTo>
                    <a:pt x="1552" y="29"/>
                  </a:lnTo>
                  <a:lnTo>
                    <a:pt x="1380" y="0"/>
                  </a:lnTo>
                </a:path>
              </a:pathLst>
            </a:custGeom>
            <a:solidFill>
              <a:srgbClr val="FFFFFF">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2" name="Google Shape;2012;p39"/>
            <p:cNvSpPr/>
            <p:nvPr/>
          </p:nvSpPr>
          <p:spPr>
            <a:xfrm>
              <a:off x="1073150" y="3920550"/>
              <a:ext cx="58225" cy="64675"/>
            </a:xfrm>
            <a:custGeom>
              <a:avLst/>
              <a:gdLst/>
              <a:ahLst/>
              <a:cxnLst/>
              <a:rect l="l" t="t" r="r" b="b"/>
              <a:pathLst>
                <a:path w="2329" h="2587" extrusionOk="0">
                  <a:moveTo>
                    <a:pt x="1523" y="0"/>
                  </a:moveTo>
                  <a:lnTo>
                    <a:pt x="1437" y="29"/>
                  </a:lnTo>
                  <a:lnTo>
                    <a:pt x="1351" y="58"/>
                  </a:lnTo>
                  <a:lnTo>
                    <a:pt x="1236" y="144"/>
                  </a:lnTo>
                  <a:lnTo>
                    <a:pt x="1121" y="230"/>
                  </a:lnTo>
                  <a:lnTo>
                    <a:pt x="1035" y="345"/>
                  </a:lnTo>
                  <a:lnTo>
                    <a:pt x="862" y="604"/>
                  </a:lnTo>
                  <a:lnTo>
                    <a:pt x="661" y="862"/>
                  </a:lnTo>
                  <a:lnTo>
                    <a:pt x="431" y="1121"/>
                  </a:lnTo>
                  <a:lnTo>
                    <a:pt x="259" y="1380"/>
                  </a:lnTo>
                  <a:lnTo>
                    <a:pt x="115" y="1667"/>
                  </a:lnTo>
                  <a:lnTo>
                    <a:pt x="58" y="1782"/>
                  </a:lnTo>
                  <a:lnTo>
                    <a:pt x="0" y="1926"/>
                  </a:lnTo>
                  <a:lnTo>
                    <a:pt x="0" y="2098"/>
                  </a:lnTo>
                  <a:lnTo>
                    <a:pt x="0" y="2242"/>
                  </a:lnTo>
                  <a:lnTo>
                    <a:pt x="58" y="2386"/>
                  </a:lnTo>
                  <a:lnTo>
                    <a:pt x="144" y="2501"/>
                  </a:lnTo>
                  <a:lnTo>
                    <a:pt x="259" y="2558"/>
                  </a:lnTo>
                  <a:lnTo>
                    <a:pt x="403" y="2587"/>
                  </a:lnTo>
                  <a:lnTo>
                    <a:pt x="518" y="2558"/>
                  </a:lnTo>
                  <a:lnTo>
                    <a:pt x="633" y="2501"/>
                  </a:lnTo>
                  <a:lnTo>
                    <a:pt x="1006" y="2184"/>
                  </a:lnTo>
                  <a:lnTo>
                    <a:pt x="1207" y="2041"/>
                  </a:lnTo>
                  <a:lnTo>
                    <a:pt x="1380" y="1868"/>
                  </a:lnTo>
                  <a:lnTo>
                    <a:pt x="1725" y="1495"/>
                  </a:lnTo>
                  <a:lnTo>
                    <a:pt x="1897" y="1294"/>
                  </a:lnTo>
                  <a:lnTo>
                    <a:pt x="2070" y="1150"/>
                  </a:lnTo>
                  <a:lnTo>
                    <a:pt x="2156" y="1064"/>
                  </a:lnTo>
                  <a:lnTo>
                    <a:pt x="2242" y="977"/>
                  </a:lnTo>
                  <a:lnTo>
                    <a:pt x="2299" y="891"/>
                  </a:lnTo>
                  <a:lnTo>
                    <a:pt x="2328" y="805"/>
                  </a:lnTo>
                  <a:lnTo>
                    <a:pt x="2328" y="719"/>
                  </a:lnTo>
                  <a:lnTo>
                    <a:pt x="2328" y="604"/>
                  </a:lnTo>
                  <a:lnTo>
                    <a:pt x="2271" y="431"/>
                  </a:lnTo>
                  <a:lnTo>
                    <a:pt x="2156" y="259"/>
                  </a:lnTo>
                  <a:lnTo>
                    <a:pt x="2012" y="115"/>
                  </a:lnTo>
                  <a:lnTo>
                    <a:pt x="1840" y="29"/>
                  </a:lnTo>
                  <a:lnTo>
                    <a:pt x="1725" y="0"/>
                  </a:lnTo>
                  <a:close/>
                </a:path>
              </a:pathLst>
            </a:custGeom>
            <a:solidFill>
              <a:srgbClr val="FFFFFF">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3" name="Google Shape;2013;p39"/>
            <p:cNvSpPr/>
            <p:nvPr/>
          </p:nvSpPr>
          <p:spPr>
            <a:xfrm>
              <a:off x="1073150" y="3920550"/>
              <a:ext cx="58225" cy="64675"/>
            </a:xfrm>
            <a:custGeom>
              <a:avLst/>
              <a:gdLst/>
              <a:ahLst/>
              <a:cxnLst/>
              <a:rect l="l" t="t" r="r" b="b"/>
              <a:pathLst>
                <a:path w="2329" h="2587" fill="none" extrusionOk="0">
                  <a:moveTo>
                    <a:pt x="1638" y="0"/>
                  </a:moveTo>
                  <a:lnTo>
                    <a:pt x="1638" y="0"/>
                  </a:lnTo>
                  <a:lnTo>
                    <a:pt x="1523" y="0"/>
                  </a:lnTo>
                  <a:lnTo>
                    <a:pt x="1437" y="29"/>
                  </a:lnTo>
                  <a:lnTo>
                    <a:pt x="1351" y="58"/>
                  </a:lnTo>
                  <a:lnTo>
                    <a:pt x="1236" y="144"/>
                  </a:lnTo>
                  <a:lnTo>
                    <a:pt x="1236" y="144"/>
                  </a:lnTo>
                  <a:lnTo>
                    <a:pt x="1121" y="230"/>
                  </a:lnTo>
                  <a:lnTo>
                    <a:pt x="1035" y="345"/>
                  </a:lnTo>
                  <a:lnTo>
                    <a:pt x="862" y="604"/>
                  </a:lnTo>
                  <a:lnTo>
                    <a:pt x="862" y="604"/>
                  </a:lnTo>
                  <a:lnTo>
                    <a:pt x="661" y="862"/>
                  </a:lnTo>
                  <a:lnTo>
                    <a:pt x="431" y="1121"/>
                  </a:lnTo>
                  <a:lnTo>
                    <a:pt x="431" y="1121"/>
                  </a:lnTo>
                  <a:lnTo>
                    <a:pt x="259" y="1380"/>
                  </a:lnTo>
                  <a:lnTo>
                    <a:pt x="115" y="1667"/>
                  </a:lnTo>
                  <a:lnTo>
                    <a:pt x="58" y="1782"/>
                  </a:lnTo>
                  <a:lnTo>
                    <a:pt x="0" y="1926"/>
                  </a:lnTo>
                  <a:lnTo>
                    <a:pt x="0" y="2098"/>
                  </a:lnTo>
                  <a:lnTo>
                    <a:pt x="0" y="2242"/>
                  </a:lnTo>
                  <a:lnTo>
                    <a:pt x="0" y="2242"/>
                  </a:lnTo>
                  <a:lnTo>
                    <a:pt x="58" y="2386"/>
                  </a:lnTo>
                  <a:lnTo>
                    <a:pt x="144" y="2501"/>
                  </a:lnTo>
                  <a:lnTo>
                    <a:pt x="259" y="2558"/>
                  </a:lnTo>
                  <a:lnTo>
                    <a:pt x="403" y="2587"/>
                  </a:lnTo>
                  <a:lnTo>
                    <a:pt x="403" y="2587"/>
                  </a:lnTo>
                  <a:lnTo>
                    <a:pt x="518" y="2558"/>
                  </a:lnTo>
                  <a:lnTo>
                    <a:pt x="633" y="2501"/>
                  </a:lnTo>
                  <a:lnTo>
                    <a:pt x="633" y="2501"/>
                  </a:lnTo>
                  <a:lnTo>
                    <a:pt x="1006" y="2184"/>
                  </a:lnTo>
                  <a:lnTo>
                    <a:pt x="1207" y="2041"/>
                  </a:lnTo>
                  <a:lnTo>
                    <a:pt x="1380" y="1868"/>
                  </a:lnTo>
                  <a:lnTo>
                    <a:pt x="1380" y="1868"/>
                  </a:lnTo>
                  <a:lnTo>
                    <a:pt x="1725" y="1495"/>
                  </a:lnTo>
                  <a:lnTo>
                    <a:pt x="1897" y="1294"/>
                  </a:lnTo>
                  <a:lnTo>
                    <a:pt x="2070" y="1150"/>
                  </a:lnTo>
                  <a:lnTo>
                    <a:pt x="2070" y="1150"/>
                  </a:lnTo>
                  <a:lnTo>
                    <a:pt x="2156" y="1064"/>
                  </a:lnTo>
                  <a:lnTo>
                    <a:pt x="2242" y="977"/>
                  </a:lnTo>
                  <a:lnTo>
                    <a:pt x="2299" y="891"/>
                  </a:lnTo>
                  <a:lnTo>
                    <a:pt x="2328" y="805"/>
                  </a:lnTo>
                  <a:lnTo>
                    <a:pt x="2328" y="719"/>
                  </a:lnTo>
                  <a:lnTo>
                    <a:pt x="2328" y="604"/>
                  </a:lnTo>
                  <a:lnTo>
                    <a:pt x="2271" y="431"/>
                  </a:lnTo>
                  <a:lnTo>
                    <a:pt x="2156" y="259"/>
                  </a:lnTo>
                  <a:lnTo>
                    <a:pt x="2012" y="115"/>
                  </a:lnTo>
                  <a:lnTo>
                    <a:pt x="1840" y="29"/>
                  </a:lnTo>
                  <a:lnTo>
                    <a:pt x="1725" y="0"/>
                  </a:lnTo>
                  <a:lnTo>
                    <a:pt x="1638" y="0"/>
                  </a:lnTo>
                </a:path>
              </a:pathLst>
            </a:custGeom>
            <a:solidFill>
              <a:srgbClr val="FFFFFF">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4" name="Google Shape;2014;p39"/>
            <p:cNvSpPr/>
            <p:nvPr/>
          </p:nvSpPr>
          <p:spPr>
            <a:xfrm>
              <a:off x="1365575" y="4011800"/>
              <a:ext cx="80500" cy="54625"/>
            </a:xfrm>
            <a:custGeom>
              <a:avLst/>
              <a:gdLst/>
              <a:ahLst/>
              <a:cxnLst/>
              <a:rect l="l" t="t" r="r" b="b"/>
              <a:pathLst>
                <a:path w="3220" h="2185" extrusionOk="0">
                  <a:moveTo>
                    <a:pt x="2559" y="0"/>
                  </a:moveTo>
                  <a:lnTo>
                    <a:pt x="2444" y="29"/>
                  </a:lnTo>
                  <a:lnTo>
                    <a:pt x="2357" y="87"/>
                  </a:lnTo>
                  <a:lnTo>
                    <a:pt x="2271" y="201"/>
                  </a:lnTo>
                  <a:lnTo>
                    <a:pt x="2185" y="230"/>
                  </a:lnTo>
                  <a:lnTo>
                    <a:pt x="2099" y="288"/>
                  </a:lnTo>
                  <a:lnTo>
                    <a:pt x="1926" y="374"/>
                  </a:lnTo>
                  <a:lnTo>
                    <a:pt x="1179" y="863"/>
                  </a:lnTo>
                  <a:lnTo>
                    <a:pt x="892" y="1035"/>
                  </a:lnTo>
                  <a:lnTo>
                    <a:pt x="576" y="1179"/>
                  </a:lnTo>
                  <a:lnTo>
                    <a:pt x="288" y="1351"/>
                  </a:lnTo>
                  <a:lnTo>
                    <a:pt x="173" y="1466"/>
                  </a:lnTo>
                  <a:lnTo>
                    <a:pt x="58" y="1581"/>
                  </a:lnTo>
                  <a:lnTo>
                    <a:pt x="29" y="1696"/>
                  </a:lnTo>
                  <a:lnTo>
                    <a:pt x="1" y="1782"/>
                  </a:lnTo>
                  <a:lnTo>
                    <a:pt x="29" y="1897"/>
                  </a:lnTo>
                  <a:lnTo>
                    <a:pt x="58" y="1983"/>
                  </a:lnTo>
                  <a:lnTo>
                    <a:pt x="116" y="2070"/>
                  </a:lnTo>
                  <a:lnTo>
                    <a:pt x="173" y="2127"/>
                  </a:lnTo>
                  <a:lnTo>
                    <a:pt x="259" y="2156"/>
                  </a:lnTo>
                  <a:lnTo>
                    <a:pt x="374" y="2185"/>
                  </a:lnTo>
                  <a:lnTo>
                    <a:pt x="432" y="2185"/>
                  </a:lnTo>
                  <a:lnTo>
                    <a:pt x="834" y="2098"/>
                  </a:lnTo>
                  <a:lnTo>
                    <a:pt x="1208" y="1955"/>
                  </a:lnTo>
                  <a:lnTo>
                    <a:pt x="1581" y="1782"/>
                  </a:lnTo>
                  <a:lnTo>
                    <a:pt x="1898" y="1610"/>
                  </a:lnTo>
                  <a:lnTo>
                    <a:pt x="2530" y="1236"/>
                  </a:lnTo>
                  <a:lnTo>
                    <a:pt x="2846" y="1035"/>
                  </a:lnTo>
                  <a:lnTo>
                    <a:pt x="2990" y="920"/>
                  </a:lnTo>
                  <a:lnTo>
                    <a:pt x="3105" y="776"/>
                  </a:lnTo>
                  <a:lnTo>
                    <a:pt x="3191" y="633"/>
                  </a:lnTo>
                  <a:lnTo>
                    <a:pt x="3220" y="518"/>
                  </a:lnTo>
                  <a:lnTo>
                    <a:pt x="3191" y="374"/>
                  </a:lnTo>
                  <a:lnTo>
                    <a:pt x="3133" y="259"/>
                  </a:lnTo>
                  <a:lnTo>
                    <a:pt x="3047" y="144"/>
                  </a:lnTo>
                  <a:lnTo>
                    <a:pt x="2932" y="58"/>
                  </a:lnTo>
                  <a:lnTo>
                    <a:pt x="2789" y="0"/>
                  </a:lnTo>
                  <a:close/>
                </a:path>
              </a:pathLst>
            </a:custGeom>
            <a:solidFill>
              <a:srgbClr val="FFFFFF">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5" name="Google Shape;2015;p39"/>
            <p:cNvSpPr/>
            <p:nvPr/>
          </p:nvSpPr>
          <p:spPr>
            <a:xfrm>
              <a:off x="1365575" y="4011800"/>
              <a:ext cx="80500" cy="54625"/>
            </a:xfrm>
            <a:custGeom>
              <a:avLst/>
              <a:gdLst/>
              <a:ahLst/>
              <a:cxnLst/>
              <a:rect l="l" t="t" r="r" b="b"/>
              <a:pathLst>
                <a:path w="3220" h="2185" fill="none" extrusionOk="0">
                  <a:moveTo>
                    <a:pt x="2645" y="0"/>
                  </a:moveTo>
                  <a:lnTo>
                    <a:pt x="2645" y="0"/>
                  </a:lnTo>
                  <a:lnTo>
                    <a:pt x="2559" y="0"/>
                  </a:lnTo>
                  <a:lnTo>
                    <a:pt x="2444" y="29"/>
                  </a:lnTo>
                  <a:lnTo>
                    <a:pt x="2357" y="87"/>
                  </a:lnTo>
                  <a:lnTo>
                    <a:pt x="2271" y="201"/>
                  </a:lnTo>
                  <a:lnTo>
                    <a:pt x="2271" y="201"/>
                  </a:lnTo>
                  <a:lnTo>
                    <a:pt x="2185" y="230"/>
                  </a:lnTo>
                  <a:lnTo>
                    <a:pt x="2099" y="288"/>
                  </a:lnTo>
                  <a:lnTo>
                    <a:pt x="1926" y="374"/>
                  </a:lnTo>
                  <a:lnTo>
                    <a:pt x="1926" y="374"/>
                  </a:lnTo>
                  <a:lnTo>
                    <a:pt x="1179" y="863"/>
                  </a:lnTo>
                  <a:lnTo>
                    <a:pt x="1179" y="863"/>
                  </a:lnTo>
                  <a:lnTo>
                    <a:pt x="892" y="1035"/>
                  </a:lnTo>
                  <a:lnTo>
                    <a:pt x="576" y="1179"/>
                  </a:lnTo>
                  <a:lnTo>
                    <a:pt x="288" y="1351"/>
                  </a:lnTo>
                  <a:lnTo>
                    <a:pt x="173" y="1466"/>
                  </a:lnTo>
                  <a:lnTo>
                    <a:pt x="58" y="1581"/>
                  </a:lnTo>
                  <a:lnTo>
                    <a:pt x="58" y="1581"/>
                  </a:lnTo>
                  <a:lnTo>
                    <a:pt x="29" y="1696"/>
                  </a:lnTo>
                  <a:lnTo>
                    <a:pt x="1" y="1782"/>
                  </a:lnTo>
                  <a:lnTo>
                    <a:pt x="29" y="1897"/>
                  </a:lnTo>
                  <a:lnTo>
                    <a:pt x="58" y="1983"/>
                  </a:lnTo>
                  <a:lnTo>
                    <a:pt x="116" y="2070"/>
                  </a:lnTo>
                  <a:lnTo>
                    <a:pt x="173" y="2127"/>
                  </a:lnTo>
                  <a:lnTo>
                    <a:pt x="259" y="2156"/>
                  </a:lnTo>
                  <a:lnTo>
                    <a:pt x="374" y="2185"/>
                  </a:lnTo>
                  <a:lnTo>
                    <a:pt x="374" y="2185"/>
                  </a:lnTo>
                  <a:lnTo>
                    <a:pt x="432" y="2185"/>
                  </a:lnTo>
                  <a:lnTo>
                    <a:pt x="432" y="2185"/>
                  </a:lnTo>
                  <a:lnTo>
                    <a:pt x="834" y="2098"/>
                  </a:lnTo>
                  <a:lnTo>
                    <a:pt x="1208" y="1955"/>
                  </a:lnTo>
                  <a:lnTo>
                    <a:pt x="1581" y="1782"/>
                  </a:lnTo>
                  <a:lnTo>
                    <a:pt x="1898" y="1610"/>
                  </a:lnTo>
                  <a:lnTo>
                    <a:pt x="1898" y="1610"/>
                  </a:lnTo>
                  <a:lnTo>
                    <a:pt x="2530" y="1236"/>
                  </a:lnTo>
                  <a:lnTo>
                    <a:pt x="2846" y="1035"/>
                  </a:lnTo>
                  <a:lnTo>
                    <a:pt x="2990" y="920"/>
                  </a:lnTo>
                  <a:lnTo>
                    <a:pt x="3105" y="776"/>
                  </a:lnTo>
                  <a:lnTo>
                    <a:pt x="3105" y="776"/>
                  </a:lnTo>
                  <a:lnTo>
                    <a:pt x="3191" y="633"/>
                  </a:lnTo>
                  <a:lnTo>
                    <a:pt x="3220" y="518"/>
                  </a:lnTo>
                  <a:lnTo>
                    <a:pt x="3191" y="374"/>
                  </a:lnTo>
                  <a:lnTo>
                    <a:pt x="3133" y="259"/>
                  </a:lnTo>
                  <a:lnTo>
                    <a:pt x="3047" y="144"/>
                  </a:lnTo>
                  <a:lnTo>
                    <a:pt x="2932" y="58"/>
                  </a:lnTo>
                  <a:lnTo>
                    <a:pt x="2789" y="0"/>
                  </a:lnTo>
                  <a:lnTo>
                    <a:pt x="2645" y="0"/>
                  </a:lnTo>
                </a:path>
              </a:pathLst>
            </a:custGeom>
            <a:solidFill>
              <a:srgbClr val="FFFFFF">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6" name="Google Shape;2016;p39"/>
            <p:cNvSpPr/>
            <p:nvPr/>
          </p:nvSpPr>
          <p:spPr>
            <a:xfrm>
              <a:off x="1208950" y="3965100"/>
              <a:ext cx="59650" cy="62525"/>
            </a:xfrm>
            <a:custGeom>
              <a:avLst/>
              <a:gdLst/>
              <a:ahLst/>
              <a:cxnLst/>
              <a:rect l="l" t="t" r="r" b="b"/>
              <a:pathLst>
                <a:path w="2386" h="2501" extrusionOk="0">
                  <a:moveTo>
                    <a:pt x="1897" y="0"/>
                  </a:moveTo>
                  <a:lnTo>
                    <a:pt x="1725" y="29"/>
                  </a:lnTo>
                  <a:lnTo>
                    <a:pt x="1552" y="115"/>
                  </a:lnTo>
                  <a:lnTo>
                    <a:pt x="1265" y="345"/>
                  </a:lnTo>
                  <a:lnTo>
                    <a:pt x="977" y="632"/>
                  </a:lnTo>
                  <a:lnTo>
                    <a:pt x="719" y="949"/>
                  </a:lnTo>
                  <a:lnTo>
                    <a:pt x="489" y="1265"/>
                  </a:lnTo>
                  <a:lnTo>
                    <a:pt x="316" y="1523"/>
                  </a:lnTo>
                  <a:lnTo>
                    <a:pt x="115" y="1782"/>
                  </a:lnTo>
                  <a:lnTo>
                    <a:pt x="58" y="1926"/>
                  </a:lnTo>
                  <a:lnTo>
                    <a:pt x="0" y="2069"/>
                  </a:lnTo>
                  <a:lnTo>
                    <a:pt x="0" y="2213"/>
                  </a:lnTo>
                  <a:lnTo>
                    <a:pt x="29" y="2357"/>
                  </a:lnTo>
                  <a:lnTo>
                    <a:pt x="58" y="2414"/>
                  </a:lnTo>
                  <a:lnTo>
                    <a:pt x="115" y="2472"/>
                  </a:lnTo>
                  <a:lnTo>
                    <a:pt x="173" y="2501"/>
                  </a:lnTo>
                  <a:lnTo>
                    <a:pt x="230" y="2501"/>
                  </a:lnTo>
                  <a:lnTo>
                    <a:pt x="345" y="2472"/>
                  </a:lnTo>
                  <a:lnTo>
                    <a:pt x="431" y="2386"/>
                  </a:lnTo>
                  <a:lnTo>
                    <a:pt x="518" y="2299"/>
                  </a:lnTo>
                  <a:lnTo>
                    <a:pt x="633" y="2242"/>
                  </a:lnTo>
                  <a:lnTo>
                    <a:pt x="862" y="2098"/>
                  </a:lnTo>
                  <a:lnTo>
                    <a:pt x="1064" y="1897"/>
                  </a:lnTo>
                  <a:lnTo>
                    <a:pt x="1265" y="1696"/>
                  </a:lnTo>
                  <a:lnTo>
                    <a:pt x="1495" y="1466"/>
                  </a:lnTo>
                  <a:lnTo>
                    <a:pt x="1753" y="1293"/>
                  </a:lnTo>
                  <a:lnTo>
                    <a:pt x="1983" y="1092"/>
                  </a:lnTo>
                  <a:lnTo>
                    <a:pt x="2213" y="891"/>
                  </a:lnTo>
                  <a:lnTo>
                    <a:pt x="2328" y="747"/>
                  </a:lnTo>
                  <a:lnTo>
                    <a:pt x="2386" y="604"/>
                  </a:lnTo>
                  <a:lnTo>
                    <a:pt x="2386" y="460"/>
                  </a:lnTo>
                  <a:lnTo>
                    <a:pt x="2357" y="316"/>
                  </a:lnTo>
                  <a:lnTo>
                    <a:pt x="2271" y="201"/>
                  </a:lnTo>
                  <a:lnTo>
                    <a:pt x="2156" y="86"/>
                  </a:lnTo>
                  <a:lnTo>
                    <a:pt x="2041" y="29"/>
                  </a:lnTo>
                  <a:lnTo>
                    <a:pt x="1897" y="0"/>
                  </a:lnTo>
                  <a:close/>
                </a:path>
              </a:pathLst>
            </a:custGeom>
            <a:solidFill>
              <a:srgbClr val="FFFFFF">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7" name="Google Shape;2017;p39"/>
            <p:cNvSpPr/>
            <p:nvPr/>
          </p:nvSpPr>
          <p:spPr>
            <a:xfrm>
              <a:off x="1208950" y="3965100"/>
              <a:ext cx="59650" cy="62525"/>
            </a:xfrm>
            <a:custGeom>
              <a:avLst/>
              <a:gdLst/>
              <a:ahLst/>
              <a:cxnLst/>
              <a:rect l="l" t="t" r="r" b="b"/>
              <a:pathLst>
                <a:path w="2386" h="2501" fill="none" extrusionOk="0">
                  <a:moveTo>
                    <a:pt x="1897" y="0"/>
                  </a:moveTo>
                  <a:lnTo>
                    <a:pt x="1897" y="0"/>
                  </a:lnTo>
                  <a:lnTo>
                    <a:pt x="1725" y="29"/>
                  </a:lnTo>
                  <a:lnTo>
                    <a:pt x="1552" y="115"/>
                  </a:lnTo>
                  <a:lnTo>
                    <a:pt x="1552" y="115"/>
                  </a:lnTo>
                  <a:lnTo>
                    <a:pt x="1265" y="345"/>
                  </a:lnTo>
                  <a:lnTo>
                    <a:pt x="977" y="632"/>
                  </a:lnTo>
                  <a:lnTo>
                    <a:pt x="719" y="949"/>
                  </a:lnTo>
                  <a:lnTo>
                    <a:pt x="489" y="1265"/>
                  </a:lnTo>
                  <a:lnTo>
                    <a:pt x="489" y="1265"/>
                  </a:lnTo>
                  <a:lnTo>
                    <a:pt x="316" y="1523"/>
                  </a:lnTo>
                  <a:lnTo>
                    <a:pt x="115" y="1782"/>
                  </a:lnTo>
                  <a:lnTo>
                    <a:pt x="58" y="1926"/>
                  </a:lnTo>
                  <a:lnTo>
                    <a:pt x="0" y="2069"/>
                  </a:lnTo>
                  <a:lnTo>
                    <a:pt x="0" y="2213"/>
                  </a:lnTo>
                  <a:lnTo>
                    <a:pt x="29" y="2357"/>
                  </a:lnTo>
                  <a:lnTo>
                    <a:pt x="29" y="2357"/>
                  </a:lnTo>
                  <a:lnTo>
                    <a:pt x="58" y="2414"/>
                  </a:lnTo>
                  <a:lnTo>
                    <a:pt x="115" y="2472"/>
                  </a:lnTo>
                  <a:lnTo>
                    <a:pt x="173" y="2501"/>
                  </a:lnTo>
                  <a:lnTo>
                    <a:pt x="230" y="2501"/>
                  </a:lnTo>
                  <a:lnTo>
                    <a:pt x="230" y="2501"/>
                  </a:lnTo>
                  <a:lnTo>
                    <a:pt x="345" y="2472"/>
                  </a:lnTo>
                  <a:lnTo>
                    <a:pt x="431" y="2386"/>
                  </a:lnTo>
                  <a:lnTo>
                    <a:pt x="431" y="2386"/>
                  </a:lnTo>
                  <a:lnTo>
                    <a:pt x="518" y="2299"/>
                  </a:lnTo>
                  <a:lnTo>
                    <a:pt x="633" y="2242"/>
                  </a:lnTo>
                  <a:lnTo>
                    <a:pt x="862" y="2098"/>
                  </a:lnTo>
                  <a:lnTo>
                    <a:pt x="862" y="2098"/>
                  </a:lnTo>
                  <a:lnTo>
                    <a:pt x="1064" y="1897"/>
                  </a:lnTo>
                  <a:lnTo>
                    <a:pt x="1265" y="1696"/>
                  </a:lnTo>
                  <a:lnTo>
                    <a:pt x="1265" y="1696"/>
                  </a:lnTo>
                  <a:lnTo>
                    <a:pt x="1495" y="1466"/>
                  </a:lnTo>
                  <a:lnTo>
                    <a:pt x="1753" y="1293"/>
                  </a:lnTo>
                  <a:lnTo>
                    <a:pt x="1983" y="1092"/>
                  </a:lnTo>
                  <a:lnTo>
                    <a:pt x="2213" y="891"/>
                  </a:lnTo>
                  <a:lnTo>
                    <a:pt x="2213" y="891"/>
                  </a:lnTo>
                  <a:lnTo>
                    <a:pt x="2328" y="747"/>
                  </a:lnTo>
                  <a:lnTo>
                    <a:pt x="2386" y="604"/>
                  </a:lnTo>
                  <a:lnTo>
                    <a:pt x="2386" y="460"/>
                  </a:lnTo>
                  <a:lnTo>
                    <a:pt x="2357" y="316"/>
                  </a:lnTo>
                  <a:lnTo>
                    <a:pt x="2271" y="201"/>
                  </a:lnTo>
                  <a:lnTo>
                    <a:pt x="2156" y="86"/>
                  </a:lnTo>
                  <a:lnTo>
                    <a:pt x="2041" y="29"/>
                  </a:lnTo>
                  <a:lnTo>
                    <a:pt x="1897" y="0"/>
                  </a:lnTo>
                </a:path>
              </a:pathLst>
            </a:custGeom>
            <a:solidFill>
              <a:srgbClr val="FFFFFF">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8" name="Google Shape;2018;p39"/>
            <p:cNvSpPr/>
            <p:nvPr/>
          </p:nvSpPr>
          <p:spPr>
            <a:xfrm>
              <a:off x="1642925" y="4056350"/>
              <a:ext cx="62550" cy="26600"/>
            </a:xfrm>
            <a:custGeom>
              <a:avLst/>
              <a:gdLst/>
              <a:ahLst/>
              <a:cxnLst/>
              <a:rect l="l" t="t" r="r" b="b"/>
              <a:pathLst>
                <a:path w="2502" h="1064" extrusionOk="0">
                  <a:moveTo>
                    <a:pt x="1926" y="0"/>
                  </a:moveTo>
                  <a:lnTo>
                    <a:pt x="1524" y="86"/>
                  </a:lnTo>
                  <a:lnTo>
                    <a:pt x="1122" y="144"/>
                  </a:lnTo>
                  <a:lnTo>
                    <a:pt x="748" y="288"/>
                  </a:lnTo>
                  <a:lnTo>
                    <a:pt x="547" y="374"/>
                  </a:lnTo>
                  <a:lnTo>
                    <a:pt x="346" y="403"/>
                  </a:lnTo>
                  <a:lnTo>
                    <a:pt x="231" y="403"/>
                  </a:lnTo>
                  <a:lnTo>
                    <a:pt x="144" y="460"/>
                  </a:lnTo>
                  <a:lnTo>
                    <a:pt x="58" y="546"/>
                  </a:lnTo>
                  <a:lnTo>
                    <a:pt x="29" y="661"/>
                  </a:lnTo>
                  <a:lnTo>
                    <a:pt x="1" y="747"/>
                  </a:lnTo>
                  <a:lnTo>
                    <a:pt x="29" y="862"/>
                  </a:lnTo>
                  <a:lnTo>
                    <a:pt x="87" y="920"/>
                  </a:lnTo>
                  <a:lnTo>
                    <a:pt x="202" y="977"/>
                  </a:lnTo>
                  <a:lnTo>
                    <a:pt x="461" y="1035"/>
                  </a:lnTo>
                  <a:lnTo>
                    <a:pt x="690" y="1064"/>
                  </a:lnTo>
                  <a:lnTo>
                    <a:pt x="1122" y="1006"/>
                  </a:lnTo>
                  <a:lnTo>
                    <a:pt x="1668" y="1006"/>
                  </a:lnTo>
                  <a:lnTo>
                    <a:pt x="2099" y="977"/>
                  </a:lnTo>
                  <a:lnTo>
                    <a:pt x="2214" y="949"/>
                  </a:lnTo>
                  <a:lnTo>
                    <a:pt x="2300" y="920"/>
                  </a:lnTo>
                  <a:lnTo>
                    <a:pt x="2357" y="862"/>
                  </a:lnTo>
                  <a:lnTo>
                    <a:pt x="2415" y="805"/>
                  </a:lnTo>
                  <a:lnTo>
                    <a:pt x="2472" y="661"/>
                  </a:lnTo>
                  <a:lnTo>
                    <a:pt x="2501" y="460"/>
                  </a:lnTo>
                  <a:lnTo>
                    <a:pt x="2444" y="288"/>
                  </a:lnTo>
                  <a:lnTo>
                    <a:pt x="2357" y="144"/>
                  </a:lnTo>
                  <a:lnTo>
                    <a:pt x="2300" y="86"/>
                  </a:lnTo>
                  <a:lnTo>
                    <a:pt x="2214" y="29"/>
                  </a:lnTo>
                  <a:lnTo>
                    <a:pt x="2156" y="0"/>
                  </a:lnTo>
                  <a:close/>
                </a:path>
              </a:pathLst>
            </a:custGeom>
            <a:solidFill>
              <a:srgbClr val="FFFFFF">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9" name="Google Shape;2019;p39"/>
            <p:cNvSpPr/>
            <p:nvPr/>
          </p:nvSpPr>
          <p:spPr>
            <a:xfrm>
              <a:off x="1642925" y="4056350"/>
              <a:ext cx="62550" cy="26600"/>
            </a:xfrm>
            <a:custGeom>
              <a:avLst/>
              <a:gdLst/>
              <a:ahLst/>
              <a:cxnLst/>
              <a:rect l="l" t="t" r="r" b="b"/>
              <a:pathLst>
                <a:path w="2502" h="1064" fill="none" extrusionOk="0">
                  <a:moveTo>
                    <a:pt x="2041" y="0"/>
                  </a:moveTo>
                  <a:lnTo>
                    <a:pt x="2041" y="0"/>
                  </a:lnTo>
                  <a:lnTo>
                    <a:pt x="1926" y="0"/>
                  </a:lnTo>
                  <a:lnTo>
                    <a:pt x="1926" y="0"/>
                  </a:lnTo>
                  <a:lnTo>
                    <a:pt x="1524" y="86"/>
                  </a:lnTo>
                  <a:lnTo>
                    <a:pt x="1122" y="144"/>
                  </a:lnTo>
                  <a:lnTo>
                    <a:pt x="1122" y="144"/>
                  </a:lnTo>
                  <a:lnTo>
                    <a:pt x="748" y="288"/>
                  </a:lnTo>
                  <a:lnTo>
                    <a:pt x="547" y="374"/>
                  </a:lnTo>
                  <a:lnTo>
                    <a:pt x="346" y="403"/>
                  </a:lnTo>
                  <a:lnTo>
                    <a:pt x="346" y="403"/>
                  </a:lnTo>
                  <a:lnTo>
                    <a:pt x="231" y="403"/>
                  </a:lnTo>
                  <a:lnTo>
                    <a:pt x="144" y="460"/>
                  </a:lnTo>
                  <a:lnTo>
                    <a:pt x="58" y="546"/>
                  </a:lnTo>
                  <a:lnTo>
                    <a:pt x="29" y="661"/>
                  </a:lnTo>
                  <a:lnTo>
                    <a:pt x="1" y="747"/>
                  </a:lnTo>
                  <a:lnTo>
                    <a:pt x="29" y="862"/>
                  </a:lnTo>
                  <a:lnTo>
                    <a:pt x="87" y="920"/>
                  </a:lnTo>
                  <a:lnTo>
                    <a:pt x="202" y="977"/>
                  </a:lnTo>
                  <a:lnTo>
                    <a:pt x="202" y="977"/>
                  </a:lnTo>
                  <a:lnTo>
                    <a:pt x="461" y="1035"/>
                  </a:lnTo>
                  <a:lnTo>
                    <a:pt x="690" y="1064"/>
                  </a:lnTo>
                  <a:lnTo>
                    <a:pt x="690" y="1064"/>
                  </a:lnTo>
                  <a:lnTo>
                    <a:pt x="1122" y="1006"/>
                  </a:lnTo>
                  <a:lnTo>
                    <a:pt x="1122" y="1006"/>
                  </a:lnTo>
                  <a:lnTo>
                    <a:pt x="1409" y="1006"/>
                  </a:lnTo>
                  <a:lnTo>
                    <a:pt x="1668" y="1006"/>
                  </a:lnTo>
                  <a:lnTo>
                    <a:pt x="1668" y="1006"/>
                  </a:lnTo>
                  <a:lnTo>
                    <a:pt x="2099" y="977"/>
                  </a:lnTo>
                  <a:lnTo>
                    <a:pt x="2099" y="977"/>
                  </a:lnTo>
                  <a:lnTo>
                    <a:pt x="2214" y="949"/>
                  </a:lnTo>
                  <a:lnTo>
                    <a:pt x="2300" y="920"/>
                  </a:lnTo>
                  <a:lnTo>
                    <a:pt x="2357" y="862"/>
                  </a:lnTo>
                  <a:lnTo>
                    <a:pt x="2415" y="805"/>
                  </a:lnTo>
                  <a:lnTo>
                    <a:pt x="2472" y="661"/>
                  </a:lnTo>
                  <a:lnTo>
                    <a:pt x="2501" y="460"/>
                  </a:lnTo>
                  <a:lnTo>
                    <a:pt x="2444" y="288"/>
                  </a:lnTo>
                  <a:lnTo>
                    <a:pt x="2357" y="144"/>
                  </a:lnTo>
                  <a:lnTo>
                    <a:pt x="2300" y="86"/>
                  </a:lnTo>
                  <a:lnTo>
                    <a:pt x="2214" y="29"/>
                  </a:lnTo>
                  <a:lnTo>
                    <a:pt x="2156" y="0"/>
                  </a:lnTo>
                  <a:lnTo>
                    <a:pt x="2041" y="0"/>
                  </a:lnTo>
                </a:path>
              </a:pathLst>
            </a:custGeom>
            <a:solidFill>
              <a:srgbClr val="FFFFFF">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0" name="Google Shape;2020;p39"/>
            <p:cNvSpPr/>
            <p:nvPr/>
          </p:nvSpPr>
          <p:spPr>
            <a:xfrm>
              <a:off x="1913800" y="3977300"/>
              <a:ext cx="72600" cy="53925"/>
            </a:xfrm>
            <a:custGeom>
              <a:avLst/>
              <a:gdLst/>
              <a:ahLst/>
              <a:cxnLst/>
              <a:rect l="l" t="t" r="r" b="b"/>
              <a:pathLst>
                <a:path w="2904" h="2157" extrusionOk="0">
                  <a:moveTo>
                    <a:pt x="346" y="1"/>
                  </a:moveTo>
                  <a:lnTo>
                    <a:pt x="231" y="29"/>
                  </a:lnTo>
                  <a:lnTo>
                    <a:pt x="116" y="87"/>
                  </a:lnTo>
                  <a:lnTo>
                    <a:pt x="30" y="202"/>
                  </a:lnTo>
                  <a:lnTo>
                    <a:pt x="1" y="317"/>
                  </a:lnTo>
                  <a:lnTo>
                    <a:pt x="30" y="518"/>
                  </a:lnTo>
                  <a:lnTo>
                    <a:pt x="116" y="691"/>
                  </a:lnTo>
                  <a:lnTo>
                    <a:pt x="231" y="834"/>
                  </a:lnTo>
                  <a:lnTo>
                    <a:pt x="375" y="978"/>
                  </a:lnTo>
                  <a:lnTo>
                    <a:pt x="518" y="1093"/>
                  </a:lnTo>
                  <a:lnTo>
                    <a:pt x="691" y="1208"/>
                  </a:lnTo>
                  <a:lnTo>
                    <a:pt x="1036" y="1409"/>
                  </a:lnTo>
                  <a:lnTo>
                    <a:pt x="1496" y="1696"/>
                  </a:lnTo>
                  <a:lnTo>
                    <a:pt x="1553" y="1754"/>
                  </a:lnTo>
                  <a:lnTo>
                    <a:pt x="1610" y="1783"/>
                  </a:lnTo>
                  <a:lnTo>
                    <a:pt x="1869" y="2041"/>
                  </a:lnTo>
                  <a:lnTo>
                    <a:pt x="2042" y="2128"/>
                  </a:lnTo>
                  <a:lnTo>
                    <a:pt x="2243" y="2156"/>
                  </a:lnTo>
                  <a:lnTo>
                    <a:pt x="2415" y="2128"/>
                  </a:lnTo>
                  <a:lnTo>
                    <a:pt x="2588" y="2041"/>
                  </a:lnTo>
                  <a:lnTo>
                    <a:pt x="2731" y="1926"/>
                  </a:lnTo>
                  <a:lnTo>
                    <a:pt x="2846" y="1725"/>
                  </a:lnTo>
                  <a:lnTo>
                    <a:pt x="2846" y="1696"/>
                  </a:lnTo>
                  <a:lnTo>
                    <a:pt x="2904" y="1524"/>
                  </a:lnTo>
                  <a:lnTo>
                    <a:pt x="2904" y="1352"/>
                  </a:lnTo>
                  <a:lnTo>
                    <a:pt x="2846" y="1179"/>
                  </a:lnTo>
                  <a:lnTo>
                    <a:pt x="2731" y="1035"/>
                  </a:lnTo>
                  <a:lnTo>
                    <a:pt x="2530" y="863"/>
                  </a:lnTo>
                  <a:lnTo>
                    <a:pt x="2300" y="719"/>
                  </a:lnTo>
                  <a:lnTo>
                    <a:pt x="2042" y="633"/>
                  </a:lnTo>
                  <a:lnTo>
                    <a:pt x="1783" y="576"/>
                  </a:lnTo>
                  <a:lnTo>
                    <a:pt x="1438" y="461"/>
                  </a:lnTo>
                  <a:lnTo>
                    <a:pt x="1122" y="317"/>
                  </a:lnTo>
                  <a:lnTo>
                    <a:pt x="461" y="29"/>
                  </a:lnTo>
                  <a:lnTo>
                    <a:pt x="346" y="1"/>
                  </a:lnTo>
                  <a:close/>
                </a:path>
              </a:pathLst>
            </a:custGeom>
            <a:solidFill>
              <a:srgbClr val="FFFFFF">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1" name="Google Shape;2021;p39"/>
            <p:cNvSpPr/>
            <p:nvPr/>
          </p:nvSpPr>
          <p:spPr>
            <a:xfrm>
              <a:off x="1913800" y="3977300"/>
              <a:ext cx="72600" cy="53925"/>
            </a:xfrm>
            <a:custGeom>
              <a:avLst/>
              <a:gdLst/>
              <a:ahLst/>
              <a:cxnLst/>
              <a:rect l="l" t="t" r="r" b="b"/>
              <a:pathLst>
                <a:path w="2904" h="2157" fill="none" extrusionOk="0">
                  <a:moveTo>
                    <a:pt x="346" y="1"/>
                  </a:moveTo>
                  <a:lnTo>
                    <a:pt x="346" y="1"/>
                  </a:lnTo>
                  <a:lnTo>
                    <a:pt x="231" y="29"/>
                  </a:lnTo>
                  <a:lnTo>
                    <a:pt x="116" y="87"/>
                  </a:lnTo>
                  <a:lnTo>
                    <a:pt x="30" y="202"/>
                  </a:lnTo>
                  <a:lnTo>
                    <a:pt x="1" y="317"/>
                  </a:lnTo>
                  <a:lnTo>
                    <a:pt x="1" y="317"/>
                  </a:lnTo>
                  <a:lnTo>
                    <a:pt x="30" y="518"/>
                  </a:lnTo>
                  <a:lnTo>
                    <a:pt x="116" y="691"/>
                  </a:lnTo>
                  <a:lnTo>
                    <a:pt x="231" y="834"/>
                  </a:lnTo>
                  <a:lnTo>
                    <a:pt x="375" y="978"/>
                  </a:lnTo>
                  <a:lnTo>
                    <a:pt x="518" y="1093"/>
                  </a:lnTo>
                  <a:lnTo>
                    <a:pt x="691" y="1208"/>
                  </a:lnTo>
                  <a:lnTo>
                    <a:pt x="1036" y="1409"/>
                  </a:lnTo>
                  <a:lnTo>
                    <a:pt x="1036" y="1409"/>
                  </a:lnTo>
                  <a:lnTo>
                    <a:pt x="1496" y="1696"/>
                  </a:lnTo>
                  <a:lnTo>
                    <a:pt x="1496" y="1696"/>
                  </a:lnTo>
                  <a:lnTo>
                    <a:pt x="1496" y="1696"/>
                  </a:lnTo>
                  <a:lnTo>
                    <a:pt x="1496" y="1696"/>
                  </a:lnTo>
                  <a:lnTo>
                    <a:pt x="1553" y="1754"/>
                  </a:lnTo>
                  <a:lnTo>
                    <a:pt x="1553" y="1754"/>
                  </a:lnTo>
                  <a:lnTo>
                    <a:pt x="1610" y="1783"/>
                  </a:lnTo>
                  <a:lnTo>
                    <a:pt x="1610" y="1783"/>
                  </a:lnTo>
                  <a:lnTo>
                    <a:pt x="1869" y="2041"/>
                  </a:lnTo>
                  <a:lnTo>
                    <a:pt x="1869" y="2041"/>
                  </a:lnTo>
                  <a:lnTo>
                    <a:pt x="2042" y="2128"/>
                  </a:lnTo>
                  <a:lnTo>
                    <a:pt x="2243" y="2156"/>
                  </a:lnTo>
                  <a:lnTo>
                    <a:pt x="2243" y="2156"/>
                  </a:lnTo>
                  <a:lnTo>
                    <a:pt x="2415" y="2128"/>
                  </a:lnTo>
                  <a:lnTo>
                    <a:pt x="2588" y="2041"/>
                  </a:lnTo>
                  <a:lnTo>
                    <a:pt x="2731" y="1926"/>
                  </a:lnTo>
                  <a:lnTo>
                    <a:pt x="2846" y="1725"/>
                  </a:lnTo>
                  <a:lnTo>
                    <a:pt x="2846" y="1725"/>
                  </a:lnTo>
                  <a:lnTo>
                    <a:pt x="2846" y="1696"/>
                  </a:lnTo>
                  <a:lnTo>
                    <a:pt x="2846" y="1696"/>
                  </a:lnTo>
                  <a:lnTo>
                    <a:pt x="2904" y="1524"/>
                  </a:lnTo>
                  <a:lnTo>
                    <a:pt x="2904" y="1352"/>
                  </a:lnTo>
                  <a:lnTo>
                    <a:pt x="2846" y="1179"/>
                  </a:lnTo>
                  <a:lnTo>
                    <a:pt x="2731" y="1035"/>
                  </a:lnTo>
                  <a:lnTo>
                    <a:pt x="2731" y="1035"/>
                  </a:lnTo>
                  <a:lnTo>
                    <a:pt x="2530" y="863"/>
                  </a:lnTo>
                  <a:lnTo>
                    <a:pt x="2300" y="719"/>
                  </a:lnTo>
                  <a:lnTo>
                    <a:pt x="2042" y="633"/>
                  </a:lnTo>
                  <a:lnTo>
                    <a:pt x="1783" y="576"/>
                  </a:lnTo>
                  <a:lnTo>
                    <a:pt x="1783" y="576"/>
                  </a:lnTo>
                  <a:lnTo>
                    <a:pt x="1438" y="461"/>
                  </a:lnTo>
                  <a:lnTo>
                    <a:pt x="1122" y="317"/>
                  </a:lnTo>
                  <a:lnTo>
                    <a:pt x="461" y="29"/>
                  </a:lnTo>
                  <a:lnTo>
                    <a:pt x="461" y="29"/>
                  </a:lnTo>
                  <a:lnTo>
                    <a:pt x="346" y="1"/>
                  </a:lnTo>
                </a:path>
              </a:pathLst>
            </a:custGeom>
            <a:solidFill>
              <a:srgbClr val="FFFFFF">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2" name="Google Shape;2022;p39"/>
            <p:cNvSpPr/>
            <p:nvPr/>
          </p:nvSpPr>
          <p:spPr>
            <a:xfrm>
              <a:off x="1012075" y="4265425"/>
              <a:ext cx="39550" cy="67575"/>
            </a:xfrm>
            <a:custGeom>
              <a:avLst/>
              <a:gdLst/>
              <a:ahLst/>
              <a:cxnLst/>
              <a:rect l="l" t="t" r="r" b="b"/>
              <a:pathLst>
                <a:path w="1582" h="2703" extrusionOk="0">
                  <a:moveTo>
                    <a:pt x="316" y="1"/>
                  </a:moveTo>
                  <a:lnTo>
                    <a:pt x="230" y="30"/>
                  </a:lnTo>
                  <a:lnTo>
                    <a:pt x="144" y="87"/>
                  </a:lnTo>
                  <a:lnTo>
                    <a:pt x="58" y="173"/>
                  </a:lnTo>
                  <a:lnTo>
                    <a:pt x="29" y="288"/>
                  </a:lnTo>
                  <a:lnTo>
                    <a:pt x="0" y="461"/>
                  </a:lnTo>
                  <a:lnTo>
                    <a:pt x="0" y="633"/>
                  </a:lnTo>
                  <a:lnTo>
                    <a:pt x="58" y="1036"/>
                  </a:lnTo>
                  <a:lnTo>
                    <a:pt x="115" y="1409"/>
                  </a:lnTo>
                  <a:lnTo>
                    <a:pt x="201" y="1754"/>
                  </a:lnTo>
                  <a:lnTo>
                    <a:pt x="316" y="2099"/>
                  </a:lnTo>
                  <a:lnTo>
                    <a:pt x="403" y="2243"/>
                  </a:lnTo>
                  <a:lnTo>
                    <a:pt x="518" y="2386"/>
                  </a:lnTo>
                  <a:lnTo>
                    <a:pt x="633" y="2530"/>
                  </a:lnTo>
                  <a:lnTo>
                    <a:pt x="748" y="2616"/>
                  </a:lnTo>
                  <a:lnTo>
                    <a:pt x="920" y="2674"/>
                  </a:lnTo>
                  <a:lnTo>
                    <a:pt x="1092" y="2702"/>
                  </a:lnTo>
                  <a:lnTo>
                    <a:pt x="1179" y="2702"/>
                  </a:lnTo>
                  <a:lnTo>
                    <a:pt x="1294" y="2674"/>
                  </a:lnTo>
                  <a:lnTo>
                    <a:pt x="1380" y="2616"/>
                  </a:lnTo>
                  <a:lnTo>
                    <a:pt x="1437" y="2559"/>
                  </a:lnTo>
                  <a:lnTo>
                    <a:pt x="1495" y="2501"/>
                  </a:lnTo>
                  <a:lnTo>
                    <a:pt x="1581" y="2300"/>
                  </a:lnTo>
                  <a:lnTo>
                    <a:pt x="1581" y="2128"/>
                  </a:lnTo>
                  <a:lnTo>
                    <a:pt x="1552" y="1984"/>
                  </a:lnTo>
                  <a:lnTo>
                    <a:pt x="1495" y="1869"/>
                  </a:lnTo>
                  <a:lnTo>
                    <a:pt x="1322" y="1668"/>
                  </a:lnTo>
                  <a:lnTo>
                    <a:pt x="1236" y="1467"/>
                  </a:lnTo>
                  <a:lnTo>
                    <a:pt x="1150" y="1265"/>
                  </a:lnTo>
                  <a:lnTo>
                    <a:pt x="949" y="748"/>
                  </a:lnTo>
                  <a:lnTo>
                    <a:pt x="776" y="461"/>
                  </a:lnTo>
                  <a:lnTo>
                    <a:pt x="604" y="173"/>
                  </a:lnTo>
                  <a:lnTo>
                    <a:pt x="546" y="116"/>
                  </a:lnTo>
                  <a:lnTo>
                    <a:pt x="489" y="58"/>
                  </a:lnTo>
                  <a:lnTo>
                    <a:pt x="403" y="30"/>
                  </a:lnTo>
                  <a:lnTo>
                    <a:pt x="316" y="1"/>
                  </a:lnTo>
                  <a:close/>
                </a:path>
              </a:pathLst>
            </a:custGeom>
            <a:solidFill>
              <a:srgbClr val="FFFFFF">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3" name="Google Shape;2023;p39"/>
            <p:cNvSpPr/>
            <p:nvPr/>
          </p:nvSpPr>
          <p:spPr>
            <a:xfrm>
              <a:off x="1012075" y="4265425"/>
              <a:ext cx="39550" cy="67575"/>
            </a:xfrm>
            <a:custGeom>
              <a:avLst/>
              <a:gdLst/>
              <a:ahLst/>
              <a:cxnLst/>
              <a:rect l="l" t="t" r="r" b="b"/>
              <a:pathLst>
                <a:path w="1582" h="2703" fill="none" extrusionOk="0">
                  <a:moveTo>
                    <a:pt x="316" y="1"/>
                  </a:moveTo>
                  <a:lnTo>
                    <a:pt x="316" y="1"/>
                  </a:lnTo>
                  <a:lnTo>
                    <a:pt x="230" y="30"/>
                  </a:lnTo>
                  <a:lnTo>
                    <a:pt x="144" y="87"/>
                  </a:lnTo>
                  <a:lnTo>
                    <a:pt x="58" y="173"/>
                  </a:lnTo>
                  <a:lnTo>
                    <a:pt x="29" y="288"/>
                  </a:lnTo>
                  <a:lnTo>
                    <a:pt x="29" y="288"/>
                  </a:lnTo>
                  <a:lnTo>
                    <a:pt x="0" y="461"/>
                  </a:lnTo>
                  <a:lnTo>
                    <a:pt x="0" y="633"/>
                  </a:lnTo>
                  <a:lnTo>
                    <a:pt x="58" y="1036"/>
                  </a:lnTo>
                  <a:lnTo>
                    <a:pt x="115" y="1409"/>
                  </a:lnTo>
                  <a:lnTo>
                    <a:pt x="201" y="1754"/>
                  </a:lnTo>
                  <a:lnTo>
                    <a:pt x="201" y="1754"/>
                  </a:lnTo>
                  <a:lnTo>
                    <a:pt x="316" y="2099"/>
                  </a:lnTo>
                  <a:lnTo>
                    <a:pt x="403" y="2243"/>
                  </a:lnTo>
                  <a:lnTo>
                    <a:pt x="518" y="2386"/>
                  </a:lnTo>
                  <a:lnTo>
                    <a:pt x="633" y="2530"/>
                  </a:lnTo>
                  <a:lnTo>
                    <a:pt x="748" y="2616"/>
                  </a:lnTo>
                  <a:lnTo>
                    <a:pt x="920" y="2674"/>
                  </a:lnTo>
                  <a:lnTo>
                    <a:pt x="1092" y="2702"/>
                  </a:lnTo>
                  <a:lnTo>
                    <a:pt x="1092" y="2702"/>
                  </a:lnTo>
                  <a:lnTo>
                    <a:pt x="1179" y="2702"/>
                  </a:lnTo>
                  <a:lnTo>
                    <a:pt x="1179" y="2702"/>
                  </a:lnTo>
                  <a:lnTo>
                    <a:pt x="1294" y="2674"/>
                  </a:lnTo>
                  <a:lnTo>
                    <a:pt x="1380" y="2616"/>
                  </a:lnTo>
                  <a:lnTo>
                    <a:pt x="1437" y="2559"/>
                  </a:lnTo>
                  <a:lnTo>
                    <a:pt x="1495" y="2501"/>
                  </a:lnTo>
                  <a:lnTo>
                    <a:pt x="1581" y="2300"/>
                  </a:lnTo>
                  <a:lnTo>
                    <a:pt x="1581" y="2128"/>
                  </a:lnTo>
                  <a:lnTo>
                    <a:pt x="1581" y="2128"/>
                  </a:lnTo>
                  <a:lnTo>
                    <a:pt x="1552" y="1984"/>
                  </a:lnTo>
                  <a:lnTo>
                    <a:pt x="1495" y="1869"/>
                  </a:lnTo>
                  <a:lnTo>
                    <a:pt x="1322" y="1668"/>
                  </a:lnTo>
                  <a:lnTo>
                    <a:pt x="1322" y="1668"/>
                  </a:lnTo>
                  <a:lnTo>
                    <a:pt x="1236" y="1467"/>
                  </a:lnTo>
                  <a:lnTo>
                    <a:pt x="1150" y="1265"/>
                  </a:lnTo>
                  <a:lnTo>
                    <a:pt x="1150" y="1265"/>
                  </a:lnTo>
                  <a:lnTo>
                    <a:pt x="949" y="748"/>
                  </a:lnTo>
                  <a:lnTo>
                    <a:pt x="949" y="748"/>
                  </a:lnTo>
                  <a:lnTo>
                    <a:pt x="776" y="461"/>
                  </a:lnTo>
                  <a:lnTo>
                    <a:pt x="604" y="173"/>
                  </a:lnTo>
                  <a:lnTo>
                    <a:pt x="604" y="173"/>
                  </a:lnTo>
                  <a:lnTo>
                    <a:pt x="546" y="116"/>
                  </a:lnTo>
                  <a:lnTo>
                    <a:pt x="489" y="58"/>
                  </a:lnTo>
                  <a:lnTo>
                    <a:pt x="403" y="30"/>
                  </a:lnTo>
                  <a:lnTo>
                    <a:pt x="316" y="1"/>
                  </a:lnTo>
                </a:path>
              </a:pathLst>
            </a:custGeom>
            <a:solidFill>
              <a:srgbClr val="FFFFFF">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24" name="Google Shape;2024;p39"/>
          <p:cNvSpPr/>
          <p:nvPr/>
        </p:nvSpPr>
        <p:spPr>
          <a:xfrm>
            <a:off x="-28834" y="-16775"/>
            <a:ext cx="9192751" cy="825581"/>
          </a:xfrm>
          <a:custGeom>
            <a:avLst/>
            <a:gdLst/>
            <a:ahLst/>
            <a:cxnLst/>
            <a:rect l="l" t="t" r="r" b="b"/>
            <a:pathLst>
              <a:path w="220529" h="19430" extrusionOk="0">
                <a:moveTo>
                  <a:pt x="0" y="1"/>
                </a:moveTo>
                <a:lnTo>
                  <a:pt x="0" y="19430"/>
                </a:lnTo>
                <a:lnTo>
                  <a:pt x="220528" y="19430"/>
                </a:lnTo>
                <a:lnTo>
                  <a:pt x="22052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ackground 2">
  <p:cSld name="CUSTOM_14_1">
    <p:spTree>
      <p:nvGrpSpPr>
        <p:cNvPr id="1" name="Shape 2025"/>
        <p:cNvGrpSpPr/>
        <p:nvPr/>
      </p:nvGrpSpPr>
      <p:grpSpPr>
        <a:xfrm>
          <a:off x="0" y="0"/>
          <a:ext cx="0" cy="0"/>
          <a:chOff x="0" y="0"/>
          <a:chExt cx="0" cy="0"/>
        </a:xfrm>
      </p:grpSpPr>
      <p:sp>
        <p:nvSpPr>
          <p:cNvPr id="2026" name="Google Shape;2026;p40"/>
          <p:cNvSpPr/>
          <p:nvPr/>
        </p:nvSpPr>
        <p:spPr>
          <a:xfrm>
            <a:off x="-41675" y="4386425"/>
            <a:ext cx="6909820" cy="801779"/>
          </a:xfrm>
          <a:custGeom>
            <a:avLst/>
            <a:gdLst/>
            <a:ahLst/>
            <a:cxnLst/>
            <a:rect l="l" t="t" r="r" b="b"/>
            <a:pathLst>
              <a:path w="150746" h="19430" extrusionOk="0">
                <a:moveTo>
                  <a:pt x="0" y="1"/>
                </a:moveTo>
                <a:lnTo>
                  <a:pt x="0" y="19429"/>
                </a:lnTo>
                <a:lnTo>
                  <a:pt x="150746" y="19429"/>
                </a:lnTo>
                <a:lnTo>
                  <a:pt x="15074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7" name="Google Shape;2027;p40"/>
          <p:cNvSpPr/>
          <p:nvPr/>
        </p:nvSpPr>
        <p:spPr>
          <a:xfrm>
            <a:off x="6867980" y="4386425"/>
            <a:ext cx="2275888" cy="801779"/>
          </a:xfrm>
          <a:custGeom>
            <a:avLst/>
            <a:gdLst/>
            <a:ahLst/>
            <a:cxnLst/>
            <a:rect l="l" t="t" r="r" b="b"/>
            <a:pathLst>
              <a:path w="150746" h="19430" extrusionOk="0">
                <a:moveTo>
                  <a:pt x="0" y="1"/>
                </a:moveTo>
                <a:lnTo>
                  <a:pt x="0" y="19429"/>
                </a:lnTo>
                <a:lnTo>
                  <a:pt x="150746" y="19429"/>
                </a:lnTo>
                <a:lnTo>
                  <a:pt x="15074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28" name="Google Shape;2028;p40"/>
          <p:cNvGrpSpPr/>
          <p:nvPr/>
        </p:nvGrpSpPr>
        <p:grpSpPr>
          <a:xfrm>
            <a:off x="2485896" y="4465167"/>
            <a:ext cx="1208356" cy="1060711"/>
            <a:chOff x="1363425" y="4655637"/>
            <a:chExt cx="935550" cy="821238"/>
          </a:xfrm>
        </p:grpSpPr>
        <p:sp>
          <p:nvSpPr>
            <p:cNvPr id="2029" name="Google Shape;2029;p40"/>
            <p:cNvSpPr/>
            <p:nvPr/>
          </p:nvSpPr>
          <p:spPr>
            <a:xfrm>
              <a:off x="1686050" y="4959525"/>
              <a:ext cx="140850" cy="193300"/>
            </a:xfrm>
            <a:custGeom>
              <a:avLst/>
              <a:gdLst/>
              <a:ahLst/>
              <a:cxnLst/>
              <a:rect l="l" t="t" r="r" b="b"/>
              <a:pathLst>
                <a:path w="5634" h="7732" extrusionOk="0">
                  <a:moveTo>
                    <a:pt x="2041" y="892"/>
                  </a:moveTo>
                  <a:lnTo>
                    <a:pt x="2472" y="949"/>
                  </a:lnTo>
                  <a:lnTo>
                    <a:pt x="3190" y="1093"/>
                  </a:lnTo>
                  <a:lnTo>
                    <a:pt x="3708" y="1236"/>
                  </a:lnTo>
                  <a:lnTo>
                    <a:pt x="3995" y="1351"/>
                  </a:lnTo>
                  <a:lnTo>
                    <a:pt x="4168" y="1438"/>
                  </a:lnTo>
                  <a:lnTo>
                    <a:pt x="4397" y="1581"/>
                  </a:lnTo>
                  <a:lnTo>
                    <a:pt x="4426" y="1639"/>
                  </a:lnTo>
                  <a:lnTo>
                    <a:pt x="4455" y="1668"/>
                  </a:lnTo>
                  <a:lnTo>
                    <a:pt x="4512" y="2012"/>
                  </a:lnTo>
                  <a:lnTo>
                    <a:pt x="4541" y="2357"/>
                  </a:lnTo>
                  <a:lnTo>
                    <a:pt x="4541" y="2846"/>
                  </a:lnTo>
                  <a:lnTo>
                    <a:pt x="4512" y="3334"/>
                  </a:lnTo>
                  <a:lnTo>
                    <a:pt x="4426" y="4312"/>
                  </a:lnTo>
                  <a:lnTo>
                    <a:pt x="4340" y="5231"/>
                  </a:lnTo>
                  <a:lnTo>
                    <a:pt x="4283" y="5691"/>
                  </a:lnTo>
                  <a:lnTo>
                    <a:pt x="4196" y="6151"/>
                  </a:lnTo>
                  <a:lnTo>
                    <a:pt x="4110" y="6352"/>
                  </a:lnTo>
                  <a:lnTo>
                    <a:pt x="3995" y="6525"/>
                  </a:lnTo>
                  <a:lnTo>
                    <a:pt x="3909" y="6611"/>
                  </a:lnTo>
                  <a:lnTo>
                    <a:pt x="3823" y="6640"/>
                  </a:lnTo>
                  <a:lnTo>
                    <a:pt x="3478" y="6697"/>
                  </a:lnTo>
                  <a:lnTo>
                    <a:pt x="3018" y="6668"/>
                  </a:lnTo>
                  <a:lnTo>
                    <a:pt x="2558" y="6611"/>
                  </a:lnTo>
                  <a:lnTo>
                    <a:pt x="1667" y="6439"/>
                  </a:lnTo>
                  <a:lnTo>
                    <a:pt x="1322" y="6324"/>
                  </a:lnTo>
                  <a:lnTo>
                    <a:pt x="1265" y="6295"/>
                  </a:lnTo>
                  <a:lnTo>
                    <a:pt x="1265" y="6266"/>
                  </a:lnTo>
                  <a:lnTo>
                    <a:pt x="1207" y="6036"/>
                  </a:lnTo>
                  <a:lnTo>
                    <a:pt x="1179" y="5835"/>
                  </a:lnTo>
                  <a:lnTo>
                    <a:pt x="1207" y="5346"/>
                  </a:lnTo>
                  <a:lnTo>
                    <a:pt x="1207" y="4887"/>
                  </a:lnTo>
                  <a:lnTo>
                    <a:pt x="1293" y="3938"/>
                  </a:lnTo>
                  <a:lnTo>
                    <a:pt x="1408" y="1926"/>
                  </a:lnTo>
                  <a:lnTo>
                    <a:pt x="1466" y="978"/>
                  </a:lnTo>
                  <a:lnTo>
                    <a:pt x="1466" y="949"/>
                  </a:lnTo>
                  <a:lnTo>
                    <a:pt x="1495" y="920"/>
                  </a:lnTo>
                  <a:lnTo>
                    <a:pt x="1552" y="920"/>
                  </a:lnTo>
                  <a:lnTo>
                    <a:pt x="1725" y="892"/>
                  </a:lnTo>
                  <a:close/>
                  <a:moveTo>
                    <a:pt x="1638" y="1"/>
                  </a:moveTo>
                  <a:lnTo>
                    <a:pt x="1408" y="29"/>
                  </a:lnTo>
                  <a:lnTo>
                    <a:pt x="1121" y="116"/>
                  </a:lnTo>
                  <a:lnTo>
                    <a:pt x="1006" y="173"/>
                  </a:lnTo>
                  <a:lnTo>
                    <a:pt x="891" y="230"/>
                  </a:lnTo>
                  <a:lnTo>
                    <a:pt x="719" y="403"/>
                  </a:lnTo>
                  <a:lnTo>
                    <a:pt x="632" y="518"/>
                  </a:lnTo>
                  <a:lnTo>
                    <a:pt x="546" y="575"/>
                  </a:lnTo>
                  <a:lnTo>
                    <a:pt x="489" y="662"/>
                  </a:lnTo>
                  <a:lnTo>
                    <a:pt x="460" y="777"/>
                  </a:lnTo>
                  <a:lnTo>
                    <a:pt x="431" y="863"/>
                  </a:lnTo>
                  <a:lnTo>
                    <a:pt x="431" y="1236"/>
                  </a:lnTo>
                  <a:lnTo>
                    <a:pt x="403" y="1323"/>
                  </a:lnTo>
                  <a:lnTo>
                    <a:pt x="403" y="1754"/>
                  </a:lnTo>
                  <a:lnTo>
                    <a:pt x="374" y="1869"/>
                  </a:lnTo>
                  <a:lnTo>
                    <a:pt x="288" y="2846"/>
                  </a:lnTo>
                  <a:lnTo>
                    <a:pt x="58" y="4887"/>
                  </a:lnTo>
                  <a:lnTo>
                    <a:pt x="29" y="5375"/>
                  </a:lnTo>
                  <a:lnTo>
                    <a:pt x="0" y="5835"/>
                  </a:lnTo>
                  <a:lnTo>
                    <a:pt x="29" y="6122"/>
                  </a:lnTo>
                  <a:lnTo>
                    <a:pt x="29" y="6266"/>
                  </a:lnTo>
                  <a:lnTo>
                    <a:pt x="58" y="6410"/>
                  </a:lnTo>
                  <a:lnTo>
                    <a:pt x="144" y="6611"/>
                  </a:lnTo>
                  <a:lnTo>
                    <a:pt x="201" y="6812"/>
                  </a:lnTo>
                  <a:lnTo>
                    <a:pt x="345" y="6985"/>
                  </a:lnTo>
                  <a:lnTo>
                    <a:pt x="489" y="7157"/>
                  </a:lnTo>
                  <a:lnTo>
                    <a:pt x="661" y="7272"/>
                  </a:lnTo>
                  <a:lnTo>
                    <a:pt x="834" y="7358"/>
                  </a:lnTo>
                  <a:lnTo>
                    <a:pt x="949" y="7416"/>
                  </a:lnTo>
                  <a:lnTo>
                    <a:pt x="1092" y="7444"/>
                  </a:lnTo>
                  <a:lnTo>
                    <a:pt x="1437" y="7531"/>
                  </a:lnTo>
                  <a:lnTo>
                    <a:pt x="1696" y="7588"/>
                  </a:lnTo>
                  <a:lnTo>
                    <a:pt x="2184" y="7646"/>
                  </a:lnTo>
                  <a:lnTo>
                    <a:pt x="2702" y="7703"/>
                  </a:lnTo>
                  <a:lnTo>
                    <a:pt x="3190" y="7732"/>
                  </a:lnTo>
                  <a:lnTo>
                    <a:pt x="3248" y="7732"/>
                  </a:lnTo>
                  <a:lnTo>
                    <a:pt x="3535" y="7703"/>
                  </a:lnTo>
                  <a:lnTo>
                    <a:pt x="3765" y="7674"/>
                  </a:lnTo>
                  <a:lnTo>
                    <a:pt x="3995" y="7617"/>
                  </a:lnTo>
                  <a:lnTo>
                    <a:pt x="4225" y="7559"/>
                  </a:lnTo>
                  <a:lnTo>
                    <a:pt x="4455" y="7416"/>
                  </a:lnTo>
                  <a:lnTo>
                    <a:pt x="4570" y="7329"/>
                  </a:lnTo>
                  <a:lnTo>
                    <a:pt x="4685" y="7215"/>
                  </a:lnTo>
                  <a:lnTo>
                    <a:pt x="4886" y="6985"/>
                  </a:lnTo>
                  <a:lnTo>
                    <a:pt x="5059" y="6668"/>
                  </a:lnTo>
                  <a:lnTo>
                    <a:pt x="5145" y="6496"/>
                  </a:lnTo>
                  <a:lnTo>
                    <a:pt x="5202" y="6295"/>
                  </a:lnTo>
                  <a:lnTo>
                    <a:pt x="5288" y="5749"/>
                  </a:lnTo>
                  <a:lnTo>
                    <a:pt x="5375" y="5203"/>
                  </a:lnTo>
                  <a:lnTo>
                    <a:pt x="5490" y="4225"/>
                  </a:lnTo>
                  <a:lnTo>
                    <a:pt x="5605" y="3162"/>
                  </a:lnTo>
                  <a:lnTo>
                    <a:pt x="5633" y="2645"/>
                  </a:lnTo>
                  <a:lnTo>
                    <a:pt x="5605" y="2127"/>
                  </a:lnTo>
                  <a:lnTo>
                    <a:pt x="5576" y="1897"/>
                  </a:lnTo>
                  <a:lnTo>
                    <a:pt x="5547" y="1668"/>
                  </a:lnTo>
                  <a:lnTo>
                    <a:pt x="5461" y="1323"/>
                  </a:lnTo>
                  <a:lnTo>
                    <a:pt x="5403" y="1208"/>
                  </a:lnTo>
                  <a:lnTo>
                    <a:pt x="5346" y="1093"/>
                  </a:lnTo>
                  <a:lnTo>
                    <a:pt x="5260" y="978"/>
                  </a:lnTo>
                  <a:lnTo>
                    <a:pt x="5087" y="805"/>
                  </a:lnTo>
                  <a:lnTo>
                    <a:pt x="4857" y="633"/>
                  </a:lnTo>
                  <a:lnTo>
                    <a:pt x="4599" y="489"/>
                  </a:lnTo>
                  <a:lnTo>
                    <a:pt x="4369" y="403"/>
                  </a:lnTo>
                  <a:lnTo>
                    <a:pt x="4168" y="317"/>
                  </a:lnTo>
                  <a:lnTo>
                    <a:pt x="3650" y="173"/>
                  </a:lnTo>
                  <a:lnTo>
                    <a:pt x="3133" y="87"/>
                  </a:lnTo>
                  <a:lnTo>
                    <a:pt x="2702" y="29"/>
                  </a:lnTo>
                  <a:lnTo>
                    <a:pt x="2213" y="1"/>
                  </a:lnTo>
                  <a:close/>
                </a:path>
              </a:pathLst>
            </a:custGeom>
            <a:solidFill>
              <a:srgbClr val="FFFFFF">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0" name="Google Shape;2030;p40"/>
            <p:cNvSpPr/>
            <p:nvPr/>
          </p:nvSpPr>
          <p:spPr>
            <a:xfrm>
              <a:off x="1715500" y="4981800"/>
              <a:ext cx="84100" cy="145175"/>
            </a:xfrm>
            <a:custGeom>
              <a:avLst/>
              <a:gdLst/>
              <a:ahLst/>
              <a:cxnLst/>
              <a:rect l="l" t="t" r="r" b="b"/>
              <a:pathLst>
                <a:path w="3364" h="5807" fill="none" extrusionOk="0">
                  <a:moveTo>
                    <a:pt x="2300" y="5806"/>
                  </a:moveTo>
                  <a:lnTo>
                    <a:pt x="2300" y="5806"/>
                  </a:lnTo>
                  <a:lnTo>
                    <a:pt x="1840" y="5777"/>
                  </a:lnTo>
                  <a:lnTo>
                    <a:pt x="1380" y="5720"/>
                  </a:lnTo>
                  <a:lnTo>
                    <a:pt x="1380" y="5720"/>
                  </a:lnTo>
                  <a:lnTo>
                    <a:pt x="489" y="5548"/>
                  </a:lnTo>
                  <a:lnTo>
                    <a:pt x="489" y="5548"/>
                  </a:lnTo>
                  <a:lnTo>
                    <a:pt x="144" y="5433"/>
                  </a:lnTo>
                  <a:lnTo>
                    <a:pt x="87" y="5404"/>
                  </a:lnTo>
                  <a:lnTo>
                    <a:pt x="87" y="5375"/>
                  </a:lnTo>
                  <a:lnTo>
                    <a:pt x="87" y="5375"/>
                  </a:lnTo>
                  <a:lnTo>
                    <a:pt x="29" y="5145"/>
                  </a:lnTo>
                  <a:lnTo>
                    <a:pt x="1" y="4944"/>
                  </a:lnTo>
                  <a:lnTo>
                    <a:pt x="1" y="4944"/>
                  </a:lnTo>
                  <a:lnTo>
                    <a:pt x="29" y="4455"/>
                  </a:lnTo>
                  <a:lnTo>
                    <a:pt x="29" y="3996"/>
                  </a:lnTo>
                  <a:lnTo>
                    <a:pt x="115" y="3047"/>
                  </a:lnTo>
                  <a:lnTo>
                    <a:pt x="115" y="3047"/>
                  </a:lnTo>
                  <a:lnTo>
                    <a:pt x="230" y="1035"/>
                  </a:lnTo>
                  <a:lnTo>
                    <a:pt x="230" y="1035"/>
                  </a:lnTo>
                  <a:lnTo>
                    <a:pt x="288" y="87"/>
                  </a:lnTo>
                  <a:lnTo>
                    <a:pt x="288" y="58"/>
                  </a:lnTo>
                  <a:lnTo>
                    <a:pt x="288" y="58"/>
                  </a:lnTo>
                  <a:lnTo>
                    <a:pt x="317" y="29"/>
                  </a:lnTo>
                  <a:lnTo>
                    <a:pt x="374" y="29"/>
                  </a:lnTo>
                  <a:lnTo>
                    <a:pt x="374" y="29"/>
                  </a:lnTo>
                  <a:lnTo>
                    <a:pt x="547" y="1"/>
                  </a:lnTo>
                  <a:lnTo>
                    <a:pt x="547" y="1"/>
                  </a:lnTo>
                  <a:lnTo>
                    <a:pt x="575" y="1"/>
                  </a:lnTo>
                  <a:lnTo>
                    <a:pt x="575" y="1"/>
                  </a:lnTo>
                  <a:lnTo>
                    <a:pt x="863" y="1"/>
                  </a:lnTo>
                  <a:lnTo>
                    <a:pt x="863" y="1"/>
                  </a:lnTo>
                  <a:lnTo>
                    <a:pt x="1294" y="58"/>
                  </a:lnTo>
                  <a:lnTo>
                    <a:pt x="1294" y="58"/>
                  </a:lnTo>
                  <a:lnTo>
                    <a:pt x="2012" y="202"/>
                  </a:lnTo>
                  <a:lnTo>
                    <a:pt x="2012" y="202"/>
                  </a:lnTo>
                  <a:lnTo>
                    <a:pt x="2530" y="345"/>
                  </a:lnTo>
                  <a:lnTo>
                    <a:pt x="2530" y="345"/>
                  </a:lnTo>
                  <a:lnTo>
                    <a:pt x="2817" y="460"/>
                  </a:lnTo>
                  <a:lnTo>
                    <a:pt x="2817" y="460"/>
                  </a:lnTo>
                  <a:lnTo>
                    <a:pt x="2990" y="547"/>
                  </a:lnTo>
                  <a:lnTo>
                    <a:pt x="2990" y="547"/>
                  </a:lnTo>
                  <a:lnTo>
                    <a:pt x="3219" y="690"/>
                  </a:lnTo>
                  <a:lnTo>
                    <a:pt x="3248" y="748"/>
                  </a:lnTo>
                  <a:lnTo>
                    <a:pt x="3277" y="777"/>
                  </a:lnTo>
                  <a:lnTo>
                    <a:pt x="3277" y="777"/>
                  </a:lnTo>
                  <a:lnTo>
                    <a:pt x="3334" y="1121"/>
                  </a:lnTo>
                  <a:lnTo>
                    <a:pt x="3363" y="1466"/>
                  </a:lnTo>
                  <a:lnTo>
                    <a:pt x="3363" y="1466"/>
                  </a:lnTo>
                  <a:lnTo>
                    <a:pt x="3363" y="1955"/>
                  </a:lnTo>
                  <a:lnTo>
                    <a:pt x="3334" y="2443"/>
                  </a:lnTo>
                  <a:lnTo>
                    <a:pt x="3248" y="3421"/>
                  </a:lnTo>
                  <a:lnTo>
                    <a:pt x="3248" y="3421"/>
                  </a:lnTo>
                  <a:lnTo>
                    <a:pt x="3162" y="4340"/>
                  </a:lnTo>
                  <a:lnTo>
                    <a:pt x="3105" y="4800"/>
                  </a:lnTo>
                  <a:lnTo>
                    <a:pt x="3018" y="5260"/>
                  </a:lnTo>
                  <a:lnTo>
                    <a:pt x="3018" y="5260"/>
                  </a:lnTo>
                  <a:lnTo>
                    <a:pt x="2932" y="5461"/>
                  </a:lnTo>
                  <a:lnTo>
                    <a:pt x="2932" y="5461"/>
                  </a:lnTo>
                  <a:lnTo>
                    <a:pt x="2817" y="5634"/>
                  </a:lnTo>
                  <a:lnTo>
                    <a:pt x="2817" y="5634"/>
                  </a:lnTo>
                  <a:lnTo>
                    <a:pt x="2731" y="5720"/>
                  </a:lnTo>
                  <a:lnTo>
                    <a:pt x="2731" y="5720"/>
                  </a:lnTo>
                  <a:lnTo>
                    <a:pt x="2645" y="5749"/>
                  </a:lnTo>
                  <a:lnTo>
                    <a:pt x="2645" y="5749"/>
                  </a:lnTo>
                  <a:lnTo>
                    <a:pt x="2300" y="5806"/>
                  </a:lnTo>
                </a:path>
              </a:pathLst>
            </a:custGeom>
            <a:solidFill>
              <a:srgbClr val="FFFFFF">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1" name="Google Shape;2031;p40"/>
            <p:cNvSpPr/>
            <p:nvPr/>
          </p:nvSpPr>
          <p:spPr>
            <a:xfrm>
              <a:off x="1686050" y="4959525"/>
              <a:ext cx="140850" cy="193300"/>
            </a:xfrm>
            <a:custGeom>
              <a:avLst/>
              <a:gdLst/>
              <a:ahLst/>
              <a:cxnLst/>
              <a:rect l="l" t="t" r="r" b="b"/>
              <a:pathLst>
                <a:path w="5634" h="7732" fill="none" extrusionOk="0">
                  <a:moveTo>
                    <a:pt x="1926" y="1"/>
                  </a:moveTo>
                  <a:lnTo>
                    <a:pt x="1926" y="1"/>
                  </a:lnTo>
                  <a:lnTo>
                    <a:pt x="1638" y="1"/>
                  </a:lnTo>
                  <a:lnTo>
                    <a:pt x="1638" y="1"/>
                  </a:lnTo>
                  <a:lnTo>
                    <a:pt x="1408" y="29"/>
                  </a:lnTo>
                  <a:lnTo>
                    <a:pt x="1408" y="29"/>
                  </a:lnTo>
                  <a:lnTo>
                    <a:pt x="1121" y="116"/>
                  </a:lnTo>
                  <a:lnTo>
                    <a:pt x="1121" y="116"/>
                  </a:lnTo>
                  <a:lnTo>
                    <a:pt x="1006" y="173"/>
                  </a:lnTo>
                  <a:lnTo>
                    <a:pt x="891" y="230"/>
                  </a:lnTo>
                  <a:lnTo>
                    <a:pt x="719" y="403"/>
                  </a:lnTo>
                  <a:lnTo>
                    <a:pt x="719" y="403"/>
                  </a:lnTo>
                  <a:lnTo>
                    <a:pt x="632" y="518"/>
                  </a:lnTo>
                  <a:lnTo>
                    <a:pt x="632" y="518"/>
                  </a:lnTo>
                  <a:lnTo>
                    <a:pt x="546" y="575"/>
                  </a:lnTo>
                  <a:lnTo>
                    <a:pt x="489" y="662"/>
                  </a:lnTo>
                  <a:lnTo>
                    <a:pt x="460" y="777"/>
                  </a:lnTo>
                  <a:lnTo>
                    <a:pt x="431" y="863"/>
                  </a:lnTo>
                  <a:lnTo>
                    <a:pt x="431" y="863"/>
                  </a:lnTo>
                  <a:lnTo>
                    <a:pt x="431" y="1236"/>
                  </a:lnTo>
                  <a:lnTo>
                    <a:pt x="431" y="1236"/>
                  </a:lnTo>
                  <a:lnTo>
                    <a:pt x="403" y="1323"/>
                  </a:lnTo>
                  <a:lnTo>
                    <a:pt x="403" y="1323"/>
                  </a:lnTo>
                  <a:lnTo>
                    <a:pt x="403" y="1754"/>
                  </a:lnTo>
                  <a:lnTo>
                    <a:pt x="403" y="1754"/>
                  </a:lnTo>
                  <a:lnTo>
                    <a:pt x="374" y="1869"/>
                  </a:lnTo>
                  <a:lnTo>
                    <a:pt x="374" y="1869"/>
                  </a:lnTo>
                  <a:lnTo>
                    <a:pt x="288" y="2846"/>
                  </a:lnTo>
                  <a:lnTo>
                    <a:pt x="288" y="2846"/>
                  </a:lnTo>
                  <a:lnTo>
                    <a:pt x="58" y="4887"/>
                  </a:lnTo>
                  <a:lnTo>
                    <a:pt x="58" y="4887"/>
                  </a:lnTo>
                  <a:lnTo>
                    <a:pt x="29" y="5375"/>
                  </a:lnTo>
                  <a:lnTo>
                    <a:pt x="0" y="5835"/>
                  </a:lnTo>
                  <a:lnTo>
                    <a:pt x="0" y="5835"/>
                  </a:lnTo>
                  <a:lnTo>
                    <a:pt x="29" y="6122"/>
                  </a:lnTo>
                  <a:lnTo>
                    <a:pt x="29" y="6266"/>
                  </a:lnTo>
                  <a:lnTo>
                    <a:pt x="58" y="6410"/>
                  </a:lnTo>
                  <a:lnTo>
                    <a:pt x="58" y="6410"/>
                  </a:lnTo>
                  <a:lnTo>
                    <a:pt x="144" y="6611"/>
                  </a:lnTo>
                  <a:lnTo>
                    <a:pt x="201" y="6812"/>
                  </a:lnTo>
                  <a:lnTo>
                    <a:pt x="201" y="6812"/>
                  </a:lnTo>
                  <a:lnTo>
                    <a:pt x="345" y="6985"/>
                  </a:lnTo>
                  <a:lnTo>
                    <a:pt x="489" y="7157"/>
                  </a:lnTo>
                  <a:lnTo>
                    <a:pt x="489" y="7157"/>
                  </a:lnTo>
                  <a:lnTo>
                    <a:pt x="661" y="7272"/>
                  </a:lnTo>
                  <a:lnTo>
                    <a:pt x="834" y="7358"/>
                  </a:lnTo>
                  <a:lnTo>
                    <a:pt x="834" y="7358"/>
                  </a:lnTo>
                  <a:lnTo>
                    <a:pt x="949" y="7416"/>
                  </a:lnTo>
                  <a:lnTo>
                    <a:pt x="1092" y="7444"/>
                  </a:lnTo>
                  <a:lnTo>
                    <a:pt x="1092" y="7444"/>
                  </a:lnTo>
                  <a:lnTo>
                    <a:pt x="1437" y="7531"/>
                  </a:lnTo>
                  <a:lnTo>
                    <a:pt x="1437" y="7531"/>
                  </a:lnTo>
                  <a:lnTo>
                    <a:pt x="1696" y="7588"/>
                  </a:lnTo>
                  <a:lnTo>
                    <a:pt x="1696" y="7588"/>
                  </a:lnTo>
                  <a:lnTo>
                    <a:pt x="2184" y="7646"/>
                  </a:lnTo>
                  <a:lnTo>
                    <a:pt x="2184" y="7646"/>
                  </a:lnTo>
                  <a:lnTo>
                    <a:pt x="2702" y="7703"/>
                  </a:lnTo>
                  <a:lnTo>
                    <a:pt x="3190" y="7732"/>
                  </a:lnTo>
                  <a:lnTo>
                    <a:pt x="3190" y="7732"/>
                  </a:lnTo>
                  <a:lnTo>
                    <a:pt x="3248" y="7732"/>
                  </a:lnTo>
                  <a:lnTo>
                    <a:pt x="3248" y="7732"/>
                  </a:lnTo>
                  <a:lnTo>
                    <a:pt x="3535" y="7703"/>
                  </a:lnTo>
                  <a:lnTo>
                    <a:pt x="3535" y="7703"/>
                  </a:lnTo>
                  <a:lnTo>
                    <a:pt x="3765" y="7674"/>
                  </a:lnTo>
                  <a:lnTo>
                    <a:pt x="3765" y="7674"/>
                  </a:lnTo>
                  <a:lnTo>
                    <a:pt x="3995" y="7617"/>
                  </a:lnTo>
                  <a:lnTo>
                    <a:pt x="3995" y="7617"/>
                  </a:lnTo>
                  <a:lnTo>
                    <a:pt x="4225" y="7559"/>
                  </a:lnTo>
                  <a:lnTo>
                    <a:pt x="4225" y="7559"/>
                  </a:lnTo>
                  <a:lnTo>
                    <a:pt x="4455" y="7416"/>
                  </a:lnTo>
                  <a:lnTo>
                    <a:pt x="4455" y="7416"/>
                  </a:lnTo>
                  <a:lnTo>
                    <a:pt x="4570" y="7329"/>
                  </a:lnTo>
                  <a:lnTo>
                    <a:pt x="4685" y="7215"/>
                  </a:lnTo>
                  <a:lnTo>
                    <a:pt x="4685" y="7215"/>
                  </a:lnTo>
                  <a:lnTo>
                    <a:pt x="4886" y="6985"/>
                  </a:lnTo>
                  <a:lnTo>
                    <a:pt x="4886" y="6985"/>
                  </a:lnTo>
                  <a:lnTo>
                    <a:pt x="5059" y="6668"/>
                  </a:lnTo>
                  <a:lnTo>
                    <a:pt x="5059" y="6668"/>
                  </a:lnTo>
                  <a:lnTo>
                    <a:pt x="5145" y="6496"/>
                  </a:lnTo>
                  <a:lnTo>
                    <a:pt x="5202" y="6295"/>
                  </a:lnTo>
                  <a:lnTo>
                    <a:pt x="5202" y="6295"/>
                  </a:lnTo>
                  <a:lnTo>
                    <a:pt x="5288" y="5749"/>
                  </a:lnTo>
                  <a:lnTo>
                    <a:pt x="5375" y="5203"/>
                  </a:lnTo>
                  <a:lnTo>
                    <a:pt x="5375" y="5203"/>
                  </a:lnTo>
                  <a:lnTo>
                    <a:pt x="5490" y="4225"/>
                  </a:lnTo>
                  <a:lnTo>
                    <a:pt x="5490" y="4225"/>
                  </a:lnTo>
                  <a:lnTo>
                    <a:pt x="5605" y="3162"/>
                  </a:lnTo>
                  <a:lnTo>
                    <a:pt x="5633" y="2645"/>
                  </a:lnTo>
                  <a:lnTo>
                    <a:pt x="5605" y="2127"/>
                  </a:lnTo>
                  <a:lnTo>
                    <a:pt x="5605" y="2127"/>
                  </a:lnTo>
                  <a:lnTo>
                    <a:pt x="5576" y="1897"/>
                  </a:lnTo>
                  <a:lnTo>
                    <a:pt x="5547" y="1668"/>
                  </a:lnTo>
                  <a:lnTo>
                    <a:pt x="5547" y="1668"/>
                  </a:lnTo>
                  <a:lnTo>
                    <a:pt x="5461" y="1323"/>
                  </a:lnTo>
                  <a:lnTo>
                    <a:pt x="5461" y="1323"/>
                  </a:lnTo>
                  <a:lnTo>
                    <a:pt x="5403" y="1208"/>
                  </a:lnTo>
                  <a:lnTo>
                    <a:pt x="5403" y="1208"/>
                  </a:lnTo>
                  <a:lnTo>
                    <a:pt x="5346" y="1093"/>
                  </a:lnTo>
                  <a:lnTo>
                    <a:pt x="5260" y="978"/>
                  </a:lnTo>
                  <a:lnTo>
                    <a:pt x="5087" y="805"/>
                  </a:lnTo>
                  <a:lnTo>
                    <a:pt x="5087" y="805"/>
                  </a:lnTo>
                  <a:lnTo>
                    <a:pt x="4857" y="633"/>
                  </a:lnTo>
                  <a:lnTo>
                    <a:pt x="4599" y="489"/>
                  </a:lnTo>
                  <a:lnTo>
                    <a:pt x="4599" y="489"/>
                  </a:lnTo>
                  <a:lnTo>
                    <a:pt x="4369" y="403"/>
                  </a:lnTo>
                  <a:lnTo>
                    <a:pt x="4168" y="317"/>
                  </a:lnTo>
                  <a:lnTo>
                    <a:pt x="4168" y="317"/>
                  </a:lnTo>
                  <a:lnTo>
                    <a:pt x="3650" y="173"/>
                  </a:lnTo>
                  <a:lnTo>
                    <a:pt x="3133" y="87"/>
                  </a:lnTo>
                  <a:lnTo>
                    <a:pt x="3133" y="87"/>
                  </a:lnTo>
                  <a:lnTo>
                    <a:pt x="2702" y="29"/>
                  </a:lnTo>
                  <a:lnTo>
                    <a:pt x="2702" y="29"/>
                  </a:lnTo>
                  <a:lnTo>
                    <a:pt x="2213" y="1"/>
                  </a:lnTo>
                  <a:lnTo>
                    <a:pt x="2213" y="1"/>
                  </a:lnTo>
                  <a:lnTo>
                    <a:pt x="1926" y="1"/>
                  </a:lnTo>
                </a:path>
              </a:pathLst>
            </a:custGeom>
            <a:solidFill>
              <a:srgbClr val="FFFFFF">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2" name="Google Shape;2032;p40"/>
            <p:cNvSpPr/>
            <p:nvPr/>
          </p:nvSpPr>
          <p:spPr>
            <a:xfrm>
              <a:off x="2022300" y="5135575"/>
              <a:ext cx="276675" cy="341300"/>
            </a:xfrm>
            <a:custGeom>
              <a:avLst/>
              <a:gdLst/>
              <a:ahLst/>
              <a:cxnLst/>
              <a:rect l="l" t="t" r="r" b="b"/>
              <a:pathLst>
                <a:path w="11067" h="13652" extrusionOk="0">
                  <a:moveTo>
                    <a:pt x="3593" y="1035"/>
                  </a:moveTo>
                  <a:lnTo>
                    <a:pt x="3938" y="1063"/>
                  </a:lnTo>
                  <a:lnTo>
                    <a:pt x="4427" y="1092"/>
                  </a:lnTo>
                  <a:lnTo>
                    <a:pt x="4916" y="1178"/>
                  </a:lnTo>
                  <a:lnTo>
                    <a:pt x="5921" y="1322"/>
                  </a:lnTo>
                  <a:lnTo>
                    <a:pt x="6381" y="1380"/>
                  </a:lnTo>
                  <a:lnTo>
                    <a:pt x="6812" y="1437"/>
                  </a:lnTo>
                  <a:lnTo>
                    <a:pt x="7186" y="1523"/>
                  </a:lnTo>
                  <a:lnTo>
                    <a:pt x="7588" y="1638"/>
                  </a:lnTo>
                  <a:lnTo>
                    <a:pt x="8077" y="1839"/>
                  </a:lnTo>
                  <a:lnTo>
                    <a:pt x="8537" y="1983"/>
                  </a:lnTo>
                  <a:lnTo>
                    <a:pt x="8968" y="2184"/>
                  </a:lnTo>
                  <a:lnTo>
                    <a:pt x="9083" y="2271"/>
                  </a:lnTo>
                  <a:lnTo>
                    <a:pt x="9198" y="2386"/>
                  </a:lnTo>
                  <a:lnTo>
                    <a:pt x="9255" y="2529"/>
                  </a:lnTo>
                  <a:lnTo>
                    <a:pt x="9313" y="2817"/>
                  </a:lnTo>
                  <a:lnTo>
                    <a:pt x="9370" y="3133"/>
                  </a:lnTo>
                  <a:lnTo>
                    <a:pt x="9457" y="3851"/>
                  </a:lnTo>
                  <a:lnTo>
                    <a:pt x="9514" y="4541"/>
                  </a:lnTo>
                  <a:lnTo>
                    <a:pt x="9572" y="5260"/>
                  </a:lnTo>
                  <a:lnTo>
                    <a:pt x="9629" y="6553"/>
                  </a:lnTo>
                  <a:lnTo>
                    <a:pt x="9629" y="7473"/>
                  </a:lnTo>
                  <a:lnTo>
                    <a:pt x="9600" y="8421"/>
                  </a:lnTo>
                  <a:lnTo>
                    <a:pt x="9543" y="9427"/>
                  </a:lnTo>
                  <a:lnTo>
                    <a:pt x="9457" y="10519"/>
                  </a:lnTo>
                  <a:lnTo>
                    <a:pt x="9399" y="10979"/>
                  </a:lnTo>
                  <a:lnTo>
                    <a:pt x="9313" y="11439"/>
                  </a:lnTo>
                  <a:lnTo>
                    <a:pt x="9198" y="11784"/>
                  </a:lnTo>
                  <a:lnTo>
                    <a:pt x="9112" y="11899"/>
                  </a:lnTo>
                  <a:lnTo>
                    <a:pt x="8997" y="11985"/>
                  </a:lnTo>
                  <a:lnTo>
                    <a:pt x="8824" y="12071"/>
                  </a:lnTo>
                  <a:lnTo>
                    <a:pt x="8623" y="12157"/>
                  </a:lnTo>
                  <a:lnTo>
                    <a:pt x="8537" y="12186"/>
                  </a:lnTo>
                  <a:lnTo>
                    <a:pt x="7991" y="12330"/>
                  </a:lnTo>
                  <a:lnTo>
                    <a:pt x="7560" y="12416"/>
                  </a:lnTo>
                  <a:lnTo>
                    <a:pt x="7129" y="12474"/>
                  </a:lnTo>
                  <a:lnTo>
                    <a:pt x="6784" y="12474"/>
                  </a:lnTo>
                  <a:lnTo>
                    <a:pt x="6238" y="12445"/>
                  </a:lnTo>
                  <a:lnTo>
                    <a:pt x="5260" y="12387"/>
                  </a:lnTo>
                  <a:lnTo>
                    <a:pt x="4283" y="12272"/>
                  </a:lnTo>
                  <a:lnTo>
                    <a:pt x="3795" y="12186"/>
                  </a:lnTo>
                  <a:lnTo>
                    <a:pt x="3306" y="12100"/>
                  </a:lnTo>
                  <a:lnTo>
                    <a:pt x="2789" y="11956"/>
                  </a:lnTo>
                  <a:lnTo>
                    <a:pt x="2358" y="11813"/>
                  </a:lnTo>
                  <a:lnTo>
                    <a:pt x="1955" y="11669"/>
                  </a:lnTo>
                  <a:lnTo>
                    <a:pt x="1582" y="11496"/>
                  </a:lnTo>
                  <a:lnTo>
                    <a:pt x="1323" y="11324"/>
                  </a:lnTo>
                  <a:lnTo>
                    <a:pt x="1265" y="11267"/>
                  </a:lnTo>
                  <a:lnTo>
                    <a:pt x="1265" y="11238"/>
                  </a:lnTo>
                  <a:lnTo>
                    <a:pt x="1208" y="11037"/>
                  </a:lnTo>
                  <a:lnTo>
                    <a:pt x="1208" y="10807"/>
                  </a:lnTo>
                  <a:lnTo>
                    <a:pt x="1208" y="10347"/>
                  </a:lnTo>
                  <a:lnTo>
                    <a:pt x="1208" y="9887"/>
                  </a:lnTo>
                  <a:lnTo>
                    <a:pt x="1265" y="8996"/>
                  </a:lnTo>
                  <a:lnTo>
                    <a:pt x="1409" y="6898"/>
                  </a:lnTo>
                  <a:lnTo>
                    <a:pt x="1725" y="2817"/>
                  </a:lnTo>
                  <a:lnTo>
                    <a:pt x="1725" y="2673"/>
                  </a:lnTo>
                  <a:lnTo>
                    <a:pt x="1783" y="2156"/>
                  </a:lnTo>
                  <a:lnTo>
                    <a:pt x="1812" y="1839"/>
                  </a:lnTo>
                  <a:lnTo>
                    <a:pt x="1869" y="1523"/>
                  </a:lnTo>
                  <a:lnTo>
                    <a:pt x="1898" y="1380"/>
                  </a:lnTo>
                  <a:lnTo>
                    <a:pt x="2013" y="1265"/>
                  </a:lnTo>
                  <a:lnTo>
                    <a:pt x="2041" y="1236"/>
                  </a:lnTo>
                  <a:lnTo>
                    <a:pt x="2128" y="1178"/>
                  </a:lnTo>
                  <a:lnTo>
                    <a:pt x="2415" y="1121"/>
                  </a:lnTo>
                  <a:lnTo>
                    <a:pt x="2875" y="1063"/>
                  </a:lnTo>
                  <a:lnTo>
                    <a:pt x="3162" y="1063"/>
                  </a:lnTo>
                  <a:lnTo>
                    <a:pt x="3593" y="1035"/>
                  </a:lnTo>
                  <a:close/>
                  <a:moveTo>
                    <a:pt x="4053" y="0"/>
                  </a:moveTo>
                  <a:lnTo>
                    <a:pt x="3536" y="29"/>
                  </a:lnTo>
                  <a:lnTo>
                    <a:pt x="3076" y="58"/>
                  </a:lnTo>
                  <a:lnTo>
                    <a:pt x="2645" y="86"/>
                  </a:lnTo>
                  <a:lnTo>
                    <a:pt x="2185" y="173"/>
                  </a:lnTo>
                  <a:lnTo>
                    <a:pt x="1926" y="230"/>
                  </a:lnTo>
                  <a:lnTo>
                    <a:pt x="1668" y="345"/>
                  </a:lnTo>
                  <a:lnTo>
                    <a:pt x="1524" y="431"/>
                  </a:lnTo>
                  <a:lnTo>
                    <a:pt x="1380" y="546"/>
                  </a:lnTo>
                  <a:lnTo>
                    <a:pt x="1237" y="690"/>
                  </a:lnTo>
                  <a:lnTo>
                    <a:pt x="1122" y="834"/>
                  </a:lnTo>
                  <a:lnTo>
                    <a:pt x="1007" y="1063"/>
                  </a:lnTo>
                  <a:lnTo>
                    <a:pt x="921" y="1351"/>
                  </a:lnTo>
                  <a:lnTo>
                    <a:pt x="863" y="1610"/>
                  </a:lnTo>
                  <a:lnTo>
                    <a:pt x="806" y="1897"/>
                  </a:lnTo>
                  <a:lnTo>
                    <a:pt x="748" y="2386"/>
                  </a:lnTo>
                  <a:lnTo>
                    <a:pt x="719" y="2845"/>
                  </a:lnTo>
                  <a:lnTo>
                    <a:pt x="719" y="2989"/>
                  </a:lnTo>
                  <a:lnTo>
                    <a:pt x="777" y="3104"/>
                  </a:lnTo>
                  <a:lnTo>
                    <a:pt x="806" y="3190"/>
                  </a:lnTo>
                  <a:lnTo>
                    <a:pt x="547" y="5720"/>
                  </a:lnTo>
                  <a:lnTo>
                    <a:pt x="317" y="7760"/>
                  </a:lnTo>
                  <a:lnTo>
                    <a:pt x="58" y="9801"/>
                  </a:lnTo>
                  <a:lnTo>
                    <a:pt x="30" y="10289"/>
                  </a:lnTo>
                  <a:lnTo>
                    <a:pt x="1" y="10749"/>
                  </a:lnTo>
                  <a:lnTo>
                    <a:pt x="1" y="11065"/>
                  </a:lnTo>
                  <a:lnTo>
                    <a:pt x="30" y="11381"/>
                  </a:lnTo>
                  <a:lnTo>
                    <a:pt x="58" y="11583"/>
                  </a:lnTo>
                  <a:lnTo>
                    <a:pt x="145" y="11784"/>
                  </a:lnTo>
                  <a:lnTo>
                    <a:pt x="202" y="11928"/>
                  </a:lnTo>
                  <a:lnTo>
                    <a:pt x="288" y="12043"/>
                  </a:lnTo>
                  <a:lnTo>
                    <a:pt x="489" y="12244"/>
                  </a:lnTo>
                  <a:lnTo>
                    <a:pt x="691" y="12387"/>
                  </a:lnTo>
                  <a:lnTo>
                    <a:pt x="892" y="12502"/>
                  </a:lnTo>
                  <a:lnTo>
                    <a:pt x="1438" y="12761"/>
                  </a:lnTo>
                  <a:lnTo>
                    <a:pt x="1898" y="12962"/>
                  </a:lnTo>
                  <a:lnTo>
                    <a:pt x="2358" y="13106"/>
                  </a:lnTo>
                  <a:lnTo>
                    <a:pt x="2875" y="13221"/>
                  </a:lnTo>
                  <a:lnTo>
                    <a:pt x="3392" y="13336"/>
                  </a:lnTo>
                  <a:lnTo>
                    <a:pt x="3938" y="13422"/>
                  </a:lnTo>
                  <a:lnTo>
                    <a:pt x="4456" y="13508"/>
                  </a:lnTo>
                  <a:lnTo>
                    <a:pt x="5490" y="13595"/>
                  </a:lnTo>
                  <a:lnTo>
                    <a:pt x="6008" y="13652"/>
                  </a:lnTo>
                  <a:lnTo>
                    <a:pt x="6985" y="13652"/>
                  </a:lnTo>
                  <a:lnTo>
                    <a:pt x="7301" y="13623"/>
                  </a:lnTo>
                  <a:lnTo>
                    <a:pt x="7617" y="13595"/>
                  </a:lnTo>
                  <a:lnTo>
                    <a:pt x="7905" y="13537"/>
                  </a:lnTo>
                  <a:lnTo>
                    <a:pt x="8393" y="13451"/>
                  </a:lnTo>
                  <a:lnTo>
                    <a:pt x="8882" y="13307"/>
                  </a:lnTo>
                  <a:lnTo>
                    <a:pt x="8911" y="13307"/>
                  </a:lnTo>
                  <a:lnTo>
                    <a:pt x="8997" y="13278"/>
                  </a:lnTo>
                  <a:lnTo>
                    <a:pt x="8997" y="13250"/>
                  </a:lnTo>
                  <a:lnTo>
                    <a:pt x="9255" y="13192"/>
                  </a:lnTo>
                  <a:lnTo>
                    <a:pt x="9485" y="13077"/>
                  </a:lnTo>
                  <a:lnTo>
                    <a:pt x="9744" y="12933"/>
                  </a:lnTo>
                  <a:lnTo>
                    <a:pt x="9974" y="12732"/>
                  </a:lnTo>
                  <a:lnTo>
                    <a:pt x="10146" y="12560"/>
                  </a:lnTo>
                  <a:lnTo>
                    <a:pt x="10290" y="12330"/>
                  </a:lnTo>
                  <a:lnTo>
                    <a:pt x="10434" y="12043"/>
                  </a:lnTo>
                  <a:lnTo>
                    <a:pt x="10549" y="11726"/>
                  </a:lnTo>
                  <a:lnTo>
                    <a:pt x="10664" y="11152"/>
                  </a:lnTo>
                  <a:lnTo>
                    <a:pt x="10779" y="10605"/>
                  </a:lnTo>
                  <a:lnTo>
                    <a:pt x="10922" y="9513"/>
                  </a:lnTo>
                  <a:lnTo>
                    <a:pt x="11009" y="8536"/>
                  </a:lnTo>
                  <a:lnTo>
                    <a:pt x="11037" y="7559"/>
                  </a:lnTo>
                  <a:lnTo>
                    <a:pt x="11066" y="6984"/>
                  </a:lnTo>
                  <a:lnTo>
                    <a:pt x="11037" y="6381"/>
                  </a:lnTo>
                  <a:lnTo>
                    <a:pt x="10980" y="5403"/>
                  </a:lnTo>
                  <a:lnTo>
                    <a:pt x="10922" y="4426"/>
                  </a:lnTo>
                  <a:lnTo>
                    <a:pt x="10865" y="3966"/>
                  </a:lnTo>
                  <a:lnTo>
                    <a:pt x="10807" y="3478"/>
                  </a:lnTo>
                  <a:lnTo>
                    <a:pt x="10635" y="2558"/>
                  </a:lnTo>
                  <a:lnTo>
                    <a:pt x="10577" y="2271"/>
                  </a:lnTo>
                  <a:lnTo>
                    <a:pt x="10491" y="1983"/>
                  </a:lnTo>
                  <a:lnTo>
                    <a:pt x="10376" y="1782"/>
                  </a:lnTo>
                  <a:lnTo>
                    <a:pt x="10261" y="1610"/>
                  </a:lnTo>
                  <a:lnTo>
                    <a:pt x="10146" y="1466"/>
                  </a:lnTo>
                  <a:lnTo>
                    <a:pt x="10003" y="1322"/>
                  </a:lnTo>
                  <a:lnTo>
                    <a:pt x="9744" y="1150"/>
                  </a:lnTo>
                  <a:lnTo>
                    <a:pt x="9485" y="1006"/>
                  </a:lnTo>
                  <a:lnTo>
                    <a:pt x="9227" y="891"/>
                  </a:lnTo>
                  <a:lnTo>
                    <a:pt x="8939" y="805"/>
                  </a:lnTo>
                  <a:lnTo>
                    <a:pt x="8048" y="517"/>
                  </a:lnTo>
                  <a:lnTo>
                    <a:pt x="7531" y="374"/>
                  </a:lnTo>
                  <a:lnTo>
                    <a:pt x="6985" y="287"/>
                  </a:lnTo>
                  <a:lnTo>
                    <a:pt x="6554" y="230"/>
                  </a:lnTo>
                  <a:lnTo>
                    <a:pt x="6065" y="173"/>
                  </a:lnTo>
                  <a:lnTo>
                    <a:pt x="5117" y="58"/>
                  </a:lnTo>
                  <a:lnTo>
                    <a:pt x="4599" y="29"/>
                  </a:lnTo>
                  <a:lnTo>
                    <a:pt x="4111" y="0"/>
                  </a:lnTo>
                  <a:close/>
                </a:path>
              </a:pathLst>
            </a:custGeom>
            <a:solidFill>
              <a:srgbClr val="FFFFFF">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3" name="Google Shape;2033;p40"/>
            <p:cNvSpPr/>
            <p:nvPr/>
          </p:nvSpPr>
          <p:spPr>
            <a:xfrm>
              <a:off x="2052475" y="5161425"/>
              <a:ext cx="210575" cy="286000"/>
            </a:xfrm>
            <a:custGeom>
              <a:avLst/>
              <a:gdLst/>
              <a:ahLst/>
              <a:cxnLst/>
              <a:rect l="l" t="t" r="r" b="b"/>
              <a:pathLst>
                <a:path w="8423" h="11440" fill="none" extrusionOk="0">
                  <a:moveTo>
                    <a:pt x="1582" y="29"/>
                  </a:moveTo>
                  <a:lnTo>
                    <a:pt x="1582" y="29"/>
                  </a:lnTo>
                  <a:lnTo>
                    <a:pt x="1955" y="29"/>
                  </a:lnTo>
                  <a:lnTo>
                    <a:pt x="1955" y="29"/>
                  </a:lnTo>
                  <a:lnTo>
                    <a:pt x="2386" y="1"/>
                  </a:lnTo>
                  <a:lnTo>
                    <a:pt x="2386" y="1"/>
                  </a:lnTo>
                  <a:lnTo>
                    <a:pt x="2731" y="29"/>
                  </a:lnTo>
                  <a:lnTo>
                    <a:pt x="2731" y="29"/>
                  </a:lnTo>
                  <a:lnTo>
                    <a:pt x="3220" y="58"/>
                  </a:lnTo>
                  <a:lnTo>
                    <a:pt x="3709" y="144"/>
                  </a:lnTo>
                  <a:lnTo>
                    <a:pt x="3709" y="144"/>
                  </a:lnTo>
                  <a:lnTo>
                    <a:pt x="4714" y="288"/>
                  </a:lnTo>
                  <a:lnTo>
                    <a:pt x="4714" y="288"/>
                  </a:lnTo>
                  <a:lnTo>
                    <a:pt x="5174" y="346"/>
                  </a:lnTo>
                  <a:lnTo>
                    <a:pt x="5174" y="346"/>
                  </a:lnTo>
                  <a:lnTo>
                    <a:pt x="5605" y="403"/>
                  </a:lnTo>
                  <a:lnTo>
                    <a:pt x="5605" y="403"/>
                  </a:lnTo>
                  <a:lnTo>
                    <a:pt x="5979" y="489"/>
                  </a:lnTo>
                  <a:lnTo>
                    <a:pt x="5979" y="489"/>
                  </a:lnTo>
                  <a:lnTo>
                    <a:pt x="6381" y="604"/>
                  </a:lnTo>
                  <a:lnTo>
                    <a:pt x="6381" y="604"/>
                  </a:lnTo>
                  <a:lnTo>
                    <a:pt x="6870" y="805"/>
                  </a:lnTo>
                  <a:lnTo>
                    <a:pt x="6870" y="805"/>
                  </a:lnTo>
                  <a:lnTo>
                    <a:pt x="7330" y="949"/>
                  </a:lnTo>
                  <a:lnTo>
                    <a:pt x="7761" y="1150"/>
                  </a:lnTo>
                  <a:lnTo>
                    <a:pt x="7761" y="1150"/>
                  </a:lnTo>
                  <a:lnTo>
                    <a:pt x="7876" y="1237"/>
                  </a:lnTo>
                  <a:lnTo>
                    <a:pt x="7876" y="1237"/>
                  </a:lnTo>
                  <a:lnTo>
                    <a:pt x="7991" y="1352"/>
                  </a:lnTo>
                  <a:lnTo>
                    <a:pt x="7991" y="1352"/>
                  </a:lnTo>
                  <a:lnTo>
                    <a:pt x="8048" y="1495"/>
                  </a:lnTo>
                  <a:lnTo>
                    <a:pt x="8048" y="1495"/>
                  </a:lnTo>
                  <a:lnTo>
                    <a:pt x="8106" y="1783"/>
                  </a:lnTo>
                  <a:lnTo>
                    <a:pt x="8163" y="2099"/>
                  </a:lnTo>
                  <a:lnTo>
                    <a:pt x="8163" y="2099"/>
                  </a:lnTo>
                  <a:lnTo>
                    <a:pt x="8250" y="2817"/>
                  </a:lnTo>
                  <a:lnTo>
                    <a:pt x="8250" y="2817"/>
                  </a:lnTo>
                  <a:lnTo>
                    <a:pt x="8307" y="3507"/>
                  </a:lnTo>
                  <a:lnTo>
                    <a:pt x="8365" y="4226"/>
                  </a:lnTo>
                  <a:lnTo>
                    <a:pt x="8365" y="4226"/>
                  </a:lnTo>
                  <a:lnTo>
                    <a:pt x="8422" y="5519"/>
                  </a:lnTo>
                  <a:lnTo>
                    <a:pt x="8422" y="5519"/>
                  </a:lnTo>
                  <a:lnTo>
                    <a:pt x="8422" y="6439"/>
                  </a:lnTo>
                  <a:lnTo>
                    <a:pt x="8393" y="7387"/>
                  </a:lnTo>
                  <a:lnTo>
                    <a:pt x="8393" y="7387"/>
                  </a:lnTo>
                  <a:lnTo>
                    <a:pt x="8336" y="8393"/>
                  </a:lnTo>
                  <a:lnTo>
                    <a:pt x="8336" y="8393"/>
                  </a:lnTo>
                  <a:lnTo>
                    <a:pt x="8250" y="9485"/>
                  </a:lnTo>
                  <a:lnTo>
                    <a:pt x="8250" y="9485"/>
                  </a:lnTo>
                  <a:lnTo>
                    <a:pt x="8192" y="9945"/>
                  </a:lnTo>
                  <a:lnTo>
                    <a:pt x="8106" y="10405"/>
                  </a:lnTo>
                  <a:lnTo>
                    <a:pt x="8106" y="10405"/>
                  </a:lnTo>
                  <a:lnTo>
                    <a:pt x="7991" y="10750"/>
                  </a:lnTo>
                  <a:lnTo>
                    <a:pt x="7991" y="10750"/>
                  </a:lnTo>
                  <a:lnTo>
                    <a:pt x="7905" y="10865"/>
                  </a:lnTo>
                  <a:lnTo>
                    <a:pt x="7905" y="10865"/>
                  </a:lnTo>
                  <a:lnTo>
                    <a:pt x="7790" y="10951"/>
                  </a:lnTo>
                  <a:lnTo>
                    <a:pt x="7790" y="10951"/>
                  </a:lnTo>
                  <a:lnTo>
                    <a:pt x="7617" y="11037"/>
                  </a:lnTo>
                  <a:lnTo>
                    <a:pt x="7416" y="11123"/>
                  </a:lnTo>
                  <a:lnTo>
                    <a:pt x="7416" y="11123"/>
                  </a:lnTo>
                  <a:lnTo>
                    <a:pt x="7330" y="11152"/>
                  </a:lnTo>
                  <a:lnTo>
                    <a:pt x="7330" y="11152"/>
                  </a:lnTo>
                  <a:lnTo>
                    <a:pt x="6784" y="11296"/>
                  </a:lnTo>
                  <a:lnTo>
                    <a:pt x="6784" y="11296"/>
                  </a:lnTo>
                  <a:lnTo>
                    <a:pt x="6353" y="11382"/>
                  </a:lnTo>
                  <a:lnTo>
                    <a:pt x="5922" y="11440"/>
                  </a:lnTo>
                  <a:lnTo>
                    <a:pt x="5922" y="11440"/>
                  </a:lnTo>
                  <a:lnTo>
                    <a:pt x="5577" y="11440"/>
                  </a:lnTo>
                  <a:lnTo>
                    <a:pt x="5577" y="11440"/>
                  </a:lnTo>
                  <a:lnTo>
                    <a:pt x="5031" y="11411"/>
                  </a:lnTo>
                  <a:lnTo>
                    <a:pt x="5031" y="11411"/>
                  </a:lnTo>
                  <a:lnTo>
                    <a:pt x="4053" y="11353"/>
                  </a:lnTo>
                  <a:lnTo>
                    <a:pt x="4053" y="11353"/>
                  </a:lnTo>
                  <a:lnTo>
                    <a:pt x="3076" y="11238"/>
                  </a:lnTo>
                  <a:lnTo>
                    <a:pt x="2588" y="11152"/>
                  </a:lnTo>
                  <a:lnTo>
                    <a:pt x="2099" y="11066"/>
                  </a:lnTo>
                  <a:lnTo>
                    <a:pt x="2099" y="11066"/>
                  </a:lnTo>
                  <a:lnTo>
                    <a:pt x="1582" y="10922"/>
                  </a:lnTo>
                  <a:lnTo>
                    <a:pt x="1582" y="10922"/>
                  </a:lnTo>
                  <a:lnTo>
                    <a:pt x="1151" y="10779"/>
                  </a:lnTo>
                  <a:lnTo>
                    <a:pt x="1151" y="10779"/>
                  </a:lnTo>
                  <a:lnTo>
                    <a:pt x="748" y="10635"/>
                  </a:lnTo>
                  <a:lnTo>
                    <a:pt x="375" y="10462"/>
                  </a:lnTo>
                  <a:lnTo>
                    <a:pt x="375" y="10462"/>
                  </a:lnTo>
                  <a:lnTo>
                    <a:pt x="116" y="10290"/>
                  </a:lnTo>
                  <a:lnTo>
                    <a:pt x="58" y="10233"/>
                  </a:lnTo>
                  <a:lnTo>
                    <a:pt x="58" y="10204"/>
                  </a:lnTo>
                  <a:lnTo>
                    <a:pt x="58" y="10204"/>
                  </a:lnTo>
                  <a:lnTo>
                    <a:pt x="1" y="10003"/>
                  </a:lnTo>
                  <a:lnTo>
                    <a:pt x="1" y="9773"/>
                  </a:lnTo>
                  <a:lnTo>
                    <a:pt x="1" y="9773"/>
                  </a:lnTo>
                  <a:lnTo>
                    <a:pt x="1" y="9313"/>
                  </a:lnTo>
                  <a:lnTo>
                    <a:pt x="1" y="8853"/>
                  </a:lnTo>
                  <a:lnTo>
                    <a:pt x="58" y="7962"/>
                  </a:lnTo>
                  <a:lnTo>
                    <a:pt x="58" y="7962"/>
                  </a:lnTo>
                  <a:lnTo>
                    <a:pt x="202" y="5864"/>
                  </a:lnTo>
                  <a:lnTo>
                    <a:pt x="202" y="5864"/>
                  </a:lnTo>
                  <a:lnTo>
                    <a:pt x="518" y="1783"/>
                  </a:lnTo>
                  <a:lnTo>
                    <a:pt x="518" y="1783"/>
                  </a:lnTo>
                  <a:lnTo>
                    <a:pt x="518" y="1639"/>
                  </a:lnTo>
                  <a:lnTo>
                    <a:pt x="518" y="1639"/>
                  </a:lnTo>
                  <a:lnTo>
                    <a:pt x="576" y="1122"/>
                  </a:lnTo>
                  <a:lnTo>
                    <a:pt x="576" y="1122"/>
                  </a:lnTo>
                  <a:lnTo>
                    <a:pt x="605" y="805"/>
                  </a:lnTo>
                  <a:lnTo>
                    <a:pt x="662" y="489"/>
                  </a:lnTo>
                  <a:lnTo>
                    <a:pt x="662" y="489"/>
                  </a:lnTo>
                  <a:lnTo>
                    <a:pt x="691" y="346"/>
                  </a:lnTo>
                  <a:lnTo>
                    <a:pt x="691" y="346"/>
                  </a:lnTo>
                  <a:lnTo>
                    <a:pt x="806" y="231"/>
                  </a:lnTo>
                  <a:lnTo>
                    <a:pt x="834" y="202"/>
                  </a:lnTo>
                  <a:lnTo>
                    <a:pt x="834" y="202"/>
                  </a:lnTo>
                  <a:lnTo>
                    <a:pt x="921" y="144"/>
                  </a:lnTo>
                  <a:lnTo>
                    <a:pt x="921" y="144"/>
                  </a:lnTo>
                  <a:lnTo>
                    <a:pt x="1208" y="87"/>
                  </a:lnTo>
                  <a:lnTo>
                    <a:pt x="1208" y="87"/>
                  </a:lnTo>
                  <a:lnTo>
                    <a:pt x="1668" y="29"/>
                  </a:lnTo>
                  <a:lnTo>
                    <a:pt x="1668" y="29"/>
                  </a:lnTo>
                  <a:lnTo>
                    <a:pt x="1582" y="29"/>
                  </a:lnTo>
                </a:path>
              </a:pathLst>
            </a:custGeom>
            <a:solidFill>
              <a:srgbClr val="FFFFFF">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4" name="Google Shape;2034;p40"/>
            <p:cNvSpPr/>
            <p:nvPr/>
          </p:nvSpPr>
          <p:spPr>
            <a:xfrm>
              <a:off x="2022300" y="5135575"/>
              <a:ext cx="276675" cy="341300"/>
            </a:xfrm>
            <a:custGeom>
              <a:avLst/>
              <a:gdLst/>
              <a:ahLst/>
              <a:cxnLst/>
              <a:rect l="l" t="t" r="r" b="b"/>
              <a:pathLst>
                <a:path w="11067" h="13652" fill="none" extrusionOk="0">
                  <a:moveTo>
                    <a:pt x="4053" y="0"/>
                  </a:moveTo>
                  <a:lnTo>
                    <a:pt x="4053" y="0"/>
                  </a:lnTo>
                  <a:lnTo>
                    <a:pt x="3536" y="29"/>
                  </a:lnTo>
                  <a:lnTo>
                    <a:pt x="3536" y="29"/>
                  </a:lnTo>
                  <a:lnTo>
                    <a:pt x="3076" y="58"/>
                  </a:lnTo>
                  <a:lnTo>
                    <a:pt x="3076" y="58"/>
                  </a:lnTo>
                  <a:lnTo>
                    <a:pt x="2645" y="86"/>
                  </a:lnTo>
                  <a:lnTo>
                    <a:pt x="2645" y="86"/>
                  </a:lnTo>
                  <a:lnTo>
                    <a:pt x="2185" y="173"/>
                  </a:lnTo>
                  <a:lnTo>
                    <a:pt x="2185" y="173"/>
                  </a:lnTo>
                  <a:lnTo>
                    <a:pt x="1926" y="230"/>
                  </a:lnTo>
                  <a:lnTo>
                    <a:pt x="1668" y="345"/>
                  </a:lnTo>
                  <a:lnTo>
                    <a:pt x="1668" y="345"/>
                  </a:lnTo>
                  <a:lnTo>
                    <a:pt x="1524" y="431"/>
                  </a:lnTo>
                  <a:lnTo>
                    <a:pt x="1380" y="546"/>
                  </a:lnTo>
                  <a:lnTo>
                    <a:pt x="1237" y="690"/>
                  </a:lnTo>
                  <a:lnTo>
                    <a:pt x="1122" y="834"/>
                  </a:lnTo>
                  <a:lnTo>
                    <a:pt x="1122" y="834"/>
                  </a:lnTo>
                  <a:lnTo>
                    <a:pt x="1007" y="1063"/>
                  </a:lnTo>
                  <a:lnTo>
                    <a:pt x="921" y="1351"/>
                  </a:lnTo>
                  <a:lnTo>
                    <a:pt x="863" y="1610"/>
                  </a:lnTo>
                  <a:lnTo>
                    <a:pt x="806" y="1897"/>
                  </a:lnTo>
                  <a:lnTo>
                    <a:pt x="806" y="1897"/>
                  </a:lnTo>
                  <a:lnTo>
                    <a:pt x="748" y="2386"/>
                  </a:lnTo>
                  <a:lnTo>
                    <a:pt x="719" y="2845"/>
                  </a:lnTo>
                  <a:lnTo>
                    <a:pt x="719" y="2845"/>
                  </a:lnTo>
                  <a:lnTo>
                    <a:pt x="719" y="2989"/>
                  </a:lnTo>
                  <a:lnTo>
                    <a:pt x="777" y="3104"/>
                  </a:lnTo>
                  <a:lnTo>
                    <a:pt x="777" y="3104"/>
                  </a:lnTo>
                  <a:lnTo>
                    <a:pt x="806" y="3190"/>
                  </a:lnTo>
                  <a:lnTo>
                    <a:pt x="806" y="3190"/>
                  </a:lnTo>
                  <a:lnTo>
                    <a:pt x="547" y="5720"/>
                  </a:lnTo>
                  <a:lnTo>
                    <a:pt x="547" y="5720"/>
                  </a:lnTo>
                  <a:lnTo>
                    <a:pt x="317" y="7760"/>
                  </a:lnTo>
                  <a:lnTo>
                    <a:pt x="58" y="9801"/>
                  </a:lnTo>
                  <a:lnTo>
                    <a:pt x="58" y="9801"/>
                  </a:lnTo>
                  <a:lnTo>
                    <a:pt x="30" y="10289"/>
                  </a:lnTo>
                  <a:lnTo>
                    <a:pt x="1" y="10749"/>
                  </a:lnTo>
                  <a:lnTo>
                    <a:pt x="1" y="10749"/>
                  </a:lnTo>
                  <a:lnTo>
                    <a:pt x="1" y="11065"/>
                  </a:lnTo>
                  <a:lnTo>
                    <a:pt x="30" y="11381"/>
                  </a:lnTo>
                  <a:lnTo>
                    <a:pt x="30" y="11381"/>
                  </a:lnTo>
                  <a:lnTo>
                    <a:pt x="58" y="11583"/>
                  </a:lnTo>
                  <a:lnTo>
                    <a:pt x="145" y="11784"/>
                  </a:lnTo>
                  <a:lnTo>
                    <a:pt x="145" y="11784"/>
                  </a:lnTo>
                  <a:lnTo>
                    <a:pt x="202" y="11928"/>
                  </a:lnTo>
                  <a:lnTo>
                    <a:pt x="288" y="12043"/>
                  </a:lnTo>
                  <a:lnTo>
                    <a:pt x="489" y="12244"/>
                  </a:lnTo>
                  <a:lnTo>
                    <a:pt x="489" y="12244"/>
                  </a:lnTo>
                  <a:lnTo>
                    <a:pt x="691" y="12387"/>
                  </a:lnTo>
                  <a:lnTo>
                    <a:pt x="892" y="12502"/>
                  </a:lnTo>
                  <a:lnTo>
                    <a:pt x="892" y="12502"/>
                  </a:lnTo>
                  <a:lnTo>
                    <a:pt x="1438" y="12761"/>
                  </a:lnTo>
                  <a:lnTo>
                    <a:pt x="1438" y="12761"/>
                  </a:lnTo>
                  <a:lnTo>
                    <a:pt x="1898" y="12962"/>
                  </a:lnTo>
                  <a:lnTo>
                    <a:pt x="2358" y="13106"/>
                  </a:lnTo>
                  <a:lnTo>
                    <a:pt x="2358" y="13106"/>
                  </a:lnTo>
                  <a:lnTo>
                    <a:pt x="2875" y="13221"/>
                  </a:lnTo>
                  <a:lnTo>
                    <a:pt x="3392" y="13336"/>
                  </a:lnTo>
                  <a:lnTo>
                    <a:pt x="3938" y="13422"/>
                  </a:lnTo>
                  <a:lnTo>
                    <a:pt x="4456" y="13508"/>
                  </a:lnTo>
                  <a:lnTo>
                    <a:pt x="4456" y="13508"/>
                  </a:lnTo>
                  <a:lnTo>
                    <a:pt x="5490" y="13595"/>
                  </a:lnTo>
                  <a:lnTo>
                    <a:pt x="6008" y="13652"/>
                  </a:lnTo>
                  <a:lnTo>
                    <a:pt x="6525" y="13652"/>
                  </a:lnTo>
                  <a:lnTo>
                    <a:pt x="6525" y="13652"/>
                  </a:lnTo>
                  <a:lnTo>
                    <a:pt x="6640" y="13652"/>
                  </a:lnTo>
                  <a:lnTo>
                    <a:pt x="6640" y="13652"/>
                  </a:lnTo>
                  <a:lnTo>
                    <a:pt x="6985" y="13652"/>
                  </a:lnTo>
                  <a:lnTo>
                    <a:pt x="6985" y="13652"/>
                  </a:lnTo>
                  <a:lnTo>
                    <a:pt x="7301" y="13623"/>
                  </a:lnTo>
                  <a:lnTo>
                    <a:pt x="7617" y="13595"/>
                  </a:lnTo>
                  <a:lnTo>
                    <a:pt x="7617" y="13595"/>
                  </a:lnTo>
                  <a:lnTo>
                    <a:pt x="7905" y="13537"/>
                  </a:lnTo>
                  <a:lnTo>
                    <a:pt x="7905" y="13537"/>
                  </a:lnTo>
                  <a:lnTo>
                    <a:pt x="8393" y="13451"/>
                  </a:lnTo>
                  <a:lnTo>
                    <a:pt x="8393" y="13451"/>
                  </a:lnTo>
                  <a:lnTo>
                    <a:pt x="8882" y="13307"/>
                  </a:lnTo>
                  <a:lnTo>
                    <a:pt x="8882" y="13307"/>
                  </a:lnTo>
                  <a:lnTo>
                    <a:pt x="8911" y="13307"/>
                  </a:lnTo>
                  <a:lnTo>
                    <a:pt x="8911" y="13307"/>
                  </a:lnTo>
                  <a:lnTo>
                    <a:pt x="8997" y="13278"/>
                  </a:lnTo>
                  <a:lnTo>
                    <a:pt x="8997" y="13250"/>
                  </a:lnTo>
                  <a:lnTo>
                    <a:pt x="8997" y="13250"/>
                  </a:lnTo>
                  <a:lnTo>
                    <a:pt x="9255" y="13192"/>
                  </a:lnTo>
                  <a:lnTo>
                    <a:pt x="9485" y="13077"/>
                  </a:lnTo>
                  <a:lnTo>
                    <a:pt x="9485" y="13077"/>
                  </a:lnTo>
                  <a:lnTo>
                    <a:pt x="9744" y="12933"/>
                  </a:lnTo>
                  <a:lnTo>
                    <a:pt x="9974" y="12732"/>
                  </a:lnTo>
                  <a:lnTo>
                    <a:pt x="9974" y="12732"/>
                  </a:lnTo>
                  <a:lnTo>
                    <a:pt x="10146" y="12560"/>
                  </a:lnTo>
                  <a:lnTo>
                    <a:pt x="10290" y="12330"/>
                  </a:lnTo>
                  <a:lnTo>
                    <a:pt x="10290" y="12330"/>
                  </a:lnTo>
                  <a:lnTo>
                    <a:pt x="10434" y="12043"/>
                  </a:lnTo>
                  <a:lnTo>
                    <a:pt x="10549" y="11726"/>
                  </a:lnTo>
                  <a:lnTo>
                    <a:pt x="10549" y="11726"/>
                  </a:lnTo>
                  <a:lnTo>
                    <a:pt x="10664" y="11152"/>
                  </a:lnTo>
                  <a:lnTo>
                    <a:pt x="10779" y="10605"/>
                  </a:lnTo>
                  <a:lnTo>
                    <a:pt x="10779" y="10605"/>
                  </a:lnTo>
                  <a:lnTo>
                    <a:pt x="10922" y="9513"/>
                  </a:lnTo>
                  <a:lnTo>
                    <a:pt x="10922" y="9513"/>
                  </a:lnTo>
                  <a:lnTo>
                    <a:pt x="11009" y="8536"/>
                  </a:lnTo>
                  <a:lnTo>
                    <a:pt x="11037" y="7559"/>
                  </a:lnTo>
                  <a:lnTo>
                    <a:pt x="11037" y="7559"/>
                  </a:lnTo>
                  <a:lnTo>
                    <a:pt x="11066" y="6984"/>
                  </a:lnTo>
                  <a:lnTo>
                    <a:pt x="11037" y="6381"/>
                  </a:lnTo>
                  <a:lnTo>
                    <a:pt x="11037" y="6381"/>
                  </a:lnTo>
                  <a:lnTo>
                    <a:pt x="10980" y="5403"/>
                  </a:lnTo>
                  <a:lnTo>
                    <a:pt x="10980" y="5403"/>
                  </a:lnTo>
                  <a:lnTo>
                    <a:pt x="10922" y="4426"/>
                  </a:lnTo>
                  <a:lnTo>
                    <a:pt x="10865" y="3966"/>
                  </a:lnTo>
                  <a:lnTo>
                    <a:pt x="10807" y="3478"/>
                  </a:lnTo>
                  <a:lnTo>
                    <a:pt x="10807" y="3478"/>
                  </a:lnTo>
                  <a:lnTo>
                    <a:pt x="10635" y="2558"/>
                  </a:lnTo>
                  <a:lnTo>
                    <a:pt x="10635" y="2558"/>
                  </a:lnTo>
                  <a:lnTo>
                    <a:pt x="10577" y="2271"/>
                  </a:lnTo>
                  <a:lnTo>
                    <a:pt x="10491" y="1983"/>
                  </a:lnTo>
                  <a:lnTo>
                    <a:pt x="10491" y="1983"/>
                  </a:lnTo>
                  <a:lnTo>
                    <a:pt x="10376" y="1782"/>
                  </a:lnTo>
                  <a:lnTo>
                    <a:pt x="10261" y="1610"/>
                  </a:lnTo>
                  <a:lnTo>
                    <a:pt x="10261" y="1610"/>
                  </a:lnTo>
                  <a:lnTo>
                    <a:pt x="10146" y="1466"/>
                  </a:lnTo>
                  <a:lnTo>
                    <a:pt x="10003" y="1322"/>
                  </a:lnTo>
                  <a:lnTo>
                    <a:pt x="10003" y="1322"/>
                  </a:lnTo>
                  <a:lnTo>
                    <a:pt x="9744" y="1150"/>
                  </a:lnTo>
                  <a:lnTo>
                    <a:pt x="9485" y="1006"/>
                  </a:lnTo>
                  <a:lnTo>
                    <a:pt x="9227" y="891"/>
                  </a:lnTo>
                  <a:lnTo>
                    <a:pt x="8939" y="805"/>
                  </a:lnTo>
                  <a:lnTo>
                    <a:pt x="8939" y="805"/>
                  </a:lnTo>
                  <a:lnTo>
                    <a:pt x="8048" y="517"/>
                  </a:lnTo>
                  <a:lnTo>
                    <a:pt x="8048" y="517"/>
                  </a:lnTo>
                  <a:lnTo>
                    <a:pt x="7531" y="374"/>
                  </a:lnTo>
                  <a:lnTo>
                    <a:pt x="6985" y="287"/>
                  </a:lnTo>
                  <a:lnTo>
                    <a:pt x="6985" y="287"/>
                  </a:lnTo>
                  <a:lnTo>
                    <a:pt x="6554" y="230"/>
                  </a:lnTo>
                  <a:lnTo>
                    <a:pt x="6554" y="230"/>
                  </a:lnTo>
                  <a:lnTo>
                    <a:pt x="6065" y="173"/>
                  </a:lnTo>
                  <a:lnTo>
                    <a:pt x="6065" y="173"/>
                  </a:lnTo>
                  <a:lnTo>
                    <a:pt x="5117" y="58"/>
                  </a:lnTo>
                  <a:lnTo>
                    <a:pt x="5117" y="58"/>
                  </a:lnTo>
                  <a:lnTo>
                    <a:pt x="4599" y="29"/>
                  </a:lnTo>
                  <a:lnTo>
                    <a:pt x="4111" y="0"/>
                  </a:lnTo>
                  <a:lnTo>
                    <a:pt x="4111" y="0"/>
                  </a:lnTo>
                  <a:lnTo>
                    <a:pt x="4053" y="0"/>
                  </a:lnTo>
                </a:path>
              </a:pathLst>
            </a:custGeom>
            <a:solidFill>
              <a:srgbClr val="FFFFFF">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5" name="Google Shape;2035;p40"/>
            <p:cNvSpPr/>
            <p:nvPr/>
          </p:nvSpPr>
          <p:spPr>
            <a:xfrm>
              <a:off x="1799586" y="4655637"/>
              <a:ext cx="285275" cy="224200"/>
            </a:xfrm>
            <a:custGeom>
              <a:avLst/>
              <a:gdLst/>
              <a:ahLst/>
              <a:cxnLst/>
              <a:rect l="l" t="t" r="r" b="b"/>
              <a:pathLst>
                <a:path w="11411" h="8968" extrusionOk="0">
                  <a:moveTo>
                    <a:pt x="3852" y="1294"/>
                  </a:moveTo>
                  <a:lnTo>
                    <a:pt x="4743" y="1323"/>
                  </a:lnTo>
                  <a:lnTo>
                    <a:pt x="5662" y="1380"/>
                  </a:lnTo>
                  <a:lnTo>
                    <a:pt x="5806" y="1380"/>
                  </a:lnTo>
                  <a:lnTo>
                    <a:pt x="6754" y="1524"/>
                  </a:lnTo>
                  <a:lnTo>
                    <a:pt x="7703" y="1668"/>
                  </a:lnTo>
                  <a:lnTo>
                    <a:pt x="8536" y="1811"/>
                  </a:lnTo>
                  <a:lnTo>
                    <a:pt x="9255" y="1926"/>
                  </a:lnTo>
                  <a:lnTo>
                    <a:pt x="9485" y="1984"/>
                  </a:lnTo>
                  <a:lnTo>
                    <a:pt x="9686" y="2070"/>
                  </a:lnTo>
                  <a:lnTo>
                    <a:pt x="9887" y="2214"/>
                  </a:lnTo>
                  <a:lnTo>
                    <a:pt x="9916" y="2242"/>
                  </a:lnTo>
                  <a:lnTo>
                    <a:pt x="10002" y="2415"/>
                  </a:lnTo>
                  <a:lnTo>
                    <a:pt x="10060" y="2760"/>
                  </a:lnTo>
                  <a:lnTo>
                    <a:pt x="10117" y="3076"/>
                  </a:lnTo>
                  <a:lnTo>
                    <a:pt x="10175" y="3421"/>
                  </a:lnTo>
                  <a:lnTo>
                    <a:pt x="10175" y="3737"/>
                  </a:lnTo>
                  <a:lnTo>
                    <a:pt x="10175" y="4082"/>
                  </a:lnTo>
                  <a:lnTo>
                    <a:pt x="10146" y="4427"/>
                  </a:lnTo>
                  <a:lnTo>
                    <a:pt x="10117" y="4772"/>
                  </a:lnTo>
                  <a:lnTo>
                    <a:pt x="10088" y="5117"/>
                  </a:lnTo>
                  <a:lnTo>
                    <a:pt x="9945" y="5778"/>
                  </a:lnTo>
                  <a:lnTo>
                    <a:pt x="9830" y="6381"/>
                  </a:lnTo>
                  <a:lnTo>
                    <a:pt x="9715" y="6841"/>
                  </a:lnTo>
                  <a:lnTo>
                    <a:pt x="9542" y="7272"/>
                  </a:lnTo>
                  <a:lnTo>
                    <a:pt x="9427" y="7445"/>
                  </a:lnTo>
                  <a:lnTo>
                    <a:pt x="9341" y="7588"/>
                  </a:lnTo>
                  <a:lnTo>
                    <a:pt x="9284" y="7646"/>
                  </a:lnTo>
                  <a:lnTo>
                    <a:pt x="9169" y="7675"/>
                  </a:lnTo>
                  <a:lnTo>
                    <a:pt x="8824" y="7732"/>
                  </a:lnTo>
                  <a:lnTo>
                    <a:pt x="7760" y="7732"/>
                  </a:lnTo>
                  <a:lnTo>
                    <a:pt x="6984" y="7646"/>
                  </a:lnTo>
                  <a:lnTo>
                    <a:pt x="5978" y="7560"/>
                  </a:lnTo>
                  <a:lnTo>
                    <a:pt x="4973" y="7416"/>
                  </a:lnTo>
                  <a:lnTo>
                    <a:pt x="4455" y="7330"/>
                  </a:lnTo>
                  <a:lnTo>
                    <a:pt x="3967" y="7243"/>
                  </a:lnTo>
                  <a:lnTo>
                    <a:pt x="3162" y="7071"/>
                  </a:lnTo>
                  <a:lnTo>
                    <a:pt x="2817" y="6985"/>
                  </a:lnTo>
                  <a:lnTo>
                    <a:pt x="2501" y="6870"/>
                  </a:lnTo>
                  <a:lnTo>
                    <a:pt x="2185" y="6784"/>
                  </a:lnTo>
                  <a:lnTo>
                    <a:pt x="1897" y="6640"/>
                  </a:lnTo>
                  <a:lnTo>
                    <a:pt x="1696" y="6496"/>
                  </a:lnTo>
                  <a:lnTo>
                    <a:pt x="1667" y="6467"/>
                  </a:lnTo>
                  <a:lnTo>
                    <a:pt x="1610" y="6324"/>
                  </a:lnTo>
                  <a:lnTo>
                    <a:pt x="1552" y="6094"/>
                  </a:lnTo>
                  <a:lnTo>
                    <a:pt x="1581" y="5691"/>
                  </a:lnTo>
                  <a:lnTo>
                    <a:pt x="1639" y="5318"/>
                  </a:lnTo>
                  <a:lnTo>
                    <a:pt x="1725" y="4800"/>
                  </a:lnTo>
                  <a:lnTo>
                    <a:pt x="1811" y="4312"/>
                  </a:lnTo>
                  <a:lnTo>
                    <a:pt x="2185" y="2530"/>
                  </a:lnTo>
                  <a:lnTo>
                    <a:pt x="2271" y="2214"/>
                  </a:lnTo>
                  <a:lnTo>
                    <a:pt x="2386" y="1898"/>
                  </a:lnTo>
                  <a:lnTo>
                    <a:pt x="2530" y="1725"/>
                  </a:lnTo>
                  <a:lnTo>
                    <a:pt x="2645" y="1610"/>
                  </a:lnTo>
                  <a:lnTo>
                    <a:pt x="2673" y="1581"/>
                  </a:lnTo>
                  <a:lnTo>
                    <a:pt x="2932" y="1466"/>
                  </a:lnTo>
                  <a:lnTo>
                    <a:pt x="3191" y="1380"/>
                  </a:lnTo>
                  <a:lnTo>
                    <a:pt x="3507" y="1323"/>
                  </a:lnTo>
                  <a:lnTo>
                    <a:pt x="3650" y="1294"/>
                  </a:lnTo>
                  <a:close/>
                  <a:moveTo>
                    <a:pt x="4283" y="1"/>
                  </a:moveTo>
                  <a:lnTo>
                    <a:pt x="3938" y="29"/>
                  </a:lnTo>
                  <a:lnTo>
                    <a:pt x="3708" y="29"/>
                  </a:lnTo>
                  <a:lnTo>
                    <a:pt x="3622" y="58"/>
                  </a:lnTo>
                  <a:lnTo>
                    <a:pt x="3104" y="58"/>
                  </a:lnTo>
                  <a:lnTo>
                    <a:pt x="2874" y="87"/>
                  </a:lnTo>
                  <a:lnTo>
                    <a:pt x="2415" y="202"/>
                  </a:lnTo>
                  <a:lnTo>
                    <a:pt x="2185" y="288"/>
                  </a:lnTo>
                  <a:lnTo>
                    <a:pt x="1955" y="374"/>
                  </a:lnTo>
                  <a:lnTo>
                    <a:pt x="1926" y="403"/>
                  </a:lnTo>
                  <a:lnTo>
                    <a:pt x="1840" y="432"/>
                  </a:lnTo>
                  <a:lnTo>
                    <a:pt x="1610" y="604"/>
                  </a:lnTo>
                  <a:lnTo>
                    <a:pt x="1380" y="805"/>
                  </a:lnTo>
                  <a:lnTo>
                    <a:pt x="1207" y="978"/>
                  </a:lnTo>
                  <a:lnTo>
                    <a:pt x="1093" y="1179"/>
                  </a:lnTo>
                  <a:lnTo>
                    <a:pt x="891" y="1581"/>
                  </a:lnTo>
                  <a:lnTo>
                    <a:pt x="805" y="1811"/>
                  </a:lnTo>
                  <a:lnTo>
                    <a:pt x="719" y="2041"/>
                  </a:lnTo>
                  <a:lnTo>
                    <a:pt x="575" y="2645"/>
                  </a:lnTo>
                  <a:lnTo>
                    <a:pt x="460" y="3220"/>
                  </a:lnTo>
                  <a:lnTo>
                    <a:pt x="288" y="3938"/>
                  </a:lnTo>
                  <a:lnTo>
                    <a:pt x="173" y="4456"/>
                  </a:lnTo>
                  <a:lnTo>
                    <a:pt x="87" y="4973"/>
                  </a:lnTo>
                  <a:lnTo>
                    <a:pt x="0" y="5433"/>
                  </a:lnTo>
                  <a:lnTo>
                    <a:pt x="0" y="5663"/>
                  </a:lnTo>
                  <a:lnTo>
                    <a:pt x="0" y="5893"/>
                  </a:lnTo>
                  <a:lnTo>
                    <a:pt x="0" y="6237"/>
                  </a:lnTo>
                  <a:lnTo>
                    <a:pt x="58" y="6554"/>
                  </a:lnTo>
                  <a:lnTo>
                    <a:pt x="115" y="6755"/>
                  </a:lnTo>
                  <a:lnTo>
                    <a:pt x="202" y="6927"/>
                  </a:lnTo>
                  <a:lnTo>
                    <a:pt x="288" y="7100"/>
                  </a:lnTo>
                  <a:lnTo>
                    <a:pt x="403" y="7272"/>
                  </a:lnTo>
                  <a:lnTo>
                    <a:pt x="518" y="7387"/>
                  </a:lnTo>
                  <a:lnTo>
                    <a:pt x="633" y="7502"/>
                  </a:lnTo>
                  <a:lnTo>
                    <a:pt x="891" y="7703"/>
                  </a:lnTo>
                  <a:lnTo>
                    <a:pt x="1179" y="7876"/>
                  </a:lnTo>
                  <a:lnTo>
                    <a:pt x="1466" y="8019"/>
                  </a:lnTo>
                  <a:lnTo>
                    <a:pt x="1955" y="8192"/>
                  </a:lnTo>
                  <a:lnTo>
                    <a:pt x="2271" y="8278"/>
                  </a:lnTo>
                  <a:lnTo>
                    <a:pt x="2616" y="8336"/>
                  </a:lnTo>
                  <a:lnTo>
                    <a:pt x="3593" y="8537"/>
                  </a:lnTo>
                  <a:lnTo>
                    <a:pt x="4053" y="8594"/>
                  </a:lnTo>
                  <a:lnTo>
                    <a:pt x="4513" y="8680"/>
                  </a:lnTo>
                  <a:lnTo>
                    <a:pt x="5576" y="8795"/>
                  </a:lnTo>
                  <a:lnTo>
                    <a:pt x="6553" y="8882"/>
                  </a:lnTo>
                  <a:lnTo>
                    <a:pt x="7530" y="8939"/>
                  </a:lnTo>
                  <a:lnTo>
                    <a:pt x="8191" y="8968"/>
                  </a:lnTo>
                  <a:lnTo>
                    <a:pt x="8536" y="8968"/>
                  </a:lnTo>
                  <a:lnTo>
                    <a:pt x="8853" y="8939"/>
                  </a:lnTo>
                  <a:lnTo>
                    <a:pt x="9140" y="8910"/>
                  </a:lnTo>
                  <a:lnTo>
                    <a:pt x="9427" y="8853"/>
                  </a:lnTo>
                  <a:lnTo>
                    <a:pt x="9715" y="8767"/>
                  </a:lnTo>
                  <a:lnTo>
                    <a:pt x="9916" y="8652"/>
                  </a:lnTo>
                  <a:lnTo>
                    <a:pt x="10088" y="8537"/>
                  </a:lnTo>
                  <a:lnTo>
                    <a:pt x="10203" y="8422"/>
                  </a:lnTo>
                  <a:lnTo>
                    <a:pt x="10376" y="8221"/>
                  </a:lnTo>
                  <a:lnTo>
                    <a:pt x="10548" y="7991"/>
                  </a:lnTo>
                  <a:lnTo>
                    <a:pt x="10692" y="7732"/>
                  </a:lnTo>
                  <a:lnTo>
                    <a:pt x="10864" y="7272"/>
                  </a:lnTo>
                  <a:lnTo>
                    <a:pt x="11008" y="6812"/>
                  </a:lnTo>
                  <a:lnTo>
                    <a:pt x="11152" y="6266"/>
                  </a:lnTo>
                  <a:lnTo>
                    <a:pt x="11238" y="5720"/>
                  </a:lnTo>
                  <a:lnTo>
                    <a:pt x="11324" y="5260"/>
                  </a:lnTo>
                  <a:lnTo>
                    <a:pt x="11382" y="4800"/>
                  </a:lnTo>
                  <a:lnTo>
                    <a:pt x="11410" y="4226"/>
                  </a:lnTo>
                  <a:lnTo>
                    <a:pt x="11410" y="3651"/>
                  </a:lnTo>
                  <a:lnTo>
                    <a:pt x="11353" y="3191"/>
                  </a:lnTo>
                  <a:lnTo>
                    <a:pt x="11267" y="2731"/>
                  </a:lnTo>
                  <a:lnTo>
                    <a:pt x="11123" y="2156"/>
                  </a:lnTo>
                  <a:lnTo>
                    <a:pt x="11008" y="1898"/>
                  </a:lnTo>
                  <a:lnTo>
                    <a:pt x="10864" y="1639"/>
                  </a:lnTo>
                  <a:lnTo>
                    <a:pt x="10778" y="1524"/>
                  </a:lnTo>
                  <a:lnTo>
                    <a:pt x="10663" y="1409"/>
                  </a:lnTo>
                  <a:lnTo>
                    <a:pt x="10405" y="1208"/>
                  </a:lnTo>
                  <a:lnTo>
                    <a:pt x="10146" y="1064"/>
                  </a:lnTo>
                  <a:lnTo>
                    <a:pt x="9887" y="920"/>
                  </a:lnTo>
                  <a:lnTo>
                    <a:pt x="9629" y="834"/>
                  </a:lnTo>
                  <a:lnTo>
                    <a:pt x="9370" y="748"/>
                  </a:lnTo>
                  <a:lnTo>
                    <a:pt x="8824" y="662"/>
                  </a:lnTo>
                  <a:lnTo>
                    <a:pt x="7847" y="489"/>
                  </a:lnTo>
                  <a:lnTo>
                    <a:pt x="6898" y="346"/>
                  </a:lnTo>
                  <a:lnTo>
                    <a:pt x="5892" y="173"/>
                  </a:lnTo>
                  <a:lnTo>
                    <a:pt x="4915" y="58"/>
                  </a:lnTo>
                  <a:lnTo>
                    <a:pt x="4685" y="29"/>
                  </a:lnTo>
                  <a:lnTo>
                    <a:pt x="4426" y="1"/>
                  </a:lnTo>
                  <a:close/>
                </a:path>
              </a:pathLst>
            </a:custGeom>
            <a:solidFill>
              <a:srgbClr val="FFFFFF">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6" name="Google Shape;2036;p40"/>
            <p:cNvSpPr/>
            <p:nvPr/>
          </p:nvSpPr>
          <p:spPr>
            <a:xfrm>
              <a:off x="1363425" y="4726000"/>
              <a:ext cx="168875" cy="216300"/>
            </a:xfrm>
            <a:custGeom>
              <a:avLst/>
              <a:gdLst/>
              <a:ahLst/>
              <a:cxnLst/>
              <a:rect l="l" t="t" r="r" b="b"/>
              <a:pathLst>
                <a:path w="6755" h="8652" extrusionOk="0">
                  <a:moveTo>
                    <a:pt x="2156" y="1179"/>
                  </a:moveTo>
                  <a:lnTo>
                    <a:pt x="2443" y="1208"/>
                  </a:lnTo>
                  <a:lnTo>
                    <a:pt x="2760" y="1237"/>
                  </a:lnTo>
                  <a:lnTo>
                    <a:pt x="3507" y="1380"/>
                  </a:lnTo>
                  <a:lnTo>
                    <a:pt x="4858" y="1668"/>
                  </a:lnTo>
                  <a:lnTo>
                    <a:pt x="5088" y="1725"/>
                  </a:lnTo>
                  <a:lnTo>
                    <a:pt x="5318" y="1811"/>
                  </a:lnTo>
                  <a:lnTo>
                    <a:pt x="5490" y="1926"/>
                  </a:lnTo>
                  <a:lnTo>
                    <a:pt x="5547" y="2013"/>
                  </a:lnTo>
                  <a:lnTo>
                    <a:pt x="5576" y="2041"/>
                  </a:lnTo>
                  <a:lnTo>
                    <a:pt x="5662" y="2214"/>
                  </a:lnTo>
                  <a:lnTo>
                    <a:pt x="5720" y="2415"/>
                  </a:lnTo>
                  <a:lnTo>
                    <a:pt x="5777" y="2674"/>
                  </a:lnTo>
                  <a:lnTo>
                    <a:pt x="5777" y="2789"/>
                  </a:lnTo>
                  <a:lnTo>
                    <a:pt x="5777" y="3536"/>
                  </a:lnTo>
                  <a:lnTo>
                    <a:pt x="5720" y="4283"/>
                  </a:lnTo>
                  <a:lnTo>
                    <a:pt x="5720" y="4398"/>
                  </a:lnTo>
                  <a:lnTo>
                    <a:pt x="5634" y="5117"/>
                  </a:lnTo>
                  <a:lnTo>
                    <a:pt x="5490" y="5835"/>
                  </a:lnTo>
                  <a:lnTo>
                    <a:pt x="5404" y="6467"/>
                  </a:lnTo>
                  <a:lnTo>
                    <a:pt x="5318" y="7014"/>
                  </a:lnTo>
                  <a:lnTo>
                    <a:pt x="5203" y="7358"/>
                  </a:lnTo>
                  <a:lnTo>
                    <a:pt x="5088" y="7502"/>
                  </a:lnTo>
                  <a:lnTo>
                    <a:pt x="5059" y="7531"/>
                  </a:lnTo>
                  <a:lnTo>
                    <a:pt x="4944" y="7588"/>
                  </a:lnTo>
                  <a:lnTo>
                    <a:pt x="4685" y="7617"/>
                  </a:lnTo>
                  <a:lnTo>
                    <a:pt x="4427" y="7675"/>
                  </a:lnTo>
                  <a:lnTo>
                    <a:pt x="4197" y="7703"/>
                  </a:lnTo>
                  <a:lnTo>
                    <a:pt x="3421" y="7703"/>
                  </a:lnTo>
                  <a:lnTo>
                    <a:pt x="2903" y="7646"/>
                  </a:lnTo>
                  <a:lnTo>
                    <a:pt x="2415" y="7531"/>
                  </a:lnTo>
                  <a:lnTo>
                    <a:pt x="1955" y="7445"/>
                  </a:lnTo>
                  <a:lnTo>
                    <a:pt x="1610" y="7358"/>
                  </a:lnTo>
                  <a:lnTo>
                    <a:pt x="1265" y="7215"/>
                  </a:lnTo>
                  <a:lnTo>
                    <a:pt x="1035" y="7071"/>
                  </a:lnTo>
                  <a:lnTo>
                    <a:pt x="978" y="7042"/>
                  </a:lnTo>
                  <a:lnTo>
                    <a:pt x="949" y="6956"/>
                  </a:lnTo>
                  <a:lnTo>
                    <a:pt x="920" y="6697"/>
                  </a:lnTo>
                  <a:lnTo>
                    <a:pt x="920" y="6008"/>
                  </a:lnTo>
                  <a:lnTo>
                    <a:pt x="978" y="5289"/>
                  </a:lnTo>
                  <a:lnTo>
                    <a:pt x="1064" y="4542"/>
                  </a:lnTo>
                  <a:lnTo>
                    <a:pt x="1150" y="3766"/>
                  </a:lnTo>
                  <a:lnTo>
                    <a:pt x="1294" y="3019"/>
                  </a:lnTo>
                  <a:lnTo>
                    <a:pt x="1438" y="2386"/>
                  </a:lnTo>
                  <a:lnTo>
                    <a:pt x="1553" y="1898"/>
                  </a:lnTo>
                  <a:lnTo>
                    <a:pt x="1639" y="1668"/>
                  </a:lnTo>
                  <a:lnTo>
                    <a:pt x="1754" y="1467"/>
                  </a:lnTo>
                  <a:lnTo>
                    <a:pt x="1869" y="1294"/>
                  </a:lnTo>
                  <a:lnTo>
                    <a:pt x="1897" y="1265"/>
                  </a:lnTo>
                  <a:lnTo>
                    <a:pt x="1984" y="1208"/>
                  </a:lnTo>
                  <a:lnTo>
                    <a:pt x="2156" y="1179"/>
                  </a:lnTo>
                  <a:close/>
                  <a:moveTo>
                    <a:pt x="2070" y="1"/>
                  </a:moveTo>
                  <a:lnTo>
                    <a:pt x="1811" y="58"/>
                  </a:lnTo>
                  <a:lnTo>
                    <a:pt x="1524" y="173"/>
                  </a:lnTo>
                  <a:lnTo>
                    <a:pt x="1265" y="317"/>
                  </a:lnTo>
                  <a:lnTo>
                    <a:pt x="1093" y="489"/>
                  </a:lnTo>
                  <a:lnTo>
                    <a:pt x="920" y="662"/>
                  </a:lnTo>
                  <a:lnTo>
                    <a:pt x="805" y="892"/>
                  </a:lnTo>
                  <a:lnTo>
                    <a:pt x="719" y="1122"/>
                  </a:lnTo>
                  <a:lnTo>
                    <a:pt x="575" y="1495"/>
                  </a:lnTo>
                  <a:lnTo>
                    <a:pt x="460" y="1984"/>
                  </a:lnTo>
                  <a:lnTo>
                    <a:pt x="317" y="2731"/>
                  </a:lnTo>
                  <a:lnTo>
                    <a:pt x="202" y="3421"/>
                  </a:lnTo>
                  <a:lnTo>
                    <a:pt x="115" y="4226"/>
                  </a:lnTo>
                  <a:lnTo>
                    <a:pt x="58" y="4973"/>
                  </a:lnTo>
                  <a:lnTo>
                    <a:pt x="1" y="5720"/>
                  </a:lnTo>
                  <a:lnTo>
                    <a:pt x="1" y="6467"/>
                  </a:lnTo>
                  <a:lnTo>
                    <a:pt x="29" y="6927"/>
                  </a:lnTo>
                  <a:lnTo>
                    <a:pt x="58" y="7157"/>
                  </a:lnTo>
                  <a:lnTo>
                    <a:pt x="144" y="7358"/>
                  </a:lnTo>
                  <a:lnTo>
                    <a:pt x="202" y="7502"/>
                  </a:lnTo>
                  <a:lnTo>
                    <a:pt x="317" y="7646"/>
                  </a:lnTo>
                  <a:lnTo>
                    <a:pt x="403" y="7732"/>
                  </a:lnTo>
                  <a:lnTo>
                    <a:pt x="547" y="7876"/>
                  </a:lnTo>
                  <a:lnTo>
                    <a:pt x="719" y="7991"/>
                  </a:lnTo>
                  <a:lnTo>
                    <a:pt x="920" y="8106"/>
                  </a:lnTo>
                  <a:lnTo>
                    <a:pt x="1265" y="8249"/>
                  </a:lnTo>
                  <a:lnTo>
                    <a:pt x="1610" y="8336"/>
                  </a:lnTo>
                  <a:lnTo>
                    <a:pt x="2041" y="8451"/>
                  </a:lnTo>
                  <a:lnTo>
                    <a:pt x="2443" y="8537"/>
                  </a:lnTo>
                  <a:lnTo>
                    <a:pt x="2788" y="8594"/>
                  </a:lnTo>
                  <a:lnTo>
                    <a:pt x="3133" y="8623"/>
                  </a:lnTo>
                  <a:lnTo>
                    <a:pt x="3708" y="8652"/>
                  </a:lnTo>
                  <a:lnTo>
                    <a:pt x="3995" y="8652"/>
                  </a:lnTo>
                  <a:lnTo>
                    <a:pt x="4369" y="8623"/>
                  </a:lnTo>
                  <a:lnTo>
                    <a:pt x="4714" y="8537"/>
                  </a:lnTo>
                  <a:lnTo>
                    <a:pt x="5145" y="8422"/>
                  </a:lnTo>
                  <a:lnTo>
                    <a:pt x="5346" y="8336"/>
                  </a:lnTo>
                  <a:lnTo>
                    <a:pt x="5519" y="8221"/>
                  </a:lnTo>
                  <a:lnTo>
                    <a:pt x="5720" y="8077"/>
                  </a:lnTo>
                  <a:lnTo>
                    <a:pt x="5864" y="7876"/>
                  </a:lnTo>
                  <a:lnTo>
                    <a:pt x="5979" y="7675"/>
                  </a:lnTo>
                  <a:lnTo>
                    <a:pt x="6065" y="7502"/>
                  </a:lnTo>
                  <a:lnTo>
                    <a:pt x="6151" y="7301"/>
                  </a:lnTo>
                  <a:lnTo>
                    <a:pt x="6209" y="7100"/>
                  </a:lnTo>
                  <a:lnTo>
                    <a:pt x="6266" y="6697"/>
                  </a:lnTo>
                  <a:lnTo>
                    <a:pt x="6410" y="5950"/>
                  </a:lnTo>
                  <a:lnTo>
                    <a:pt x="6525" y="5232"/>
                  </a:lnTo>
                  <a:lnTo>
                    <a:pt x="6640" y="4484"/>
                  </a:lnTo>
                  <a:lnTo>
                    <a:pt x="6726" y="3737"/>
                  </a:lnTo>
                  <a:lnTo>
                    <a:pt x="6755" y="3536"/>
                  </a:lnTo>
                  <a:lnTo>
                    <a:pt x="6755" y="3363"/>
                  </a:lnTo>
                  <a:lnTo>
                    <a:pt x="6755" y="2990"/>
                  </a:lnTo>
                  <a:lnTo>
                    <a:pt x="6755" y="2932"/>
                  </a:lnTo>
                  <a:lnTo>
                    <a:pt x="6755" y="2817"/>
                  </a:lnTo>
                  <a:lnTo>
                    <a:pt x="6726" y="2731"/>
                  </a:lnTo>
                  <a:lnTo>
                    <a:pt x="6726" y="2501"/>
                  </a:lnTo>
                  <a:lnTo>
                    <a:pt x="6726" y="2271"/>
                  </a:lnTo>
                  <a:lnTo>
                    <a:pt x="6668" y="2070"/>
                  </a:lnTo>
                  <a:lnTo>
                    <a:pt x="6611" y="1840"/>
                  </a:lnTo>
                  <a:lnTo>
                    <a:pt x="6496" y="1495"/>
                  </a:lnTo>
                  <a:lnTo>
                    <a:pt x="6467" y="1467"/>
                  </a:lnTo>
                  <a:lnTo>
                    <a:pt x="6438" y="1409"/>
                  </a:lnTo>
                  <a:lnTo>
                    <a:pt x="6324" y="1208"/>
                  </a:lnTo>
                  <a:lnTo>
                    <a:pt x="6180" y="1064"/>
                  </a:lnTo>
                  <a:lnTo>
                    <a:pt x="6036" y="920"/>
                  </a:lnTo>
                  <a:lnTo>
                    <a:pt x="5892" y="834"/>
                  </a:lnTo>
                  <a:lnTo>
                    <a:pt x="5576" y="691"/>
                  </a:lnTo>
                  <a:lnTo>
                    <a:pt x="5231" y="547"/>
                  </a:lnTo>
                  <a:lnTo>
                    <a:pt x="4340" y="346"/>
                  </a:lnTo>
                  <a:lnTo>
                    <a:pt x="3794" y="231"/>
                  </a:lnTo>
                  <a:lnTo>
                    <a:pt x="3018" y="58"/>
                  </a:lnTo>
                  <a:lnTo>
                    <a:pt x="2702" y="29"/>
                  </a:lnTo>
                  <a:lnTo>
                    <a:pt x="2386" y="1"/>
                  </a:lnTo>
                  <a:close/>
                </a:path>
              </a:pathLst>
            </a:custGeom>
            <a:solidFill>
              <a:srgbClr val="FFFFFF">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7" name="Google Shape;2037;p40"/>
            <p:cNvSpPr/>
            <p:nvPr/>
          </p:nvSpPr>
          <p:spPr>
            <a:xfrm>
              <a:off x="1386425" y="4755475"/>
              <a:ext cx="121450" cy="163125"/>
            </a:xfrm>
            <a:custGeom>
              <a:avLst/>
              <a:gdLst/>
              <a:ahLst/>
              <a:cxnLst/>
              <a:rect l="l" t="t" r="r" b="b"/>
              <a:pathLst>
                <a:path w="4858" h="6525" fill="none" extrusionOk="0">
                  <a:moveTo>
                    <a:pt x="2961" y="6524"/>
                  </a:moveTo>
                  <a:lnTo>
                    <a:pt x="2961" y="6524"/>
                  </a:lnTo>
                  <a:lnTo>
                    <a:pt x="2501" y="6524"/>
                  </a:lnTo>
                  <a:lnTo>
                    <a:pt x="2501" y="6524"/>
                  </a:lnTo>
                  <a:lnTo>
                    <a:pt x="1983" y="6467"/>
                  </a:lnTo>
                  <a:lnTo>
                    <a:pt x="1983" y="6467"/>
                  </a:lnTo>
                  <a:lnTo>
                    <a:pt x="1495" y="6352"/>
                  </a:lnTo>
                  <a:lnTo>
                    <a:pt x="1495" y="6352"/>
                  </a:lnTo>
                  <a:lnTo>
                    <a:pt x="1035" y="6266"/>
                  </a:lnTo>
                  <a:lnTo>
                    <a:pt x="1035" y="6266"/>
                  </a:lnTo>
                  <a:lnTo>
                    <a:pt x="690" y="6179"/>
                  </a:lnTo>
                  <a:lnTo>
                    <a:pt x="345" y="6036"/>
                  </a:lnTo>
                  <a:lnTo>
                    <a:pt x="345" y="6036"/>
                  </a:lnTo>
                  <a:lnTo>
                    <a:pt x="115" y="5892"/>
                  </a:lnTo>
                  <a:lnTo>
                    <a:pt x="58" y="5863"/>
                  </a:lnTo>
                  <a:lnTo>
                    <a:pt x="58" y="5863"/>
                  </a:lnTo>
                  <a:lnTo>
                    <a:pt x="29" y="5777"/>
                  </a:lnTo>
                  <a:lnTo>
                    <a:pt x="29" y="5777"/>
                  </a:lnTo>
                  <a:lnTo>
                    <a:pt x="0" y="5518"/>
                  </a:lnTo>
                  <a:lnTo>
                    <a:pt x="0" y="5518"/>
                  </a:lnTo>
                  <a:lnTo>
                    <a:pt x="0" y="4829"/>
                  </a:lnTo>
                  <a:lnTo>
                    <a:pt x="58" y="4110"/>
                  </a:lnTo>
                  <a:lnTo>
                    <a:pt x="58" y="4110"/>
                  </a:lnTo>
                  <a:lnTo>
                    <a:pt x="144" y="3363"/>
                  </a:lnTo>
                  <a:lnTo>
                    <a:pt x="230" y="2587"/>
                  </a:lnTo>
                  <a:lnTo>
                    <a:pt x="230" y="2587"/>
                  </a:lnTo>
                  <a:lnTo>
                    <a:pt x="374" y="1840"/>
                  </a:lnTo>
                  <a:lnTo>
                    <a:pt x="374" y="1840"/>
                  </a:lnTo>
                  <a:lnTo>
                    <a:pt x="518" y="1207"/>
                  </a:lnTo>
                  <a:lnTo>
                    <a:pt x="518" y="1207"/>
                  </a:lnTo>
                  <a:lnTo>
                    <a:pt x="633" y="719"/>
                  </a:lnTo>
                  <a:lnTo>
                    <a:pt x="633" y="719"/>
                  </a:lnTo>
                  <a:lnTo>
                    <a:pt x="719" y="489"/>
                  </a:lnTo>
                  <a:lnTo>
                    <a:pt x="834" y="288"/>
                  </a:lnTo>
                  <a:lnTo>
                    <a:pt x="834" y="288"/>
                  </a:lnTo>
                  <a:lnTo>
                    <a:pt x="949" y="115"/>
                  </a:lnTo>
                  <a:lnTo>
                    <a:pt x="977" y="86"/>
                  </a:lnTo>
                  <a:lnTo>
                    <a:pt x="977" y="86"/>
                  </a:lnTo>
                  <a:lnTo>
                    <a:pt x="1064" y="29"/>
                  </a:lnTo>
                  <a:lnTo>
                    <a:pt x="1064" y="29"/>
                  </a:lnTo>
                  <a:lnTo>
                    <a:pt x="1236" y="0"/>
                  </a:lnTo>
                  <a:lnTo>
                    <a:pt x="1236" y="0"/>
                  </a:lnTo>
                  <a:lnTo>
                    <a:pt x="1523" y="29"/>
                  </a:lnTo>
                  <a:lnTo>
                    <a:pt x="1840" y="58"/>
                  </a:lnTo>
                  <a:lnTo>
                    <a:pt x="1840" y="58"/>
                  </a:lnTo>
                  <a:lnTo>
                    <a:pt x="2587" y="201"/>
                  </a:lnTo>
                  <a:lnTo>
                    <a:pt x="2587" y="201"/>
                  </a:lnTo>
                  <a:lnTo>
                    <a:pt x="3938" y="489"/>
                  </a:lnTo>
                  <a:lnTo>
                    <a:pt x="3938" y="489"/>
                  </a:lnTo>
                  <a:lnTo>
                    <a:pt x="4168" y="546"/>
                  </a:lnTo>
                  <a:lnTo>
                    <a:pt x="4398" y="632"/>
                  </a:lnTo>
                  <a:lnTo>
                    <a:pt x="4398" y="632"/>
                  </a:lnTo>
                  <a:lnTo>
                    <a:pt x="4570" y="747"/>
                  </a:lnTo>
                  <a:lnTo>
                    <a:pt x="4570" y="747"/>
                  </a:lnTo>
                  <a:lnTo>
                    <a:pt x="4627" y="834"/>
                  </a:lnTo>
                  <a:lnTo>
                    <a:pt x="4656" y="862"/>
                  </a:lnTo>
                  <a:lnTo>
                    <a:pt x="4656" y="862"/>
                  </a:lnTo>
                  <a:lnTo>
                    <a:pt x="4742" y="1035"/>
                  </a:lnTo>
                  <a:lnTo>
                    <a:pt x="4800" y="1236"/>
                  </a:lnTo>
                  <a:lnTo>
                    <a:pt x="4800" y="1236"/>
                  </a:lnTo>
                  <a:lnTo>
                    <a:pt x="4857" y="1495"/>
                  </a:lnTo>
                  <a:lnTo>
                    <a:pt x="4857" y="1495"/>
                  </a:lnTo>
                  <a:lnTo>
                    <a:pt x="4857" y="1610"/>
                  </a:lnTo>
                  <a:lnTo>
                    <a:pt x="4857" y="1610"/>
                  </a:lnTo>
                  <a:lnTo>
                    <a:pt x="4857" y="2357"/>
                  </a:lnTo>
                  <a:lnTo>
                    <a:pt x="4800" y="3104"/>
                  </a:lnTo>
                  <a:lnTo>
                    <a:pt x="4800" y="3104"/>
                  </a:lnTo>
                  <a:lnTo>
                    <a:pt x="4800" y="3219"/>
                  </a:lnTo>
                  <a:lnTo>
                    <a:pt x="4800" y="3219"/>
                  </a:lnTo>
                  <a:lnTo>
                    <a:pt x="4714" y="3938"/>
                  </a:lnTo>
                  <a:lnTo>
                    <a:pt x="4714" y="3938"/>
                  </a:lnTo>
                  <a:lnTo>
                    <a:pt x="4570" y="4656"/>
                  </a:lnTo>
                  <a:lnTo>
                    <a:pt x="4570" y="4656"/>
                  </a:lnTo>
                  <a:lnTo>
                    <a:pt x="4484" y="5288"/>
                  </a:lnTo>
                  <a:lnTo>
                    <a:pt x="4484" y="5288"/>
                  </a:lnTo>
                  <a:lnTo>
                    <a:pt x="4398" y="5835"/>
                  </a:lnTo>
                  <a:lnTo>
                    <a:pt x="4398" y="5835"/>
                  </a:lnTo>
                  <a:lnTo>
                    <a:pt x="4283" y="6179"/>
                  </a:lnTo>
                  <a:lnTo>
                    <a:pt x="4283" y="6179"/>
                  </a:lnTo>
                  <a:lnTo>
                    <a:pt x="4168" y="6323"/>
                  </a:lnTo>
                  <a:lnTo>
                    <a:pt x="4139" y="6352"/>
                  </a:lnTo>
                  <a:lnTo>
                    <a:pt x="4139" y="6352"/>
                  </a:lnTo>
                  <a:lnTo>
                    <a:pt x="4024" y="6409"/>
                  </a:lnTo>
                  <a:lnTo>
                    <a:pt x="4024" y="6409"/>
                  </a:lnTo>
                  <a:lnTo>
                    <a:pt x="3765" y="6438"/>
                  </a:lnTo>
                  <a:lnTo>
                    <a:pt x="3507" y="6496"/>
                  </a:lnTo>
                  <a:lnTo>
                    <a:pt x="3507" y="6496"/>
                  </a:lnTo>
                  <a:lnTo>
                    <a:pt x="3277" y="6524"/>
                  </a:lnTo>
                  <a:lnTo>
                    <a:pt x="3018" y="6524"/>
                  </a:lnTo>
                  <a:lnTo>
                    <a:pt x="3018" y="6524"/>
                  </a:lnTo>
                  <a:lnTo>
                    <a:pt x="2961" y="6524"/>
                  </a:lnTo>
                </a:path>
              </a:pathLst>
            </a:custGeom>
            <a:solidFill>
              <a:srgbClr val="FFFFFF">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8" name="Google Shape;2038;p40"/>
            <p:cNvSpPr/>
            <p:nvPr/>
          </p:nvSpPr>
          <p:spPr>
            <a:xfrm>
              <a:off x="1363425" y="4726000"/>
              <a:ext cx="168875" cy="216300"/>
            </a:xfrm>
            <a:custGeom>
              <a:avLst/>
              <a:gdLst/>
              <a:ahLst/>
              <a:cxnLst/>
              <a:rect l="l" t="t" r="r" b="b"/>
              <a:pathLst>
                <a:path w="6755" h="8652" fill="none" extrusionOk="0">
                  <a:moveTo>
                    <a:pt x="2386" y="1"/>
                  </a:moveTo>
                  <a:lnTo>
                    <a:pt x="2386" y="1"/>
                  </a:lnTo>
                  <a:lnTo>
                    <a:pt x="2300" y="1"/>
                  </a:lnTo>
                  <a:lnTo>
                    <a:pt x="2300" y="1"/>
                  </a:lnTo>
                  <a:lnTo>
                    <a:pt x="2070" y="1"/>
                  </a:lnTo>
                  <a:lnTo>
                    <a:pt x="1811" y="58"/>
                  </a:lnTo>
                  <a:lnTo>
                    <a:pt x="1811" y="58"/>
                  </a:lnTo>
                  <a:lnTo>
                    <a:pt x="1524" y="173"/>
                  </a:lnTo>
                  <a:lnTo>
                    <a:pt x="1524" y="173"/>
                  </a:lnTo>
                  <a:lnTo>
                    <a:pt x="1265" y="317"/>
                  </a:lnTo>
                  <a:lnTo>
                    <a:pt x="1265" y="317"/>
                  </a:lnTo>
                  <a:lnTo>
                    <a:pt x="1093" y="489"/>
                  </a:lnTo>
                  <a:lnTo>
                    <a:pt x="920" y="662"/>
                  </a:lnTo>
                  <a:lnTo>
                    <a:pt x="805" y="892"/>
                  </a:lnTo>
                  <a:lnTo>
                    <a:pt x="719" y="1122"/>
                  </a:lnTo>
                  <a:lnTo>
                    <a:pt x="719" y="1122"/>
                  </a:lnTo>
                  <a:lnTo>
                    <a:pt x="575" y="1495"/>
                  </a:lnTo>
                  <a:lnTo>
                    <a:pt x="575" y="1495"/>
                  </a:lnTo>
                  <a:lnTo>
                    <a:pt x="460" y="1984"/>
                  </a:lnTo>
                  <a:lnTo>
                    <a:pt x="460" y="1984"/>
                  </a:lnTo>
                  <a:lnTo>
                    <a:pt x="317" y="2731"/>
                  </a:lnTo>
                  <a:lnTo>
                    <a:pt x="317" y="2731"/>
                  </a:lnTo>
                  <a:lnTo>
                    <a:pt x="202" y="3421"/>
                  </a:lnTo>
                  <a:lnTo>
                    <a:pt x="202" y="3421"/>
                  </a:lnTo>
                  <a:lnTo>
                    <a:pt x="115" y="4226"/>
                  </a:lnTo>
                  <a:lnTo>
                    <a:pt x="115" y="4226"/>
                  </a:lnTo>
                  <a:lnTo>
                    <a:pt x="58" y="4973"/>
                  </a:lnTo>
                  <a:lnTo>
                    <a:pt x="58" y="4973"/>
                  </a:lnTo>
                  <a:lnTo>
                    <a:pt x="1" y="5720"/>
                  </a:lnTo>
                  <a:lnTo>
                    <a:pt x="1" y="5720"/>
                  </a:lnTo>
                  <a:lnTo>
                    <a:pt x="1" y="6467"/>
                  </a:lnTo>
                  <a:lnTo>
                    <a:pt x="1" y="6467"/>
                  </a:lnTo>
                  <a:lnTo>
                    <a:pt x="29" y="6927"/>
                  </a:lnTo>
                  <a:lnTo>
                    <a:pt x="58" y="7157"/>
                  </a:lnTo>
                  <a:lnTo>
                    <a:pt x="144" y="7358"/>
                  </a:lnTo>
                  <a:lnTo>
                    <a:pt x="144" y="7358"/>
                  </a:lnTo>
                  <a:lnTo>
                    <a:pt x="202" y="7502"/>
                  </a:lnTo>
                  <a:lnTo>
                    <a:pt x="317" y="7646"/>
                  </a:lnTo>
                  <a:lnTo>
                    <a:pt x="317" y="7646"/>
                  </a:lnTo>
                  <a:lnTo>
                    <a:pt x="403" y="7732"/>
                  </a:lnTo>
                  <a:lnTo>
                    <a:pt x="403" y="7732"/>
                  </a:lnTo>
                  <a:lnTo>
                    <a:pt x="547" y="7876"/>
                  </a:lnTo>
                  <a:lnTo>
                    <a:pt x="547" y="7876"/>
                  </a:lnTo>
                  <a:lnTo>
                    <a:pt x="719" y="7991"/>
                  </a:lnTo>
                  <a:lnTo>
                    <a:pt x="920" y="8106"/>
                  </a:lnTo>
                  <a:lnTo>
                    <a:pt x="920" y="8106"/>
                  </a:lnTo>
                  <a:lnTo>
                    <a:pt x="1265" y="8249"/>
                  </a:lnTo>
                  <a:lnTo>
                    <a:pt x="1610" y="8336"/>
                  </a:lnTo>
                  <a:lnTo>
                    <a:pt x="1610" y="8336"/>
                  </a:lnTo>
                  <a:lnTo>
                    <a:pt x="2041" y="8451"/>
                  </a:lnTo>
                  <a:lnTo>
                    <a:pt x="2443" y="8537"/>
                  </a:lnTo>
                  <a:lnTo>
                    <a:pt x="2443" y="8537"/>
                  </a:lnTo>
                  <a:lnTo>
                    <a:pt x="2788" y="8594"/>
                  </a:lnTo>
                  <a:lnTo>
                    <a:pt x="3133" y="8623"/>
                  </a:lnTo>
                  <a:lnTo>
                    <a:pt x="3133" y="8623"/>
                  </a:lnTo>
                  <a:lnTo>
                    <a:pt x="3708" y="8652"/>
                  </a:lnTo>
                  <a:lnTo>
                    <a:pt x="3708" y="8652"/>
                  </a:lnTo>
                  <a:lnTo>
                    <a:pt x="3995" y="8652"/>
                  </a:lnTo>
                  <a:lnTo>
                    <a:pt x="3995" y="8652"/>
                  </a:lnTo>
                  <a:lnTo>
                    <a:pt x="4369" y="8623"/>
                  </a:lnTo>
                  <a:lnTo>
                    <a:pt x="4714" y="8537"/>
                  </a:lnTo>
                  <a:lnTo>
                    <a:pt x="4714" y="8537"/>
                  </a:lnTo>
                  <a:lnTo>
                    <a:pt x="5145" y="8422"/>
                  </a:lnTo>
                  <a:lnTo>
                    <a:pt x="5145" y="8422"/>
                  </a:lnTo>
                  <a:lnTo>
                    <a:pt x="5346" y="8336"/>
                  </a:lnTo>
                  <a:lnTo>
                    <a:pt x="5519" y="8221"/>
                  </a:lnTo>
                  <a:lnTo>
                    <a:pt x="5519" y="8221"/>
                  </a:lnTo>
                  <a:lnTo>
                    <a:pt x="5720" y="8077"/>
                  </a:lnTo>
                  <a:lnTo>
                    <a:pt x="5864" y="7876"/>
                  </a:lnTo>
                  <a:lnTo>
                    <a:pt x="5864" y="7876"/>
                  </a:lnTo>
                  <a:lnTo>
                    <a:pt x="5979" y="7675"/>
                  </a:lnTo>
                  <a:lnTo>
                    <a:pt x="6065" y="7502"/>
                  </a:lnTo>
                  <a:lnTo>
                    <a:pt x="6065" y="7502"/>
                  </a:lnTo>
                  <a:lnTo>
                    <a:pt x="6151" y="7301"/>
                  </a:lnTo>
                  <a:lnTo>
                    <a:pt x="6209" y="7100"/>
                  </a:lnTo>
                  <a:lnTo>
                    <a:pt x="6266" y="6697"/>
                  </a:lnTo>
                  <a:lnTo>
                    <a:pt x="6266" y="6697"/>
                  </a:lnTo>
                  <a:lnTo>
                    <a:pt x="6410" y="5950"/>
                  </a:lnTo>
                  <a:lnTo>
                    <a:pt x="6410" y="5950"/>
                  </a:lnTo>
                  <a:lnTo>
                    <a:pt x="6525" y="5232"/>
                  </a:lnTo>
                  <a:lnTo>
                    <a:pt x="6525" y="5232"/>
                  </a:lnTo>
                  <a:lnTo>
                    <a:pt x="6640" y="4484"/>
                  </a:lnTo>
                  <a:lnTo>
                    <a:pt x="6640" y="4484"/>
                  </a:lnTo>
                  <a:lnTo>
                    <a:pt x="6726" y="3737"/>
                  </a:lnTo>
                  <a:lnTo>
                    <a:pt x="6726" y="3737"/>
                  </a:lnTo>
                  <a:lnTo>
                    <a:pt x="6755" y="3536"/>
                  </a:lnTo>
                  <a:lnTo>
                    <a:pt x="6755" y="3536"/>
                  </a:lnTo>
                  <a:lnTo>
                    <a:pt x="6755" y="3363"/>
                  </a:lnTo>
                  <a:lnTo>
                    <a:pt x="6755" y="3363"/>
                  </a:lnTo>
                  <a:lnTo>
                    <a:pt x="6755" y="2990"/>
                  </a:lnTo>
                  <a:lnTo>
                    <a:pt x="6755" y="2932"/>
                  </a:lnTo>
                  <a:lnTo>
                    <a:pt x="6755" y="2932"/>
                  </a:lnTo>
                  <a:lnTo>
                    <a:pt x="6755" y="2817"/>
                  </a:lnTo>
                  <a:lnTo>
                    <a:pt x="6726" y="2731"/>
                  </a:lnTo>
                  <a:lnTo>
                    <a:pt x="6726" y="2731"/>
                  </a:lnTo>
                  <a:lnTo>
                    <a:pt x="6726" y="2731"/>
                  </a:lnTo>
                  <a:lnTo>
                    <a:pt x="6726" y="2501"/>
                  </a:lnTo>
                  <a:lnTo>
                    <a:pt x="6726" y="2271"/>
                  </a:lnTo>
                  <a:lnTo>
                    <a:pt x="6668" y="2070"/>
                  </a:lnTo>
                  <a:lnTo>
                    <a:pt x="6611" y="1840"/>
                  </a:lnTo>
                  <a:lnTo>
                    <a:pt x="6611" y="1840"/>
                  </a:lnTo>
                  <a:lnTo>
                    <a:pt x="6496" y="1495"/>
                  </a:lnTo>
                  <a:lnTo>
                    <a:pt x="6467" y="1467"/>
                  </a:lnTo>
                  <a:lnTo>
                    <a:pt x="6438" y="1409"/>
                  </a:lnTo>
                  <a:lnTo>
                    <a:pt x="6438" y="1409"/>
                  </a:lnTo>
                  <a:lnTo>
                    <a:pt x="6324" y="1208"/>
                  </a:lnTo>
                  <a:lnTo>
                    <a:pt x="6180" y="1064"/>
                  </a:lnTo>
                  <a:lnTo>
                    <a:pt x="6180" y="1064"/>
                  </a:lnTo>
                  <a:lnTo>
                    <a:pt x="6036" y="920"/>
                  </a:lnTo>
                  <a:lnTo>
                    <a:pt x="5892" y="834"/>
                  </a:lnTo>
                  <a:lnTo>
                    <a:pt x="5892" y="834"/>
                  </a:lnTo>
                  <a:lnTo>
                    <a:pt x="5576" y="691"/>
                  </a:lnTo>
                  <a:lnTo>
                    <a:pt x="5576" y="691"/>
                  </a:lnTo>
                  <a:lnTo>
                    <a:pt x="5231" y="547"/>
                  </a:lnTo>
                  <a:lnTo>
                    <a:pt x="5231" y="547"/>
                  </a:lnTo>
                  <a:lnTo>
                    <a:pt x="4340" y="346"/>
                  </a:lnTo>
                  <a:lnTo>
                    <a:pt x="4340" y="346"/>
                  </a:lnTo>
                  <a:lnTo>
                    <a:pt x="3794" y="231"/>
                  </a:lnTo>
                  <a:lnTo>
                    <a:pt x="3794" y="231"/>
                  </a:lnTo>
                  <a:lnTo>
                    <a:pt x="3018" y="58"/>
                  </a:lnTo>
                  <a:lnTo>
                    <a:pt x="3018" y="58"/>
                  </a:lnTo>
                  <a:lnTo>
                    <a:pt x="2702" y="29"/>
                  </a:lnTo>
                  <a:lnTo>
                    <a:pt x="2386" y="1"/>
                  </a:lnTo>
                </a:path>
              </a:pathLst>
            </a:custGeom>
            <a:solidFill>
              <a:srgbClr val="FFFFFF">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39" name="Google Shape;2039;p40"/>
          <p:cNvGrpSpPr/>
          <p:nvPr/>
        </p:nvGrpSpPr>
        <p:grpSpPr>
          <a:xfrm rot="-7054786">
            <a:off x="-2373713" y="2153191"/>
            <a:ext cx="4725811" cy="2112550"/>
            <a:chOff x="4289950" y="3866650"/>
            <a:chExt cx="2081600" cy="930525"/>
          </a:xfrm>
        </p:grpSpPr>
        <p:sp>
          <p:nvSpPr>
            <p:cNvPr id="2040" name="Google Shape;2040;p40"/>
            <p:cNvSpPr/>
            <p:nvPr/>
          </p:nvSpPr>
          <p:spPr>
            <a:xfrm>
              <a:off x="4325875" y="4075025"/>
              <a:ext cx="2045675" cy="722150"/>
            </a:xfrm>
            <a:custGeom>
              <a:avLst/>
              <a:gdLst/>
              <a:ahLst/>
              <a:cxnLst/>
              <a:rect l="l" t="t" r="r" b="b"/>
              <a:pathLst>
                <a:path w="81827" h="28886" extrusionOk="0">
                  <a:moveTo>
                    <a:pt x="68979" y="0"/>
                  </a:moveTo>
                  <a:lnTo>
                    <a:pt x="68778" y="87"/>
                  </a:lnTo>
                  <a:lnTo>
                    <a:pt x="68519" y="230"/>
                  </a:lnTo>
                  <a:lnTo>
                    <a:pt x="68260" y="460"/>
                  </a:lnTo>
                  <a:lnTo>
                    <a:pt x="67944" y="748"/>
                  </a:lnTo>
                  <a:lnTo>
                    <a:pt x="67599" y="1121"/>
                  </a:lnTo>
                  <a:lnTo>
                    <a:pt x="67254" y="1552"/>
                  </a:lnTo>
                  <a:lnTo>
                    <a:pt x="66450" y="2616"/>
                  </a:lnTo>
                  <a:lnTo>
                    <a:pt x="65501" y="3938"/>
                  </a:lnTo>
                  <a:lnTo>
                    <a:pt x="64467" y="5490"/>
                  </a:lnTo>
                  <a:lnTo>
                    <a:pt x="63288" y="7301"/>
                  </a:lnTo>
                  <a:lnTo>
                    <a:pt x="61995" y="9313"/>
                  </a:lnTo>
                  <a:lnTo>
                    <a:pt x="59868" y="12589"/>
                  </a:lnTo>
                  <a:lnTo>
                    <a:pt x="58776" y="14198"/>
                  </a:lnTo>
                  <a:lnTo>
                    <a:pt x="57770" y="15693"/>
                  </a:lnTo>
                  <a:lnTo>
                    <a:pt x="56822" y="16986"/>
                  </a:lnTo>
                  <a:lnTo>
                    <a:pt x="56390" y="17532"/>
                  </a:lnTo>
                  <a:lnTo>
                    <a:pt x="55988" y="17992"/>
                  </a:lnTo>
                  <a:lnTo>
                    <a:pt x="55614" y="18395"/>
                  </a:lnTo>
                  <a:lnTo>
                    <a:pt x="55298" y="18682"/>
                  </a:lnTo>
                  <a:lnTo>
                    <a:pt x="55011" y="18855"/>
                  </a:lnTo>
                  <a:lnTo>
                    <a:pt x="54896" y="18912"/>
                  </a:lnTo>
                  <a:lnTo>
                    <a:pt x="54781" y="18941"/>
                  </a:lnTo>
                  <a:lnTo>
                    <a:pt x="54752" y="18941"/>
                  </a:lnTo>
                  <a:lnTo>
                    <a:pt x="54637" y="18912"/>
                  </a:lnTo>
                  <a:lnTo>
                    <a:pt x="54494" y="18883"/>
                  </a:lnTo>
                  <a:lnTo>
                    <a:pt x="54177" y="18740"/>
                  </a:lnTo>
                  <a:lnTo>
                    <a:pt x="53775" y="18481"/>
                  </a:lnTo>
                  <a:lnTo>
                    <a:pt x="53344" y="18165"/>
                  </a:lnTo>
                  <a:lnTo>
                    <a:pt x="52855" y="17762"/>
                  </a:lnTo>
                  <a:lnTo>
                    <a:pt x="52338" y="17303"/>
                  </a:lnTo>
                  <a:lnTo>
                    <a:pt x="51188" y="16239"/>
                  </a:lnTo>
                  <a:lnTo>
                    <a:pt x="49952" y="15003"/>
                  </a:lnTo>
                  <a:lnTo>
                    <a:pt x="48659" y="13681"/>
                  </a:lnTo>
                  <a:lnTo>
                    <a:pt x="46187" y="11037"/>
                  </a:lnTo>
                  <a:lnTo>
                    <a:pt x="43773" y="8450"/>
                  </a:lnTo>
                  <a:lnTo>
                    <a:pt x="42796" y="7444"/>
                  </a:lnTo>
                  <a:lnTo>
                    <a:pt x="41991" y="6640"/>
                  </a:lnTo>
                  <a:lnTo>
                    <a:pt x="41301" y="6007"/>
                  </a:lnTo>
                  <a:lnTo>
                    <a:pt x="40755" y="5576"/>
                  </a:lnTo>
                  <a:lnTo>
                    <a:pt x="40554" y="5433"/>
                  </a:lnTo>
                  <a:lnTo>
                    <a:pt x="40353" y="5318"/>
                  </a:lnTo>
                  <a:lnTo>
                    <a:pt x="40181" y="5260"/>
                  </a:lnTo>
                  <a:lnTo>
                    <a:pt x="40037" y="5231"/>
                  </a:lnTo>
                  <a:lnTo>
                    <a:pt x="39951" y="5231"/>
                  </a:lnTo>
                  <a:lnTo>
                    <a:pt x="39807" y="5318"/>
                  </a:lnTo>
                  <a:lnTo>
                    <a:pt x="39634" y="5433"/>
                  </a:lnTo>
                  <a:lnTo>
                    <a:pt x="39405" y="5634"/>
                  </a:lnTo>
                  <a:lnTo>
                    <a:pt x="39175" y="5921"/>
                  </a:lnTo>
                  <a:lnTo>
                    <a:pt x="38542" y="6640"/>
                  </a:lnTo>
                  <a:lnTo>
                    <a:pt x="37824" y="7588"/>
                  </a:lnTo>
                  <a:lnTo>
                    <a:pt x="36933" y="8795"/>
                  </a:lnTo>
                  <a:lnTo>
                    <a:pt x="35927" y="10204"/>
                  </a:lnTo>
                  <a:lnTo>
                    <a:pt x="33541" y="13624"/>
                  </a:lnTo>
                  <a:lnTo>
                    <a:pt x="30955" y="17303"/>
                  </a:lnTo>
                  <a:lnTo>
                    <a:pt x="29604" y="19171"/>
                  </a:lnTo>
                  <a:lnTo>
                    <a:pt x="28339" y="20895"/>
                  </a:lnTo>
                  <a:lnTo>
                    <a:pt x="27161" y="22418"/>
                  </a:lnTo>
                  <a:lnTo>
                    <a:pt x="26644" y="23079"/>
                  </a:lnTo>
                  <a:lnTo>
                    <a:pt x="26155" y="23654"/>
                  </a:lnTo>
                  <a:lnTo>
                    <a:pt x="25724" y="24114"/>
                  </a:lnTo>
                  <a:lnTo>
                    <a:pt x="25350" y="24459"/>
                  </a:lnTo>
                  <a:lnTo>
                    <a:pt x="25063" y="24689"/>
                  </a:lnTo>
                  <a:lnTo>
                    <a:pt x="24919" y="24746"/>
                  </a:lnTo>
                  <a:lnTo>
                    <a:pt x="24804" y="24775"/>
                  </a:lnTo>
                  <a:lnTo>
                    <a:pt x="24775" y="24775"/>
                  </a:lnTo>
                  <a:lnTo>
                    <a:pt x="24574" y="24746"/>
                  </a:lnTo>
                  <a:lnTo>
                    <a:pt x="24373" y="24660"/>
                  </a:lnTo>
                  <a:lnTo>
                    <a:pt x="24086" y="24516"/>
                  </a:lnTo>
                  <a:lnTo>
                    <a:pt x="23798" y="24315"/>
                  </a:lnTo>
                  <a:lnTo>
                    <a:pt x="23109" y="23769"/>
                  </a:lnTo>
                  <a:lnTo>
                    <a:pt x="22304" y="23051"/>
                  </a:lnTo>
                  <a:lnTo>
                    <a:pt x="21442" y="22246"/>
                  </a:lnTo>
                  <a:lnTo>
                    <a:pt x="20522" y="21326"/>
                  </a:lnTo>
                  <a:lnTo>
                    <a:pt x="18625" y="19429"/>
                  </a:lnTo>
                  <a:lnTo>
                    <a:pt x="17389" y="18165"/>
                  </a:lnTo>
                  <a:lnTo>
                    <a:pt x="16153" y="16929"/>
                  </a:lnTo>
                  <a:lnTo>
                    <a:pt x="14946" y="15779"/>
                  </a:lnTo>
                  <a:lnTo>
                    <a:pt x="13797" y="14716"/>
                  </a:lnTo>
                  <a:lnTo>
                    <a:pt x="13250" y="14256"/>
                  </a:lnTo>
                  <a:lnTo>
                    <a:pt x="12733" y="13854"/>
                  </a:lnTo>
                  <a:lnTo>
                    <a:pt x="12245" y="13480"/>
                  </a:lnTo>
                  <a:lnTo>
                    <a:pt x="11785" y="13164"/>
                  </a:lnTo>
                  <a:lnTo>
                    <a:pt x="11354" y="12905"/>
                  </a:lnTo>
                  <a:lnTo>
                    <a:pt x="10951" y="12704"/>
                  </a:lnTo>
                  <a:lnTo>
                    <a:pt x="10578" y="12589"/>
                  </a:lnTo>
                  <a:lnTo>
                    <a:pt x="10405" y="12560"/>
                  </a:lnTo>
                  <a:lnTo>
                    <a:pt x="10261" y="12560"/>
                  </a:lnTo>
                  <a:lnTo>
                    <a:pt x="10031" y="12589"/>
                  </a:lnTo>
                  <a:lnTo>
                    <a:pt x="9859" y="12646"/>
                  </a:lnTo>
                  <a:lnTo>
                    <a:pt x="9658" y="12733"/>
                  </a:lnTo>
                  <a:lnTo>
                    <a:pt x="9485" y="12848"/>
                  </a:lnTo>
                  <a:lnTo>
                    <a:pt x="9284" y="12991"/>
                  </a:lnTo>
                  <a:lnTo>
                    <a:pt x="8882" y="13394"/>
                  </a:lnTo>
                  <a:lnTo>
                    <a:pt x="8422" y="13882"/>
                  </a:lnTo>
                  <a:lnTo>
                    <a:pt x="7962" y="14457"/>
                  </a:lnTo>
                  <a:lnTo>
                    <a:pt x="7474" y="15147"/>
                  </a:lnTo>
                  <a:lnTo>
                    <a:pt x="6985" y="15894"/>
                  </a:lnTo>
                  <a:lnTo>
                    <a:pt x="6439" y="16728"/>
                  </a:lnTo>
                  <a:lnTo>
                    <a:pt x="5922" y="17647"/>
                  </a:lnTo>
                  <a:lnTo>
                    <a:pt x="5347" y="18596"/>
                  </a:lnTo>
                  <a:lnTo>
                    <a:pt x="4226" y="20665"/>
                  </a:lnTo>
                  <a:lnTo>
                    <a:pt x="3047" y="22878"/>
                  </a:lnTo>
                  <a:lnTo>
                    <a:pt x="1869" y="25178"/>
                  </a:lnTo>
                  <a:lnTo>
                    <a:pt x="691" y="27448"/>
                  </a:lnTo>
                  <a:lnTo>
                    <a:pt x="288" y="28224"/>
                  </a:lnTo>
                  <a:lnTo>
                    <a:pt x="1" y="28655"/>
                  </a:lnTo>
                  <a:lnTo>
                    <a:pt x="317" y="28885"/>
                  </a:lnTo>
                  <a:lnTo>
                    <a:pt x="432" y="28713"/>
                  </a:lnTo>
                  <a:lnTo>
                    <a:pt x="604" y="28454"/>
                  </a:lnTo>
                  <a:lnTo>
                    <a:pt x="1007" y="27678"/>
                  </a:lnTo>
                  <a:lnTo>
                    <a:pt x="2214" y="25350"/>
                  </a:lnTo>
                  <a:lnTo>
                    <a:pt x="3105" y="23626"/>
                  </a:lnTo>
                  <a:lnTo>
                    <a:pt x="4111" y="21700"/>
                  </a:lnTo>
                  <a:lnTo>
                    <a:pt x="5203" y="19688"/>
                  </a:lnTo>
                  <a:lnTo>
                    <a:pt x="6295" y="17734"/>
                  </a:lnTo>
                  <a:lnTo>
                    <a:pt x="6870" y="16814"/>
                  </a:lnTo>
                  <a:lnTo>
                    <a:pt x="7387" y="15952"/>
                  </a:lnTo>
                  <a:lnTo>
                    <a:pt x="7933" y="15176"/>
                  </a:lnTo>
                  <a:lnTo>
                    <a:pt x="8422" y="14486"/>
                  </a:lnTo>
                  <a:lnTo>
                    <a:pt x="8911" y="13911"/>
                  </a:lnTo>
                  <a:lnTo>
                    <a:pt x="9342" y="13451"/>
                  </a:lnTo>
                  <a:lnTo>
                    <a:pt x="9572" y="13279"/>
                  </a:lnTo>
                  <a:lnTo>
                    <a:pt x="9744" y="13135"/>
                  </a:lnTo>
                  <a:lnTo>
                    <a:pt x="9945" y="13020"/>
                  </a:lnTo>
                  <a:lnTo>
                    <a:pt x="10118" y="12963"/>
                  </a:lnTo>
                  <a:lnTo>
                    <a:pt x="10290" y="12934"/>
                  </a:lnTo>
                  <a:lnTo>
                    <a:pt x="10405" y="12963"/>
                  </a:lnTo>
                  <a:lnTo>
                    <a:pt x="10578" y="12991"/>
                  </a:lnTo>
                  <a:lnTo>
                    <a:pt x="10922" y="13106"/>
                  </a:lnTo>
                  <a:lnTo>
                    <a:pt x="11296" y="13308"/>
                  </a:lnTo>
                  <a:lnTo>
                    <a:pt x="11727" y="13566"/>
                  </a:lnTo>
                  <a:lnTo>
                    <a:pt x="12187" y="13911"/>
                  </a:lnTo>
                  <a:lnTo>
                    <a:pt x="12676" y="14285"/>
                  </a:lnTo>
                  <a:lnTo>
                    <a:pt x="13193" y="14716"/>
                  </a:lnTo>
                  <a:lnTo>
                    <a:pt x="13739" y="15204"/>
                  </a:lnTo>
                  <a:lnTo>
                    <a:pt x="14889" y="16239"/>
                  </a:lnTo>
                  <a:lnTo>
                    <a:pt x="16038" y="17360"/>
                  </a:lnTo>
                  <a:lnTo>
                    <a:pt x="18366" y="19717"/>
                  </a:lnTo>
                  <a:lnTo>
                    <a:pt x="20579" y="21930"/>
                  </a:lnTo>
                  <a:lnTo>
                    <a:pt x="21528" y="22850"/>
                  </a:lnTo>
                  <a:lnTo>
                    <a:pt x="22361" y="23654"/>
                  </a:lnTo>
                  <a:lnTo>
                    <a:pt x="23109" y="24258"/>
                  </a:lnTo>
                  <a:lnTo>
                    <a:pt x="23453" y="24516"/>
                  </a:lnTo>
                  <a:lnTo>
                    <a:pt x="23741" y="24746"/>
                  </a:lnTo>
                  <a:lnTo>
                    <a:pt x="24028" y="24919"/>
                  </a:lnTo>
                  <a:lnTo>
                    <a:pt x="24287" y="25034"/>
                  </a:lnTo>
                  <a:lnTo>
                    <a:pt x="24517" y="25120"/>
                  </a:lnTo>
                  <a:lnTo>
                    <a:pt x="24718" y="25178"/>
                  </a:lnTo>
                  <a:lnTo>
                    <a:pt x="24862" y="25178"/>
                  </a:lnTo>
                  <a:lnTo>
                    <a:pt x="24977" y="25149"/>
                  </a:lnTo>
                  <a:lnTo>
                    <a:pt x="25092" y="25091"/>
                  </a:lnTo>
                  <a:lnTo>
                    <a:pt x="25379" y="24919"/>
                  </a:lnTo>
                  <a:lnTo>
                    <a:pt x="25695" y="24660"/>
                  </a:lnTo>
                  <a:lnTo>
                    <a:pt x="26069" y="24287"/>
                  </a:lnTo>
                  <a:lnTo>
                    <a:pt x="26500" y="23855"/>
                  </a:lnTo>
                  <a:lnTo>
                    <a:pt x="26960" y="23309"/>
                  </a:lnTo>
                  <a:lnTo>
                    <a:pt x="28023" y="21987"/>
                  </a:lnTo>
                  <a:lnTo>
                    <a:pt x="29230" y="20349"/>
                  </a:lnTo>
                  <a:lnTo>
                    <a:pt x="30610" y="18452"/>
                  </a:lnTo>
                  <a:lnTo>
                    <a:pt x="32162" y="16268"/>
                  </a:lnTo>
                  <a:lnTo>
                    <a:pt x="33858" y="13854"/>
                  </a:lnTo>
                  <a:lnTo>
                    <a:pt x="35841" y="11008"/>
                  </a:lnTo>
                  <a:lnTo>
                    <a:pt x="37709" y="8393"/>
                  </a:lnTo>
                  <a:lnTo>
                    <a:pt x="38514" y="7301"/>
                  </a:lnTo>
                  <a:lnTo>
                    <a:pt x="39203" y="6438"/>
                  </a:lnTo>
                  <a:lnTo>
                    <a:pt x="39462" y="6122"/>
                  </a:lnTo>
                  <a:lnTo>
                    <a:pt x="39721" y="5864"/>
                  </a:lnTo>
                  <a:lnTo>
                    <a:pt x="39893" y="5691"/>
                  </a:lnTo>
                  <a:lnTo>
                    <a:pt x="40037" y="5605"/>
                  </a:lnTo>
                  <a:lnTo>
                    <a:pt x="40066" y="5605"/>
                  </a:lnTo>
                  <a:lnTo>
                    <a:pt x="40094" y="5634"/>
                  </a:lnTo>
                  <a:lnTo>
                    <a:pt x="40209" y="5662"/>
                  </a:lnTo>
                  <a:lnTo>
                    <a:pt x="40324" y="5749"/>
                  </a:lnTo>
                  <a:lnTo>
                    <a:pt x="40525" y="5892"/>
                  </a:lnTo>
                  <a:lnTo>
                    <a:pt x="40784" y="6094"/>
                  </a:lnTo>
                  <a:lnTo>
                    <a:pt x="41129" y="6381"/>
                  </a:lnTo>
                  <a:lnTo>
                    <a:pt x="41560" y="6755"/>
                  </a:lnTo>
                  <a:lnTo>
                    <a:pt x="42049" y="7243"/>
                  </a:lnTo>
                  <a:lnTo>
                    <a:pt x="42911" y="8105"/>
                  </a:lnTo>
                  <a:lnTo>
                    <a:pt x="43859" y="9083"/>
                  </a:lnTo>
                  <a:lnTo>
                    <a:pt x="45900" y="11296"/>
                  </a:lnTo>
                  <a:lnTo>
                    <a:pt x="47452" y="12963"/>
                  </a:lnTo>
                  <a:lnTo>
                    <a:pt x="48889" y="14457"/>
                  </a:lnTo>
                  <a:lnTo>
                    <a:pt x="50211" y="15837"/>
                  </a:lnTo>
                  <a:lnTo>
                    <a:pt x="51418" y="16986"/>
                  </a:lnTo>
                  <a:lnTo>
                    <a:pt x="51936" y="17504"/>
                  </a:lnTo>
                  <a:lnTo>
                    <a:pt x="52453" y="17935"/>
                  </a:lnTo>
                  <a:lnTo>
                    <a:pt x="52913" y="18337"/>
                  </a:lnTo>
                  <a:lnTo>
                    <a:pt x="53373" y="18653"/>
                  </a:lnTo>
                  <a:lnTo>
                    <a:pt x="53746" y="18941"/>
                  </a:lnTo>
                  <a:lnTo>
                    <a:pt x="54120" y="19142"/>
                  </a:lnTo>
                  <a:lnTo>
                    <a:pt x="54407" y="19257"/>
                  </a:lnTo>
                  <a:lnTo>
                    <a:pt x="54695" y="19314"/>
                  </a:lnTo>
                  <a:lnTo>
                    <a:pt x="54925" y="19314"/>
                  </a:lnTo>
                  <a:lnTo>
                    <a:pt x="55040" y="19257"/>
                  </a:lnTo>
                  <a:lnTo>
                    <a:pt x="55327" y="19113"/>
                  </a:lnTo>
                  <a:lnTo>
                    <a:pt x="55614" y="18912"/>
                  </a:lnTo>
                  <a:lnTo>
                    <a:pt x="55931" y="18596"/>
                  </a:lnTo>
                  <a:lnTo>
                    <a:pt x="56304" y="18222"/>
                  </a:lnTo>
                  <a:lnTo>
                    <a:pt x="56678" y="17791"/>
                  </a:lnTo>
                  <a:lnTo>
                    <a:pt x="57109" y="17245"/>
                  </a:lnTo>
                  <a:lnTo>
                    <a:pt x="57540" y="16670"/>
                  </a:lnTo>
                  <a:lnTo>
                    <a:pt x="58546" y="15262"/>
                  </a:lnTo>
                  <a:lnTo>
                    <a:pt x="59667" y="13595"/>
                  </a:lnTo>
                  <a:lnTo>
                    <a:pt x="60931" y="11669"/>
                  </a:lnTo>
                  <a:lnTo>
                    <a:pt x="62311" y="9514"/>
                  </a:lnTo>
                  <a:lnTo>
                    <a:pt x="64352" y="6352"/>
                  </a:lnTo>
                  <a:lnTo>
                    <a:pt x="65358" y="4829"/>
                  </a:lnTo>
                  <a:lnTo>
                    <a:pt x="66306" y="3449"/>
                  </a:lnTo>
                  <a:lnTo>
                    <a:pt x="67197" y="2242"/>
                  </a:lnTo>
                  <a:lnTo>
                    <a:pt x="67599" y="1754"/>
                  </a:lnTo>
                  <a:lnTo>
                    <a:pt x="67944" y="1294"/>
                  </a:lnTo>
                  <a:lnTo>
                    <a:pt x="68289" y="949"/>
                  </a:lnTo>
                  <a:lnTo>
                    <a:pt x="68577" y="662"/>
                  </a:lnTo>
                  <a:lnTo>
                    <a:pt x="68835" y="489"/>
                  </a:lnTo>
                  <a:lnTo>
                    <a:pt x="68950" y="432"/>
                  </a:lnTo>
                  <a:lnTo>
                    <a:pt x="69065" y="403"/>
                  </a:lnTo>
                  <a:lnTo>
                    <a:pt x="69123" y="374"/>
                  </a:lnTo>
                  <a:lnTo>
                    <a:pt x="69238" y="403"/>
                  </a:lnTo>
                  <a:lnTo>
                    <a:pt x="69353" y="432"/>
                  </a:lnTo>
                  <a:lnTo>
                    <a:pt x="69640" y="547"/>
                  </a:lnTo>
                  <a:lnTo>
                    <a:pt x="70014" y="805"/>
                  </a:lnTo>
                  <a:lnTo>
                    <a:pt x="70502" y="1179"/>
                  </a:lnTo>
                  <a:lnTo>
                    <a:pt x="71048" y="1696"/>
                  </a:lnTo>
                  <a:lnTo>
                    <a:pt x="71738" y="2386"/>
                  </a:lnTo>
                  <a:lnTo>
                    <a:pt x="72543" y="3306"/>
                  </a:lnTo>
                  <a:lnTo>
                    <a:pt x="73462" y="4427"/>
                  </a:lnTo>
                  <a:lnTo>
                    <a:pt x="74210" y="5346"/>
                  </a:lnTo>
                  <a:lnTo>
                    <a:pt x="74986" y="6323"/>
                  </a:lnTo>
                  <a:lnTo>
                    <a:pt x="76509" y="8364"/>
                  </a:lnTo>
                  <a:lnTo>
                    <a:pt x="77975" y="10376"/>
                  </a:lnTo>
                  <a:lnTo>
                    <a:pt x="79268" y="12215"/>
                  </a:lnTo>
                  <a:lnTo>
                    <a:pt x="80590" y="14055"/>
                  </a:lnTo>
                  <a:lnTo>
                    <a:pt x="81107" y="14773"/>
                  </a:lnTo>
                  <a:lnTo>
                    <a:pt x="81539" y="15319"/>
                  </a:lnTo>
                  <a:lnTo>
                    <a:pt x="81826" y="15061"/>
                  </a:lnTo>
                  <a:lnTo>
                    <a:pt x="80906" y="13825"/>
                  </a:lnTo>
                  <a:lnTo>
                    <a:pt x="79584" y="11985"/>
                  </a:lnTo>
                  <a:lnTo>
                    <a:pt x="77917" y="9657"/>
                  </a:lnTo>
                  <a:lnTo>
                    <a:pt x="76308" y="7444"/>
                  </a:lnTo>
                  <a:lnTo>
                    <a:pt x="74756" y="5404"/>
                  </a:lnTo>
                  <a:lnTo>
                    <a:pt x="74037" y="4484"/>
                  </a:lnTo>
                  <a:lnTo>
                    <a:pt x="73319" y="3622"/>
                  </a:lnTo>
                  <a:lnTo>
                    <a:pt x="72658" y="2846"/>
                  </a:lnTo>
                  <a:lnTo>
                    <a:pt x="72025" y="2127"/>
                  </a:lnTo>
                  <a:lnTo>
                    <a:pt x="71422" y="1495"/>
                  </a:lnTo>
                  <a:lnTo>
                    <a:pt x="70876" y="978"/>
                  </a:lnTo>
                  <a:lnTo>
                    <a:pt x="70358" y="575"/>
                  </a:lnTo>
                  <a:lnTo>
                    <a:pt x="70129" y="403"/>
                  </a:lnTo>
                  <a:lnTo>
                    <a:pt x="69899" y="259"/>
                  </a:lnTo>
                  <a:lnTo>
                    <a:pt x="69669" y="144"/>
                  </a:lnTo>
                  <a:lnTo>
                    <a:pt x="69467" y="58"/>
                  </a:lnTo>
                  <a:lnTo>
                    <a:pt x="69295" y="29"/>
                  </a:lnTo>
                  <a:lnTo>
                    <a:pt x="69123" y="0"/>
                  </a:lnTo>
                  <a:close/>
                </a:path>
              </a:pathLst>
            </a:custGeom>
            <a:solidFill>
              <a:srgbClr val="FFFFFF">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1" name="Google Shape;2041;p40"/>
            <p:cNvSpPr/>
            <p:nvPr/>
          </p:nvSpPr>
          <p:spPr>
            <a:xfrm>
              <a:off x="4325875" y="4075025"/>
              <a:ext cx="2045675" cy="722150"/>
            </a:xfrm>
            <a:custGeom>
              <a:avLst/>
              <a:gdLst/>
              <a:ahLst/>
              <a:cxnLst/>
              <a:rect l="l" t="t" r="r" b="b"/>
              <a:pathLst>
                <a:path w="81827" h="28886" fill="none" extrusionOk="0">
                  <a:moveTo>
                    <a:pt x="69123" y="0"/>
                  </a:moveTo>
                  <a:lnTo>
                    <a:pt x="69123" y="0"/>
                  </a:lnTo>
                  <a:lnTo>
                    <a:pt x="68979" y="0"/>
                  </a:lnTo>
                  <a:lnTo>
                    <a:pt x="68979" y="0"/>
                  </a:lnTo>
                  <a:lnTo>
                    <a:pt x="68778" y="87"/>
                  </a:lnTo>
                  <a:lnTo>
                    <a:pt x="68519" y="230"/>
                  </a:lnTo>
                  <a:lnTo>
                    <a:pt x="68260" y="460"/>
                  </a:lnTo>
                  <a:lnTo>
                    <a:pt x="67944" y="748"/>
                  </a:lnTo>
                  <a:lnTo>
                    <a:pt x="67599" y="1121"/>
                  </a:lnTo>
                  <a:lnTo>
                    <a:pt x="67254" y="1552"/>
                  </a:lnTo>
                  <a:lnTo>
                    <a:pt x="66450" y="2616"/>
                  </a:lnTo>
                  <a:lnTo>
                    <a:pt x="65501" y="3938"/>
                  </a:lnTo>
                  <a:lnTo>
                    <a:pt x="64467" y="5490"/>
                  </a:lnTo>
                  <a:lnTo>
                    <a:pt x="63288" y="7301"/>
                  </a:lnTo>
                  <a:lnTo>
                    <a:pt x="61995" y="9313"/>
                  </a:lnTo>
                  <a:lnTo>
                    <a:pt x="61995" y="9313"/>
                  </a:lnTo>
                  <a:lnTo>
                    <a:pt x="59868" y="12589"/>
                  </a:lnTo>
                  <a:lnTo>
                    <a:pt x="58776" y="14198"/>
                  </a:lnTo>
                  <a:lnTo>
                    <a:pt x="57770" y="15693"/>
                  </a:lnTo>
                  <a:lnTo>
                    <a:pt x="56822" y="16986"/>
                  </a:lnTo>
                  <a:lnTo>
                    <a:pt x="56390" y="17532"/>
                  </a:lnTo>
                  <a:lnTo>
                    <a:pt x="55988" y="17992"/>
                  </a:lnTo>
                  <a:lnTo>
                    <a:pt x="55614" y="18395"/>
                  </a:lnTo>
                  <a:lnTo>
                    <a:pt x="55298" y="18682"/>
                  </a:lnTo>
                  <a:lnTo>
                    <a:pt x="55011" y="18855"/>
                  </a:lnTo>
                  <a:lnTo>
                    <a:pt x="54896" y="18912"/>
                  </a:lnTo>
                  <a:lnTo>
                    <a:pt x="54781" y="18941"/>
                  </a:lnTo>
                  <a:lnTo>
                    <a:pt x="54781" y="18941"/>
                  </a:lnTo>
                  <a:lnTo>
                    <a:pt x="54752" y="18941"/>
                  </a:lnTo>
                  <a:lnTo>
                    <a:pt x="54752" y="18941"/>
                  </a:lnTo>
                  <a:lnTo>
                    <a:pt x="54637" y="18912"/>
                  </a:lnTo>
                  <a:lnTo>
                    <a:pt x="54494" y="18883"/>
                  </a:lnTo>
                  <a:lnTo>
                    <a:pt x="54177" y="18740"/>
                  </a:lnTo>
                  <a:lnTo>
                    <a:pt x="53775" y="18481"/>
                  </a:lnTo>
                  <a:lnTo>
                    <a:pt x="53344" y="18165"/>
                  </a:lnTo>
                  <a:lnTo>
                    <a:pt x="52855" y="17762"/>
                  </a:lnTo>
                  <a:lnTo>
                    <a:pt x="52338" y="17303"/>
                  </a:lnTo>
                  <a:lnTo>
                    <a:pt x="51188" y="16239"/>
                  </a:lnTo>
                  <a:lnTo>
                    <a:pt x="49952" y="15003"/>
                  </a:lnTo>
                  <a:lnTo>
                    <a:pt x="48659" y="13681"/>
                  </a:lnTo>
                  <a:lnTo>
                    <a:pt x="46187" y="11037"/>
                  </a:lnTo>
                  <a:lnTo>
                    <a:pt x="46187" y="11037"/>
                  </a:lnTo>
                  <a:lnTo>
                    <a:pt x="43773" y="8450"/>
                  </a:lnTo>
                  <a:lnTo>
                    <a:pt x="42796" y="7444"/>
                  </a:lnTo>
                  <a:lnTo>
                    <a:pt x="41991" y="6640"/>
                  </a:lnTo>
                  <a:lnTo>
                    <a:pt x="41301" y="6007"/>
                  </a:lnTo>
                  <a:lnTo>
                    <a:pt x="40755" y="5576"/>
                  </a:lnTo>
                  <a:lnTo>
                    <a:pt x="40554" y="5433"/>
                  </a:lnTo>
                  <a:lnTo>
                    <a:pt x="40353" y="5318"/>
                  </a:lnTo>
                  <a:lnTo>
                    <a:pt x="40181" y="5260"/>
                  </a:lnTo>
                  <a:lnTo>
                    <a:pt x="40037" y="5231"/>
                  </a:lnTo>
                  <a:lnTo>
                    <a:pt x="40037" y="5231"/>
                  </a:lnTo>
                  <a:lnTo>
                    <a:pt x="39979" y="5231"/>
                  </a:lnTo>
                  <a:lnTo>
                    <a:pt x="39951" y="5231"/>
                  </a:lnTo>
                  <a:lnTo>
                    <a:pt x="39951" y="5231"/>
                  </a:lnTo>
                  <a:lnTo>
                    <a:pt x="39807" y="5318"/>
                  </a:lnTo>
                  <a:lnTo>
                    <a:pt x="39634" y="5433"/>
                  </a:lnTo>
                  <a:lnTo>
                    <a:pt x="39405" y="5634"/>
                  </a:lnTo>
                  <a:lnTo>
                    <a:pt x="39175" y="5921"/>
                  </a:lnTo>
                  <a:lnTo>
                    <a:pt x="38542" y="6640"/>
                  </a:lnTo>
                  <a:lnTo>
                    <a:pt x="37824" y="7588"/>
                  </a:lnTo>
                  <a:lnTo>
                    <a:pt x="36933" y="8795"/>
                  </a:lnTo>
                  <a:lnTo>
                    <a:pt x="35927" y="10204"/>
                  </a:lnTo>
                  <a:lnTo>
                    <a:pt x="33541" y="13624"/>
                  </a:lnTo>
                  <a:lnTo>
                    <a:pt x="33541" y="13624"/>
                  </a:lnTo>
                  <a:lnTo>
                    <a:pt x="30955" y="17303"/>
                  </a:lnTo>
                  <a:lnTo>
                    <a:pt x="29604" y="19171"/>
                  </a:lnTo>
                  <a:lnTo>
                    <a:pt x="28339" y="20895"/>
                  </a:lnTo>
                  <a:lnTo>
                    <a:pt x="27161" y="22418"/>
                  </a:lnTo>
                  <a:lnTo>
                    <a:pt x="26644" y="23079"/>
                  </a:lnTo>
                  <a:lnTo>
                    <a:pt x="26155" y="23654"/>
                  </a:lnTo>
                  <a:lnTo>
                    <a:pt x="25724" y="24114"/>
                  </a:lnTo>
                  <a:lnTo>
                    <a:pt x="25350" y="24459"/>
                  </a:lnTo>
                  <a:lnTo>
                    <a:pt x="25063" y="24689"/>
                  </a:lnTo>
                  <a:lnTo>
                    <a:pt x="24919" y="24746"/>
                  </a:lnTo>
                  <a:lnTo>
                    <a:pt x="24804" y="24775"/>
                  </a:lnTo>
                  <a:lnTo>
                    <a:pt x="24804" y="24775"/>
                  </a:lnTo>
                  <a:lnTo>
                    <a:pt x="24775" y="24775"/>
                  </a:lnTo>
                  <a:lnTo>
                    <a:pt x="24775" y="24775"/>
                  </a:lnTo>
                  <a:lnTo>
                    <a:pt x="24574" y="24746"/>
                  </a:lnTo>
                  <a:lnTo>
                    <a:pt x="24373" y="24660"/>
                  </a:lnTo>
                  <a:lnTo>
                    <a:pt x="24086" y="24516"/>
                  </a:lnTo>
                  <a:lnTo>
                    <a:pt x="23798" y="24315"/>
                  </a:lnTo>
                  <a:lnTo>
                    <a:pt x="23109" y="23769"/>
                  </a:lnTo>
                  <a:lnTo>
                    <a:pt x="22304" y="23051"/>
                  </a:lnTo>
                  <a:lnTo>
                    <a:pt x="21442" y="22246"/>
                  </a:lnTo>
                  <a:lnTo>
                    <a:pt x="20522" y="21326"/>
                  </a:lnTo>
                  <a:lnTo>
                    <a:pt x="18625" y="19429"/>
                  </a:lnTo>
                  <a:lnTo>
                    <a:pt x="18625" y="19429"/>
                  </a:lnTo>
                  <a:lnTo>
                    <a:pt x="17389" y="18165"/>
                  </a:lnTo>
                  <a:lnTo>
                    <a:pt x="16153" y="16929"/>
                  </a:lnTo>
                  <a:lnTo>
                    <a:pt x="14946" y="15779"/>
                  </a:lnTo>
                  <a:lnTo>
                    <a:pt x="13797" y="14716"/>
                  </a:lnTo>
                  <a:lnTo>
                    <a:pt x="13250" y="14256"/>
                  </a:lnTo>
                  <a:lnTo>
                    <a:pt x="12733" y="13854"/>
                  </a:lnTo>
                  <a:lnTo>
                    <a:pt x="12245" y="13480"/>
                  </a:lnTo>
                  <a:lnTo>
                    <a:pt x="11785" y="13164"/>
                  </a:lnTo>
                  <a:lnTo>
                    <a:pt x="11354" y="12905"/>
                  </a:lnTo>
                  <a:lnTo>
                    <a:pt x="10951" y="12704"/>
                  </a:lnTo>
                  <a:lnTo>
                    <a:pt x="10578" y="12589"/>
                  </a:lnTo>
                  <a:lnTo>
                    <a:pt x="10405" y="12560"/>
                  </a:lnTo>
                  <a:lnTo>
                    <a:pt x="10261" y="12560"/>
                  </a:lnTo>
                  <a:lnTo>
                    <a:pt x="10261" y="12560"/>
                  </a:lnTo>
                  <a:lnTo>
                    <a:pt x="10031" y="12589"/>
                  </a:lnTo>
                  <a:lnTo>
                    <a:pt x="10031" y="12589"/>
                  </a:lnTo>
                  <a:lnTo>
                    <a:pt x="9859" y="12646"/>
                  </a:lnTo>
                  <a:lnTo>
                    <a:pt x="9658" y="12733"/>
                  </a:lnTo>
                  <a:lnTo>
                    <a:pt x="9485" y="12848"/>
                  </a:lnTo>
                  <a:lnTo>
                    <a:pt x="9284" y="12991"/>
                  </a:lnTo>
                  <a:lnTo>
                    <a:pt x="8882" y="13394"/>
                  </a:lnTo>
                  <a:lnTo>
                    <a:pt x="8422" y="13882"/>
                  </a:lnTo>
                  <a:lnTo>
                    <a:pt x="7962" y="14457"/>
                  </a:lnTo>
                  <a:lnTo>
                    <a:pt x="7474" y="15147"/>
                  </a:lnTo>
                  <a:lnTo>
                    <a:pt x="6985" y="15894"/>
                  </a:lnTo>
                  <a:lnTo>
                    <a:pt x="6439" y="16728"/>
                  </a:lnTo>
                  <a:lnTo>
                    <a:pt x="5922" y="17647"/>
                  </a:lnTo>
                  <a:lnTo>
                    <a:pt x="5347" y="18596"/>
                  </a:lnTo>
                  <a:lnTo>
                    <a:pt x="4226" y="20665"/>
                  </a:lnTo>
                  <a:lnTo>
                    <a:pt x="3047" y="22878"/>
                  </a:lnTo>
                  <a:lnTo>
                    <a:pt x="1869" y="25178"/>
                  </a:lnTo>
                  <a:lnTo>
                    <a:pt x="1869" y="25178"/>
                  </a:lnTo>
                  <a:lnTo>
                    <a:pt x="691" y="27448"/>
                  </a:lnTo>
                  <a:lnTo>
                    <a:pt x="288" y="28224"/>
                  </a:lnTo>
                  <a:lnTo>
                    <a:pt x="1" y="28655"/>
                  </a:lnTo>
                  <a:lnTo>
                    <a:pt x="317" y="28885"/>
                  </a:lnTo>
                  <a:lnTo>
                    <a:pt x="317" y="28885"/>
                  </a:lnTo>
                  <a:lnTo>
                    <a:pt x="432" y="28713"/>
                  </a:lnTo>
                  <a:lnTo>
                    <a:pt x="604" y="28454"/>
                  </a:lnTo>
                  <a:lnTo>
                    <a:pt x="1007" y="27678"/>
                  </a:lnTo>
                  <a:lnTo>
                    <a:pt x="2214" y="25350"/>
                  </a:lnTo>
                  <a:lnTo>
                    <a:pt x="2214" y="25350"/>
                  </a:lnTo>
                  <a:lnTo>
                    <a:pt x="3105" y="23626"/>
                  </a:lnTo>
                  <a:lnTo>
                    <a:pt x="4111" y="21700"/>
                  </a:lnTo>
                  <a:lnTo>
                    <a:pt x="5203" y="19688"/>
                  </a:lnTo>
                  <a:lnTo>
                    <a:pt x="6295" y="17734"/>
                  </a:lnTo>
                  <a:lnTo>
                    <a:pt x="6870" y="16814"/>
                  </a:lnTo>
                  <a:lnTo>
                    <a:pt x="7387" y="15952"/>
                  </a:lnTo>
                  <a:lnTo>
                    <a:pt x="7933" y="15176"/>
                  </a:lnTo>
                  <a:lnTo>
                    <a:pt x="8422" y="14486"/>
                  </a:lnTo>
                  <a:lnTo>
                    <a:pt x="8911" y="13911"/>
                  </a:lnTo>
                  <a:lnTo>
                    <a:pt x="9342" y="13451"/>
                  </a:lnTo>
                  <a:lnTo>
                    <a:pt x="9572" y="13279"/>
                  </a:lnTo>
                  <a:lnTo>
                    <a:pt x="9744" y="13135"/>
                  </a:lnTo>
                  <a:lnTo>
                    <a:pt x="9945" y="13020"/>
                  </a:lnTo>
                  <a:lnTo>
                    <a:pt x="10118" y="12963"/>
                  </a:lnTo>
                  <a:lnTo>
                    <a:pt x="10118" y="12963"/>
                  </a:lnTo>
                  <a:lnTo>
                    <a:pt x="10290" y="12934"/>
                  </a:lnTo>
                  <a:lnTo>
                    <a:pt x="10290" y="12934"/>
                  </a:lnTo>
                  <a:lnTo>
                    <a:pt x="10405" y="12963"/>
                  </a:lnTo>
                  <a:lnTo>
                    <a:pt x="10578" y="12991"/>
                  </a:lnTo>
                  <a:lnTo>
                    <a:pt x="10922" y="13106"/>
                  </a:lnTo>
                  <a:lnTo>
                    <a:pt x="11296" y="13308"/>
                  </a:lnTo>
                  <a:lnTo>
                    <a:pt x="11727" y="13566"/>
                  </a:lnTo>
                  <a:lnTo>
                    <a:pt x="12187" y="13911"/>
                  </a:lnTo>
                  <a:lnTo>
                    <a:pt x="12676" y="14285"/>
                  </a:lnTo>
                  <a:lnTo>
                    <a:pt x="13193" y="14716"/>
                  </a:lnTo>
                  <a:lnTo>
                    <a:pt x="13739" y="15204"/>
                  </a:lnTo>
                  <a:lnTo>
                    <a:pt x="14889" y="16239"/>
                  </a:lnTo>
                  <a:lnTo>
                    <a:pt x="16038" y="17360"/>
                  </a:lnTo>
                  <a:lnTo>
                    <a:pt x="18366" y="19717"/>
                  </a:lnTo>
                  <a:lnTo>
                    <a:pt x="18366" y="19717"/>
                  </a:lnTo>
                  <a:lnTo>
                    <a:pt x="20579" y="21930"/>
                  </a:lnTo>
                  <a:lnTo>
                    <a:pt x="21528" y="22850"/>
                  </a:lnTo>
                  <a:lnTo>
                    <a:pt x="22361" y="23654"/>
                  </a:lnTo>
                  <a:lnTo>
                    <a:pt x="23109" y="24258"/>
                  </a:lnTo>
                  <a:lnTo>
                    <a:pt x="23453" y="24516"/>
                  </a:lnTo>
                  <a:lnTo>
                    <a:pt x="23741" y="24746"/>
                  </a:lnTo>
                  <a:lnTo>
                    <a:pt x="24028" y="24919"/>
                  </a:lnTo>
                  <a:lnTo>
                    <a:pt x="24287" y="25034"/>
                  </a:lnTo>
                  <a:lnTo>
                    <a:pt x="24517" y="25120"/>
                  </a:lnTo>
                  <a:lnTo>
                    <a:pt x="24718" y="25178"/>
                  </a:lnTo>
                  <a:lnTo>
                    <a:pt x="24718" y="25178"/>
                  </a:lnTo>
                  <a:lnTo>
                    <a:pt x="24775" y="25178"/>
                  </a:lnTo>
                  <a:lnTo>
                    <a:pt x="24775" y="25178"/>
                  </a:lnTo>
                  <a:lnTo>
                    <a:pt x="24862" y="25178"/>
                  </a:lnTo>
                  <a:lnTo>
                    <a:pt x="24862" y="25178"/>
                  </a:lnTo>
                  <a:lnTo>
                    <a:pt x="24977" y="25149"/>
                  </a:lnTo>
                  <a:lnTo>
                    <a:pt x="25092" y="25091"/>
                  </a:lnTo>
                  <a:lnTo>
                    <a:pt x="25379" y="24919"/>
                  </a:lnTo>
                  <a:lnTo>
                    <a:pt x="25695" y="24660"/>
                  </a:lnTo>
                  <a:lnTo>
                    <a:pt x="26069" y="24287"/>
                  </a:lnTo>
                  <a:lnTo>
                    <a:pt x="26500" y="23855"/>
                  </a:lnTo>
                  <a:lnTo>
                    <a:pt x="26960" y="23309"/>
                  </a:lnTo>
                  <a:lnTo>
                    <a:pt x="28023" y="21987"/>
                  </a:lnTo>
                  <a:lnTo>
                    <a:pt x="29230" y="20349"/>
                  </a:lnTo>
                  <a:lnTo>
                    <a:pt x="30610" y="18452"/>
                  </a:lnTo>
                  <a:lnTo>
                    <a:pt x="32162" y="16268"/>
                  </a:lnTo>
                  <a:lnTo>
                    <a:pt x="33858" y="13854"/>
                  </a:lnTo>
                  <a:lnTo>
                    <a:pt x="33858" y="13854"/>
                  </a:lnTo>
                  <a:lnTo>
                    <a:pt x="35841" y="11008"/>
                  </a:lnTo>
                  <a:lnTo>
                    <a:pt x="37709" y="8393"/>
                  </a:lnTo>
                  <a:lnTo>
                    <a:pt x="38514" y="7301"/>
                  </a:lnTo>
                  <a:lnTo>
                    <a:pt x="39203" y="6438"/>
                  </a:lnTo>
                  <a:lnTo>
                    <a:pt x="39462" y="6122"/>
                  </a:lnTo>
                  <a:lnTo>
                    <a:pt x="39721" y="5864"/>
                  </a:lnTo>
                  <a:lnTo>
                    <a:pt x="39893" y="5691"/>
                  </a:lnTo>
                  <a:lnTo>
                    <a:pt x="40037" y="5605"/>
                  </a:lnTo>
                  <a:lnTo>
                    <a:pt x="40037" y="5605"/>
                  </a:lnTo>
                  <a:lnTo>
                    <a:pt x="40066" y="5605"/>
                  </a:lnTo>
                  <a:lnTo>
                    <a:pt x="40066" y="5605"/>
                  </a:lnTo>
                  <a:lnTo>
                    <a:pt x="40094" y="5634"/>
                  </a:lnTo>
                  <a:lnTo>
                    <a:pt x="40209" y="5662"/>
                  </a:lnTo>
                  <a:lnTo>
                    <a:pt x="40324" y="5749"/>
                  </a:lnTo>
                  <a:lnTo>
                    <a:pt x="40525" y="5892"/>
                  </a:lnTo>
                  <a:lnTo>
                    <a:pt x="40784" y="6094"/>
                  </a:lnTo>
                  <a:lnTo>
                    <a:pt x="41129" y="6381"/>
                  </a:lnTo>
                  <a:lnTo>
                    <a:pt x="41560" y="6755"/>
                  </a:lnTo>
                  <a:lnTo>
                    <a:pt x="42049" y="7243"/>
                  </a:lnTo>
                  <a:lnTo>
                    <a:pt x="42049" y="7243"/>
                  </a:lnTo>
                  <a:lnTo>
                    <a:pt x="42911" y="8105"/>
                  </a:lnTo>
                  <a:lnTo>
                    <a:pt x="43859" y="9083"/>
                  </a:lnTo>
                  <a:lnTo>
                    <a:pt x="45900" y="11296"/>
                  </a:lnTo>
                  <a:lnTo>
                    <a:pt x="45900" y="11296"/>
                  </a:lnTo>
                  <a:lnTo>
                    <a:pt x="47452" y="12963"/>
                  </a:lnTo>
                  <a:lnTo>
                    <a:pt x="48889" y="14457"/>
                  </a:lnTo>
                  <a:lnTo>
                    <a:pt x="50211" y="15837"/>
                  </a:lnTo>
                  <a:lnTo>
                    <a:pt x="51418" y="16986"/>
                  </a:lnTo>
                  <a:lnTo>
                    <a:pt x="51936" y="17504"/>
                  </a:lnTo>
                  <a:lnTo>
                    <a:pt x="52453" y="17935"/>
                  </a:lnTo>
                  <a:lnTo>
                    <a:pt x="52913" y="18337"/>
                  </a:lnTo>
                  <a:lnTo>
                    <a:pt x="53373" y="18653"/>
                  </a:lnTo>
                  <a:lnTo>
                    <a:pt x="53746" y="18941"/>
                  </a:lnTo>
                  <a:lnTo>
                    <a:pt x="54120" y="19142"/>
                  </a:lnTo>
                  <a:lnTo>
                    <a:pt x="54407" y="19257"/>
                  </a:lnTo>
                  <a:lnTo>
                    <a:pt x="54695" y="19314"/>
                  </a:lnTo>
                  <a:lnTo>
                    <a:pt x="54695" y="19314"/>
                  </a:lnTo>
                  <a:lnTo>
                    <a:pt x="54752" y="19314"/>
                  </a:lnTo>
                  <a:lnTo>
                    <a:pt x="54752" y="19314"/>
                  </a:lnTo>
                  <a:lnTo>
                    <a:pt x="54810" y="19314"/>
                  </a:lnTo>
                  <a:lnTo>
                    <a:pt x="54810" y="19314"/>
                  </a:lnTo>
                  <a:lnTo>
                    <a:pt x="54925" y="19314"/>
                  </a:lnTo>
                  <a:lnTo>
                    <a:pt x="55040" y="19257"/>
                  </a:lnTo>
                  <a:lnTo>
                    <a:pt x="55327" y="19113"/>
                  </a:lnTo>
                  <a:lnTo>
                    <a:pt x="55614" y="18912"/>
                  </a:lnTo>
                  <a:lnTo>
                    <a:pt x="55931" y="18596"/>
                  </a:lnTo>
                  <a:lnTo>
                    <a:pt x="56304" y="18222"/>
                  </a:lnTo>
                  <a:lnTo>
                    <a:pt x="56678" y="17791"/>
                  </a:lnTo>
                  <a:lnTo>
                    <a:pt x="57109" y="17245"/>
                  </a:lnTo>
                  <a:lnTo>
                    <a:pt x="57540" y="16670"/>
                  </a:lnTo>
                  <a:lnTo>
                    <a:pt x="58546" y="15262"/>
                  </a:lnTo>
                  <a:lnTo>
                    <a:pt x="59667" y="13595"/>
                  </a:lnTo>
                  <a:lnTo>
                    <a:pt x="60931" y="11669"/>
                  </a:lnTo>
                  <a:lnTo>
                    <a:pt x="62311" y="9514"/>
                  </a:lnTo>
                  <a:lnTo>
                    <a:pt x="62311" y="9514"/>
                  </a:lnTo>
                  <a:lnTo>
                    <a:pt x="64352" y="6352"/>
                  </a:lnTo>
                  <a:lnTo>
                    <a:pt x="65358" y="4829"/>
                  </a:lnTo>
                  <a:lnTo>
                    <a:pt x="66306" y="3449"/>
                  </a:lnTo>
                  <a:lnTo>
                    <a:pt x="67197" y="2242"/>
                  </a:lnTo>
                  <a:lnTo>
                    <a:pt x="67599" y="1754"/>
                  </a:lnTo>
                  <a:lnTo>
                    <a:pt x="67944" y="1294"/>
                  </a:lnTo>
                  <a:lnTo>
                    <a:pt x="68289" y="949"/>
                  </a:lnTo>
                  <a:lnTo>
                    <a:pt x="68577" y="662"/>
                  </a:lnTo>
                  <a:lnTo>
                    <a:pt x="68835" y="489"/>
                  </a:lnTo>
                  <a:lnTo>
                    <a:pt x="68950" y="432"/>
                  </a:lnTo>
                  <a:lnTo>
                    <a:pt x="69065" y="403"/>
                  </a:lnTo>
                  <a:lnTo>
                    <a:pt x="69065" y="403"/>
                  </a:lnTo>
                  <a:lnTo>
                    <a:pt x="69123" y="374"/>
                  </a:lnTo>
                  <a:lnTo>
                    <a:pt x="69123" y="374"/>
                  </a:lnTo>
                  <a:lnTo>
                    <a:pt x="69238" y="403"/>
                  </a:lnTo>
                  <a:lnTo>
                    <a:pt x="69353" y="432"/>
                  </a:lnTo>
                  <a:lnTo>
                    <a:pt x="69640" y="547"/>
                  </a:lnTo>
                  <a:lnTo>
                    <a:pt x="70014" y="805"/>
                  </a:lnTo>
                  <a:lnTo>
                    <a:pt x="70502" y="1179"/>
                  </a:lnTo>
                  <a:lnTo>
                    <a:pt x="71048" y="1696"/>
                  </a:lnTo>
                  <a:lnTo>
                    <a:pt x="71738" y="2386"/>
                  </a:lnTo>
                  <a:lnTo>
                    <a:pt x="72543" y="3306"/>
                  </a:lnTo>
                  <a:lnTo>
                    <a:pt x="73462" y="4427"/>
                  </a:lnTo>
                  <a:lnTo>
                    <a:pt x="73462" y="4427"/>
                  </a:lnTo>
                  <a:lnTo>
                    <a:pt x="74210" y="5346"/>
                  </a:lnTo>
                  <a:lnTo>
                    <a:pt x="74986" y="6323"/>
                  </a:lnTo>
                  <a:lnTo>
                    <a:pt x="76509" y="8364"/>
                  </a:lnTo>
                  <a:lnTo>
                    <a:pt x="77975" y="10376"/>
                  </a:lnTo>
                  <a:lnTo>
                    <a:pt x="79268" y="12215"/>
                  </a:lnTo>
                  <a:lnTo>
                    <a:pt x="79268" y="12215"/>
                  </a:lnTo>
                  <a:lnTo>
                    <a:pt x="80590" y="14055"/>
                  </a:lnTo>
                  <a:lnTo>
                    <a:pt x="81107" y="14773"/>
                  </a:lnTo>
                  <a:lnTo>
                    <a:pt x="81539" y="15319"/>
                  </a:lnTo>
                  <a:lnTo>
                    <a:pt x="81826" y="15061"/>
                  </a:lnTo>
                  <a:lnTo>
                    <a:pt x="81826" y="15061"/>
                  </a:lnTo>
                  <a:lnTo>
                    <a:pt x="80906" y="13825"/>
                  </a:lnTo>
                  <a:lnTo>
                    <a:pt x="79584" y="11985"/>
                  </a:lnTo>
                  <a:lnTo>
                    <a:pt x="79584" y="11985"/>
                  </a:lnTo>
                  <a:lnTo>
                    <a:pt x="77917" y="9657"/>
                  </a:lnTo>
                  <a:lnTo>
                    <a:pt x="76308" y="7444"/>
                  </a:lnTo>
                  <a:lnTo>
                    <a:pt x="74756" y="5404"/>
                  </a:lnTo>
                  <a:lnTo>
                    <a:pt x="74037" y="4484"/>
                  </a:lnTo>
                  <a:lnTo>
                    <a:pt x="73319" y="3622"/>
                  </a:lnTo>
                  <a:lnTo>
                    <a:pt x="72658" y="2846"/>
                  </a:lnTo>
                  <a:lnTo>
                    <a:pt x="72025" y="2127"/>
                  </a:lnTo>
                  <a:lnTo>
                    <a:pt x="71422" y="1495"/>
                  </a:lnTo>
                  <a:lnTo>
                    <a:pt x="70876" y="978"/>
                  </a:lnTo>
                  <a:lnTo>
                    <a:pt x="70358" y="575"/>
                  </a:lnTo>
                  <a:lnTo>
                    <a:pt x="70129" y="403"/>
                  </a:lnTo>
                  <a:lnTo>
                    <a:pt x="69899" y="259"/>
                  </a:lnTo>
                  <a:lnTo>
                    <a:pt x="69669" y="144"/>
                  </a:lnTo>
                  <a:lnTo>
                    <a:pt x="69467" y="58"/>
                  </a:lnTo>
                  <a:lnTo>
                    <a:pt x="69295" y="29"/>
                  </a:lnTo>
                  <a:lnTo>
                    <a:pt x="69123" y="0"/>
                  </a:lnTo>
                </a:path>
              </a:pathLst>
            </a:custGeom>
            <a:solidFill>
              <a:srgbClr val="FFFFFF">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2" name="Google Shape;2042;p40"/>
            <p:cNvSpPr/>
            <p:nvPr/>
          </p:nvSpPr>
          <p:spPr>
            <a:xfrm>
              <a:off x="4307925" y="3970850"/>
              <a:ext cx="2045650" cy="722125"/>
            </a:xfrm>
            <a:custGeom>
              <a:avLst/>
              <a:gdLst/>
              <a:ahLst/>
              <a:cxnLst/>
              <a:rect l="l" t="t" r="r" b="b"/>
              <a:pathLst>
                <a:path w="81826" h="28885" extrusionOk="0">
                  <a:moveTo>
                    <a:pt x="68978" y="0"/>
                  </a:moveTo>
                  <a:lnTo>
                    <a:pt x="68777" y="86"/>
                  </a:lnTo>
                  <a:lnTo>
                    <a:pt x="68518" y="230"/>
                  </a:lnTo>
                  <a:lnTo>
                    <a:pt x="68260" y="460"/>
                  </a:lnTo>
                  <a:lnTo>
                    <a:pt x="67944" y="747"/>
                  </a:lnTo>
                  <a:lnTo>
                    <a:pt x="67599" y="1121"/>
                  </a:lnTo>
                  <a:lnTo>
                    <a:pt x="67254" y="1552"/>
                  </a:lnTo>
                  <a:lnTo>
                    <a:pt x="66449" y="2615"/>
                  </a:lnTo>
                  <a:lnTo>
                    <a:pt x="65501" y="3938"/>
                  </a:lnTo>
                  <a:lnTo>
                    <a:pt x="64466" y="5490"/>
                  </a:lnTo>
                  <a:lnTo>
                    <a:pt x="63288" y="7300"/>
                  </a:lnTo>
                  <a:lnTo>
                    <a:pt x="61994" y="9312"/>
                  </a:lnTo>
                  <a:lnTo>
                    <a:pt x="59868" y="12589"/>
                  </a:lnTo>
                  <a:lnTo>
                    <a:pt x="58804" y="14198"/>
                  </a:lnTo>
                  <a:lnTo>
                    <a:pt x="57769" y="15693"/>
                  </a:lnTo>
                  <a:lnTo>
                    <a:pt x="56821" y="16986"/>
                  </a:lnTo>
                  <a:lnTo>
                    <a:pt x="56390" y="17532"/>
                  </a:lnTo>
                  <a:lnTo>
                    <a:pt x="55988" y="17992"/>
                  </a:lnTo>
                  <a:lnTo>
                    <a:pt x="55614" y="18394"/>
                  </a:lnTo>
                  <a:lnTo>
                    <a:pt x="55298" y="18682"/>
                  </a:lnTo>
                  <a:lnTo>
                    <a:pt x="55010" y="18854"/>
                  </a:lnTo>
                  <a:lnTo>
                    <a:pt x="54895" y="18912"/>
                  </a:lnTo>
                  <a:lnTo>
                    <a:pt x="54780" y="18940"/>
                  </a:lnTo>
                  <a:lnTo>
                    <a:pt x="54752" y="18940"/>
                  </a:lnTo>
                  <a:lnTo>
                    <a:pt x="54637" y="18912"/>
                  </a:lnTo>
                  <a:lnTo>
                    <a:pt x="54493" y="18883"/>
                  </a:lnTo>
                  <a:lnTo>
                    <a:pt x="54177" y="18739"/>
                  </a:lnTo>
                  <a:lnTo>
                    <a:pt x="53774" y="18480"/>
                  </a:lnTo>
                  <a:lnTo>
                    <a:pt x="53343" y="18164"/>
                  </a:lnTo>
                  <a:lnTo>
                    <a:pt x="52855" y="17762"/>
                  </a:lnTo>
                  <a:lnTo>
                    <a:pt x="52337" y="17302"/>
                  </a:lnTo>
                  <a:lnTo>
                    <a:pt x="51188" y="16239"/>
                  </a:lnTo>
                  <a:lnTo>
                    <a:pt x="49952" y="15003"/>
                  </a:lnTo>
                  <a:lnTo>
                    <a:pt x="48659" y="13681"/>
                  </a:lnTo>
                  <a:lnTo>
                    <a:pt x="46187" y="11037"/>
                  </a:lnTo>
                  <a:lnTo>
                    <a:pt x="43744" y="8450"/>
                  </a:lnTo>
                  <a:lnTo>
                    <a:pt x="42795" y="7444"/>
                  </a:lnTo>
                  <a:lnTo>
                    <a:pt x="41991" y="6639"/>
                  </a:lnTo>
                  <a:lnTo>
                    <a:pt x="41301" y="6007"/>
                  </a:lnTo>
                  <a:lnTo>
                    <a:pt x="40755" y="5576"/>
                  </a:lnTo>
                  <a:lnTo>
                    <a:pt x="40554" y="5432"/>
                  </a:lnTo>
                  <a:lnTo>
                    <a:pt x="40352" y="5317"/>
                  </a:lnTo>
                  <a:lnTo>
                    <a:pt x="40180" y="5260"/>
                  </a:lnTo>
                  <a:lnTo>
                    <a:pt x="40036" y="5231"/>
                  </a:lnTo>
                  <a:lnTo>
                    <a:pt x="39950" y="5231"/>
                  </a:lnTo>
                  <a:lnTo>
                    <a:pt x="39806" y="5317"/>
                  </a:lnTo>
                  <a:lnTo>
                    <a:pt x="39634" y="5432"/>
                  </a:lnTo>
                  <a:lnTo>
                    <a:pt x="39404" y="5633"/>
                  </a:lnTo>
                  <a:lnTo>
                    <a:pt x="39174" y="5921"/>
                  </a:lnTo>
                  <a:lnTo>
                    <a:pt x="38571" y="6639"/>
                  </a:lnTo>
                  <a:lnTo>
                    <a:pt x="37823" y="7588"/>
                  </a:lnTo>
                  <a:lnTo>
                    <a:pt x="36932" y="8795"/>
                  </a:lnTo>
                  <a:lnTo>
                    <a:pt x="35926" y="10203"/>
                  </a:lnTo>
                  <a:lnTo>
                    <a:pt x="33541" y="13623"/>
                  </a:lnTo>
                  <a:lnTo>
                    <a:pt x="30954" y="17302"/>
                  </a:lnTo>
                  <a:lnTo>
                    <a:pt x="29632" y="19170"/>
                  </a:lnTo>
                  <a:lnTo>
                    <a:pt x="28339" y="20895"/>
                  </a:lnTo>
                  <a:lnTo>
                    <a:pt x="27160" y="22418"/>
                  </a:lnTo>
                  <a:lnTo>
                    <a:pt x="26643" y="23079"/>
                  </a:lnTo>
                  <a:lnTo>
                    <a:pt x="26155" y="23654"/>
                  </a:lnTo>
                  <a:lnTo>
                    <a:pt x="25723" y="24114"/>
                  </a:lnTo>
                  <a:lnTo>
                    <a:pt x="25350" y="24459"/>
                  </a:lnTo>
                  <a:lnTo>
                    <a:pt x="25062" y="24688"/>
                  </a:lnTo>
                  <a:lnTo>
                    <a:pt x="24919" y="24746"/>
                  </a:lnTo>
                  <a:lnTo>
                    <a:pt x="24832" y="24775"/>
                  </a:lnTo>
                  <a:lnTo>
                    <a:pt x="24775" y="24775"/>
                  </a:lnTo>
                  <a:lnTo>
                    <a:pt x="24574" y="24746"/>
                  </a:lnTo>
                  <a:lnTo>
                    <a:pt x="24373" y="24660"/>
                  </a:lnTo>
                  <a:lnTo>
                    <a:pt x="24085" y="24516"/>
                  </a:lnTo>
                  <a:lnTo>
                    <a:pt x="23798" y="24315"/>
                  </a:lnTo>
                  <a:lnTo>
                    <a:pt x="23108" y="23769"/>
                  </a:lnTo>
                  <a:lnTo>
                    <a:pt x="22303" y="23050"/>
                  </a:lnTo>
                  <a:lnTo>
                    <a:pt x="21441" y="22246"/>
                  </a:lnTo>
                  <a:lnTo>
                    <a:pt x="20521" y="21326"/>
                  </a:lnTo>
                  <a:lnTo>
                    <a:pt x="18653" y="19429"/>
                  </a:lnTo>
                  <a:lnTo>
                    <a:pt x="17389" y="18164"/>
                  </a:lnTo>
                  <a:lnTo>
                    <a:pt x="16153" y="16928"/>
                  </a:lnTo>
                  <a:lnTo>
                    <a:pt x="14946" y="15779"/>
                  </a:lnTo>
                  <a:lnTo>
                    <a:pt x="13796" y="14715"/>
                  </a:lnTo>
                  <a:lnTo>
                    <a:pt x="13279" y="14256"/>
                  </a:lnTo>
                  <a:lnTo>
                    <a:pt x="12733" y="13853"/>
                  </a:lnTo>
                  <a:lnTo>
                    <a:pt x="12244" y="13480"/>
                  </a:lnTo>
                  <a:lnTo>
                    <a:pt x="11784" y="13163"/>
                  </a:lnTo>
                  <a:lnTo>
                    <a:pt x="11353" y="12905"/>
                  </a:lnTo>
                  <a:lnTo>
                    <a:pt x="10951" y="12704"/>
                  </a:lnTo>
                  <a:lnTo>
                    <a:pt x="10577" y="12589"/>
                  </a:lnTo>
                  <a:lnTo>
                    <a:pt x="10405" y="12560"/>
                  </a:lnTo>
                  <a:lnTo>
                    <a:pt x="10261" y="12560"/>
                  </a:lnTo>
                  <a:lnTo>
                    <a:pt x="10031" y="12589"/>
                  </a:lnTo>
                  <a:lnTo>
                    <a:pt x="9858" y="12646"/>
                  </a:lnTo>
                  <a:lnTo>
                    <a:pt x="9686" y="12732"/>
                  </a:lnTo>
                  <a:lnTo>
                    <a:pt x="9485" y="12847"/>
                  </a:lnTo>
                  <a:lnTo>
                    <a:pt x="9284" y="12991"/>
                  </a:lnTo>
                  <a:lnTo>
                    <a:pt x="8881" y="13393"/>
                  </a:lnTo>
                  <a:lnTo>
                    <a:pt x="8421" y="13882"/>
                  </a:lnTo>
                  <a:lnTo>
                    <a:pt x="7962" y="14457"/>
                  </a:lnTo>
                  <a:lnTo>
                    <a:pt x="7473" y="15147"/>
                  </a:lnTo>
                  <a:lnTo>
                    <a:pt x="6984" y="15894"/>
                  </a:lnTo>
                  <a:lnTo>
                    <a:pt x="6438" y="16727"/>
                  </a:lnTo>
                  <a:lnTo>
                    <a:pt x="5921" y="17647"/>
                  </a:lnTo>
                  <a:lnTo>
                    <a:pt x="5346" y="18595"/>
                  </a:lnTo>
                  <a:lnTo>
                    <a:pt x="4225" y="20665"/>
                  </a:lnTo>
                  <a:lnTo>
                    <a:pt x="3047" y="22878"/>
                  </a:lnTo>
                  <a:lnTo>
                    <a:pt x="1869" y="25177"/>
                  </a:lnTo>
                  <a:lnTo>
                    <a:pt x="690" y="27448"/>
                  </a:lnTo>
                  <a:lnTo>
                    <a:pt x="288" y="28224"/>
                  </a:lnTo>
                  <a:lnTo>
                    <a:pt x="0" y="28655"/>
                  </a:lnTo>
                  <a:lnTo>
                    <a:pt x="317" y="28885"/>
                  </a:lnTo>
                  <a:lnTo>
                    <a:pt x="432" y="28712"/>
                  </a:lnTo>
                  <a:lnTo>
                    <a:pt x="604" y="28454"/>
                  </a:lnTo>
                  <a:lnTo>
                    <a:pt x="1006" y="27678"/>
                  </a:lnTo>
                  <a:lnTo>
                    <a:pt x="2213" y="25350"/>
                  </a:lnTo>
                  <a:lnTo>
                    <a:pt x="3104" y="23625"/>
                  </a:lnTo>
                  <a:lnTo>
                    <a:pt x="4110" y="21699"/>
                  </a:lnTo>
                  <a:lnTo>
                    <a:pt x="5202" y="19688"/>
                  </a:lnTo>
                  <a:lnTo>
                    <a:pt x="6295" y="17733"/>
                  </a:lnTo>
                  <a:lnTo>
                    <a:pt x="6869" y="16813"/>
                  </a:lnTo>
                  <a:lnTo>
                    <a:pt x="7387" y="15951"/>
                  </a:lnTo>
                  <a:lnTo>
                    <a:pt x="7933" y="15175"/>
                  </a:lnTo>
                  <a:lnTo>
                    <a:pt x="8421" y="14485"/>
                  </a:lnTo>
                  <a:lnTo>
                    <a:pt x="8910" y="13911"/>
                  </a:lnTo>
                  <a:lnTo>
                    <a:pt x="9341" y="13451"/>
                  </a:lnTo>
                  <a:lnTo>
                    <a:pt x="9571" y="13278"/>
                  </a:lnTo>
                  <a:lnTo>
                    <a:pt x="9744" y="13135"/>
                  </a:lnTo>
                  <a:lnTo>
                    <a:pt x="9945" y="13020"/>
                  </a:lnTo>
                  <a:lnTo>
                    <a:pt x="10117" y="12962"/>
                  </a:lnTo>
                  <a:lnTo>
                    <a:pt x="10290" y="12933"/>
                  </a:lnTo>
                  <a:lnTo>
                    <a:pt x="10405" y="12962"/>
                  </a:lnTo>
                  <a:lnTo>
                    <a:pt x="10577" y="12991"/>
                  </a:lnTo>
                  <a:lnTo>
                    <a:pt x="10922" y="13106"/>
                  </a:lnTo>
                  <a:lnTo>
                    <a:pt x="11296" y="13307"/>
                  </a:lnTo>
                  <a:lnTo>
                    <a:pt x="11727" y="13566"/>
                  </a:lnTo>
                  <a:lnTo>
                    <a:pt x="12186" y="13911"/>
                  </a:lnTo>
                  <a:lnTo>
                    <a:pt x="12675" y="14284"/>
                  </a:lnTo>
                  <a:lnTo>
                    <a:pt x="13192" y="14715"/>
                  </a:lnTo>
                  <a:lnTo>
                    <a:pt x="13739" y="15204"/>
                  </a:lnTo>
                  <a:lnTo>
                    <a:pt x="14888" y="16239"/>
                  </a:lnTo>
                  <a:lnTo>
                    <a:pt x="16038" y="17360"/>
                  </a:lnTo>
                  <a:lnTo>
                    <a:pt x="18366" y="19716"/>
                  </a:lnTo>
                  <a:lnTo>
                    <a:pt x="20636" y="21987"/>
                  </a:lnTo>
                  <a:lnTo>
                    <a:pt x="21585" y="22907"/>
                  </a:lnTo>
                  <a:lnTo>
                    <a:pt x="22447" y="23711"/>
                  </a:lnTo>
                  <a:lnTo>
                    <a:pt x="23194" y="24344"/>
                  </a:lnTo>
                  <a:lnTo>
                    <a:pt x="23510" y="24574"/>
                  </a:lnTo>
                  <a:lnTo>
                    <a:pt x="23827" y="24803"/>
                  </a:lnTo>
                  <a:lnTo>
                    <a:pt x="24114" y="24947"/>
                  </a:lnTo>
                  <a:lnTo>
                    <a:pt x="24373" y="25091"/>
                  </a:lnTo>
                  <a:lnTo>
                    <a:pt x="24574" y="25148"/>
                  </a:lnTo>
                  <a:lnTo>
                    <a:pt x="24775" y="25177"/>
                  </a:lnTo>
                  <a:lnTo>
                    <a:pt x="24861" y="25177"/>
                  </a:lnTo>
                  <a:lnTo>
                    <a:pt x="24976" y="25148"/>
                  </a:lnTo>
                  <a:lnTo>
                    <a:pt x="25091" y="25091"/>
                  </a:lnTo>
                  <a:lnTo>
                    <a:pt x="25379" y="24918"/>
                  </a:lnTo>
                  <a:lnTo>
                    <a:pt x="25695" y="24660"/>
                  </a:lnTo>
                  <a:lnTo>
                    <a:pt x="26068" y="24286"/>
                  </a:lnTo>
                  <a:lnTo>
                    <a:pt x="26499" y="23855"/>
                  </a:lnTo>
                  <a:lnTo>
                    <a:pt x="26959" y="23309"/>
                  </a:lnTo>
                  <a:lnTo>
                    <a:pt x="28023" y="21987"/>
                  </a:lnTo>
                  <a:lnTo>
                    <a:pt x="29230" y="20349"/>
                  </a:lnTo>
                  <a:lnTo>
                    <a:pt x="30609" y="18452"/>
                  </a:lnTo>
                  <a:lnTo>
                    <a:pt x="32161" y="16267"/>
                  </a:lnTo>
                  <a:lnTo>
                    <a:pt x="33857" y="13853"/>
                  </a:lnTo>
                  <a:lnTo>
                    <a:pt x="35840" y="11008"/>
                  </a:lnTo>
                  <a:lnTo>
                    <a:pt x="37708" y="8392"/>
                  </a:lnTo>
                  <a:lnTo>
                    <a:pt x="38513" y="7300"/>
                  </a:lnTo>
                  <a:lnTo>
                    <a:pt x="39203" y="6467"/>
                  </a:lnTo>
                  <a:lnTo>
                    <a:pt x="39462" y="6122"/>
                  </a:lnTo>
                  <a:lnTo>
                    <a:pt x="39720" y="5863"/>
                  </a:lnTo>
                  <a:lnTo>
                    <a:pt x="39893" y="5691"/>
                  </a:lnTo>
                  <a:lnTo>
                    <a:pt x="40036" y="5605"/>
                  </a:lnTo>
                  <a:lnTo>
                    <a:pt x="40065" y="5605"/>
                  </a:lnTo>
                  <a:lnTo>
                    <a:pt x="40094" y="5633"/>
                  </a:lnTo>
                  <a:lnTo>
                    <a:pt x="40209" y="5662"/>
                  </a:lnTo>
                  <a:lnTo>
                    <a:pt x="40324" y="5748"/>
                  </a:lnTo>
                  <a:lnTo>
                    <a:pt x="40525" y="5863"/>
                  </a:lnTo>
                  <a:lnTo>
                    <a:pt x="40784" y="6093"/>
                  </a:lnTo>
                  <a:lnTo>
                    <a:pt x="41129" y="6381"/>
                  </a:lnTo>
                  <a:lnTo>
                    <a:pt x="41560" y="6754"/>
                  </a:lnTo>
                  <a:lnTo>
                    <a:pt x="42048" y="7243"/>
                  </a:lnTo>
                  <a:lnTo>
                    <a:pt x="42910" y="8105"/>
                  </a:lnTo>
                  <a:lnTo>
                    <a:pt x="43859" y="9082"/>
                  </a:lnTo>
                  <a:lnTo>
                    <a:pt x="45899" y="11295"/>
                  </a:lnTo>
                  <a:lnTo>
                    <a:pt x="47451" y="12962"/>
                  </a:lnTo>
                  <a:lnTo>
                    <a:pt x="48889" y="14457"/>
                  </a:lnTo>
                  <a:lnTo>
                    <a:pt x="50211" y="15836"/>
                  </a:lnTo>
                  <a:lnTo>
                    <a:pt x="51418" y="16986"/>
                  </a:lnTo>
                  <a:lnTo>
                    <a:pt x="51964" y="17503"/>
                  </a:lnTo>
                  <a:lnTo>
                    <a:pt x="52452" y="17934"/>
                  </a:lnTo>
                  <a:lnTo>
                    <a:pt x="52941" y="18337"/>
                  </a:lnTo>
                  <a:lnTo>
                    <a:pt x="53372" y="18653"/>
                  </a:lnTo>
                  <a:lnTo>
                    <a:pt x="53746" y="18940"/>
                  </a:lnTo>
                  <a:lnTo>
                    <a:pt x="54119" y="19142"/>
                  </a:lnTo>
                  <a:lnTo>
                    <a:pt x="54407" y="19256"/>
                  </a:lnTo>
                  <a:lnTo>
                    <a:pt x="54694" y="19314"/>
                  </a:lnTo>
                  <a:lnTo>
                    <a:pt x="54924" y="19314"/>
                  </a:lnTo>
                  <a:lnTo>
                    <a:pt x="55039" y="19256"/>
                  </a:lnTo>
                  <a:lnTo>
                    <a:pt x="55326" y="19113"/>
                  </a:lnTo>
                  <a:lnTo>
                    <a:pt x="55614" y="18912"/>
                  </a:lnTo>
                  <a:lnTo>
                    <a:pt x="55930" y="18595"/>
                  </a:lnTo>
                  <a:lnTo>
                    <a:pt x="56304" y="18222"/>
                  </a:lnTo>
                  <a:lnTo>
                    <a:pt x="56677" y="17791"/>
                  </a:lnTo>
                  <a:lnTo>
                    <a:pt x="57108" y="17245"/>
                  </a:lnTo>
                  <a:lnTo>
                    <a:pt x="57540" y="16670"/>
                  </a:lnTo>
                  <a:lnTo>
                    <a:pt x="58545" y="15261"/>
                  </a:lnTo>
                  <a:lnTo>
                    <a:pt x="59666" y="13595"/>
                  </a:lnTo>
                  <a:lnTo>
                    <a:pt x="60931" y="11669"/>
                  </a:lnTo>
                  <a:lnTo>
                    <a:pt x="62310" y="9513"/>
                  </a:lnTo>
                  <a:lnTo>
                    <a:pt x="64351" y="6352"/>
                  </a:lnTo>
                  <a:lnTo>
                    <a:pt x="65357" y="4829"/>
                  </a:lnTo>
                  <a:lnTo>
                    <a:pt x="66305" y="3449"/>
                  </a:lnTo>
                  <a:lnTo>
                    <a:pt x="67196" y="2242"/>
                  </a:lnTo>
                  <a:lnTo>
                    <a:pt x="67599" y="1753"/>
                  </a:lnTo>
                  <a:lnTo>
                    <a:pt x="67944" y="1293"/>
                  </a:lnTo>
                  <a:lnTo>
                    <a:pt x="68289" y="949"/>
                  </a:lnTo>
                  <a:lnTo>
                    <a:pt x="68576" y="661"/>
                  </a:lnTo>
                  <a:lnTo>
                    <a:pt x="68835" y="489"/>
                  </a:lnTo>
                  <a:lnTo>
                    <a:pt x="68950" y="431"/>
                  </a:lnTo>
                  <a:lnTo>
                    <a:pt x="69065" y="402"/>
                  </a:lnTo>
                  <a:lnTo>
                    <a:pt x="69122" y="374"/>
                  </a:lnTo>
                  <a:lnTo>
                    <a:pt x="69237" y="402"/>
                  </a:lnTo>
                  <a:lnTo>
                    <a:pt x="69352" y="431"/>
                  </a:lnTo>
                  <a:lnTo>
                    <a:pt x="69639" y="546"/>
                  </a:lnTo>
                  <a:lnTo>
                    <a:pt x="70013" y="805"/>
                  </a:lnTo>
                  <a:lnTo>
                    <a:pt x="70502" y="1178"/>
                  </a:lnTo>
                  <a:lnTo>
                    <a:pt x="71048" y="1696"/>
                  </a:lnTo>
                  <a:lnTo>
                    <a:pt x="71737" y="2386"/>
                  </a:lnTo>
                  <a:lnTo>
                    <a:pt x="72542" y="3305"/>
                  </a:lnTo>
                  <a:lnTo>
                    <a:pt x="73462" y="4426"/>
                  </a:lnTo>
                  <a:lnTo>
                    <a:pt x="74209" y="5346"/>
                  </a:lnTo>
                  <a:lnTo>
                    <a:pt x="74985" y="6323"/>
                  </a:lnTo>
                  <a:lnTo>
                    <a:pt x="76508" y="8364"/>
                  </a:lnTo>
                  <a:lnTo>
                    <a:pt x="77974" y="10376"/>
                  </a:lnTo>
                  <a:lnTo>
                    <a:pt x="79268" y="12215"/>
                  </a:lnTo>
                  <a:lnTo>
                    <a:pt x="80590" y="14054"/>
                  </a:lnTo>
                  <a:lnTo>
                    <a:pt x="81107" y="14773"/>
                  </a:lnTo>
                  <a:lnTo>
                    <a:pt x="81538" y="15319"/>
                  </a:lnTo>
                  <a:lnTo>
                    <a:pt x="81825" y="15060"/>
                  </a:lnTo>
                  <a:lnTo>
                    <a:pt x="80906" y="13824"/>
                  </a:lnTo>
                  <a:lnTo>
                    <a:pt x="79584" y="11985"/>
                  </a:lnTo>
                  <a:lnTo>
                    <a:pt x="77917" y="9657"/>
                  </a:lnTo>
                  <a:lnTo>
                    <a:pt x="76307" y="7444"/>
                  </a:lnTo>
                  <a:lnTo>
                    <a:pt x="74755" y="5403"/>
                  </a:lnTo>
                  <a:lnTo>
                    <a:pt x="74037" y="4484"/>
                  </a:lnTo>
                  <a:lnTo>
                    <a:pt x="73318" y="3621"/>
                  </a:lnTo>
                  <a:lnTo>
                    <a:pt x="72657" y="2845"/>
                  </a:lnTo>
                  <a:lnTo>
                    <a:pt x="72025" y="2127"/>
                  </a:lnTo>
                  <a:lnTo>
                    <a:pt x="71421" y="1495"/>
                  </a:lnTo>
                  <a:lnTo>
                    <a:pt x="70875" y="977"/>
                  </a:lnTo>
                  <a:lnTo>
                    <a:pt x="70358" y="575"/>
                  </a:lnTo>
                  <a:lnTo>
                    <a:pt x="70128" y="402"/>
                  </a:lnTo>
                  <a:lnTo>
                    <a:pt x="69898" y="259"/>
                  </a:lnTo>
                  <a:lnTo>
                    <a:pt x="69668" y="144"/>
                  </a:lnTo>
                  <a:lnTo>
                    <a:pt x="69467" y="58"/>
                  </a:lnTo>
                  <a:lnTo>
                    <a:pt x="69295" y="29"/>
                  </a:lnTo>
                  <a:lnTo>
                    <a:pt x="69122" y="0"/>
                  </a:lnTo>
                  <a:close/>
                </a:path>
              </a:pathLst>
            </a:custGeom>
            <a:solidFill>
              <a:srgbClr val="FFFFFF">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3" name="Google Shape;2043;p40"/>
            <p:cNvSpPr/>
            <p:nvPr/>
          </p:nvSpPr>
          <p:spPr>
            <a:xfrm>
              <a:off x="4307925" y="3970850"/>
              <a:ext cx="2045650" cy="722125"/>
            </a:xfrm>
            <a:custGeom>
              <a:avLst/>
              <a:gdLst/>
              <a:ahLst/>
              <a:cxnLst/>
              <a:rect l="l" t="t" r="r" b="b"/>
              <a:pathLst>
                <a:path w="81826" h="28885" fill="none" extrusionOk="0">
                  <a:moveTo>
                    <a:pt x="69122" y="0"/>
                  </a:moveTo>
                  <a:lnTo>
                    <a:pt x="69122" y="0"/>
                  </a:lnTo>
                  <a:lnTo>
                    <a:pt x="68978" y="0"/>
                  </a:lnTo>
                  <a:lnTo>
                    <a:pt x="68978" y="0"/>
                  </a:lnTo>
                  <a:lnTo>
                    <a:pt x="68777" y="86"/>
                  </a:lnTo>
                  <a:lnTo>
                    <a:pt x="68518" y="230"/>
                  </a:lnTo>
                  <a:lnTo>
                    <a:pt x="68260" y="460"/>
                  </a:lnTo>
                  <a:lnTo>
                    <a:pt x="67944" y="747"/>
                  </a:lnTo>
                  <a:lnTo>
                    <a:pt x="67599" y="1121"/>
                  </a:lnTo>
                  <a:lnTo>
                    <a:pt x="67254" y="1552"/>
                  </a:lnTo>
                  <a:lnTo>
                    <a:pt x="66449" y="2615"/>
                  </a:lnTo>
                  <a:lnTo>
                    <a:pt x="65501" y="3938"/>
                  </a:lnTo>
                  <a:lnTo>
                    <a:pt x="64466" y="5490"/>
                  </a:lnTo>
                  <a:lnTo>
                    <a:pt x="63288" y="7300"/>
                  </a:lnTo>
                  <a:lnTo>
                    <a:pt x="61994" y="9312"/>
                  </a:lnTo>
                  <a:lnTo>
                    <a:pt x="61994" y="9312"/>
                  </a:lnTo>
                  <a:lnTo>
                    <a:pt x="59868" y="12589"/>
                  </a:lnTo>
                  <a:lnTo>
                    <a:pt x="58804" y="14198"/>
                  </a:lnTo>
                  <a:lnTo>
                    <a:pt x="57769" y="15693"/>
                  </a:lnTo>
                  <a:lnTo>
                    <a:pt x="56821" y="16986"/>
                  </a:lnTo>
                  <a:lnTo>
                    <a:pt x="56390" y="17532"/>
                  </a:lnTo>
                  <a:lnTo>
                    <a:pt x="55988" y="17992"/>
                  </a:lnTo>
                  <a:lnTo>
                    <a:pt x="55614" y="18394"/>
                  </a:lnTo>
                  <a:lnTo>
                    <a:pt x="55298" y="18682"/>
                  </a:lnTo>
                  <a:lnTo>
                    <a:pt x="55010" y="18854"/>
                  </a:lnTo>
                  <a:lnTo>
                    <a:pt x="54895" y="18912"/>
                  </a:lnTo>
                  <a:lnTo>
                    <a:pt x="54780" y="18940"/>
                  </a:lnTo>
                  <a:lnTo>
                    <a:pt x="54780" y="18940"/>
                  </a:lnTo>
                  <a:lnTo>
                    <a:pt x="54752" y="18940"/>
                  </a:lnTo>
                  <a:lnTo>
                    <a:pt x="54752" y="18940"/>
                  </a:lnTo>
                  <a:lnTo>
                    <a:pt x="54637" y="18912"/>
                  </a:lnTo>
                  <a:lnTo>
                    <a:pt x="54493" y="18883"/>
                  </a:lnTo>
                  <a:lnTo>
                    <a:pt x="54177" y="18739"/>
                  </a:lnTo>
                  <a:lnTo>
                    <a:pt x="53774" y="18480"/>
                  </a:lnTo>
                  <a:lnTo>
                    <a:pt x="53343" y="18164"/>
                  </a:lnTo>
                  <a:lnTo>
                    <a:pt x="52855" y="17762"/>
                  </a:lnTo>
                  <a:lnTo>
                    <a:pt x="52337" y="17302"/>
                  </a:lnTo>
                  <a:lnTo>
                    <a:pt x="51188" y="16239"/>
                  </a:lnTo>
                  <a:lnTo>
                    <a:pt x="49952" y="15003"/>
                  </a:lnTo>
                  <a:lnTo>
                    <a:pt x="48659" y="13681"/>
                  </a:lnTo>
                  <a:lnTo>
                    <a:pt x="46187" y="11037"/>
                  </a:lnTo>
                  <a:lnTo>
                    <a:pt x="46187" y="11037"/>
                  </a:lnTo>
                  <a:lnTo>
                    <a:pt x="43744" y="8450"/>
                  </a:lnTo>
                  <a:lnTo>
                    <a:pt x="42795" y="7444"/>
                  </a:lnTo>
                  <a:lnTo>
                    <a:pt x="41991" y="6639"/>
                  </a:lnTo>
                  <a:lnTo>
                    <a:pt x="41301" y="6007"/>
                  </a:lnTo>
                  <a:lnTo>
                    <a:pt x="40755" y="5576"/>
                  </a:lnTo>
                  <a:lnTo>
                    <a:pt x="40554" y="5432"/>
                  </a:lnTo>
                  <a:lnTo>
                    <a:pt x="40352" y="5317"/>
                  </a:lnTo>
                  <a:lnTo>
                    <a:pt x="40180" y="5260"/>
                  </a:lnTo>
                  <a:lnTo>
                    <a:pt x="40036" y="5231"/>
                  </a:lnTo>
                  <a:lnTo>
                    <a:pt x="40036" y="5231"/>
                  </a:lnTo>
                  <a:lnTo>
                    <a:pt x="39979" y="5231"/>
                  </a:lnTo>
                  <a:lnTo>
                    <a:pt x="39950" y="5231"/>
                  </a:lnTo>
                  <a:lnTo>
                    <a:pt x="39950" y="5231"/>
                  </a:lnTo>
                  <a:lnTo>
                    <a:pt x="39806" y="5317"/>
                  </a:lnTo>
                  <a:lnTo>
                    <a:pt x="39634" y="5432"/>
                  </a:lnTo>
                  <a:lnTo>
                    <a:pt x="39404" y="5633"/>
                  </a:lnTo>
                  <a:lnTo>
                    <a:pt x="39174" y="5921"/>
                  </a:lnTo>
                  <a:lnTo>
                    <a:pt x="38571" y="6639"/>
                  </a:lnTo>
                  <a:lnTo>
                    <a:pt x="37823" y="7588"/>
                  </a:lnTo>
                  <a:lnTo>
                    <a:pt x="36932" y="8795"/>
                  </a:lnTo>
                  <a:lnTo>
                    <a:pt x="35926" y="10203"/>
                  </a:lnTo>
                  <a:lnTo>
                    <a:pt x="33541" y="13623"/>
                  </a:lnTo>
                  <a:lnTo>
                    <a:pt x="33541" y="13623"/>
                  </a:lnTo>
                  <a:lnTo>
                    <a:pt x="30954" y="17302"/>
                  </a:lnTo>
                  <a:lnTo>
                    <a:pt x="29632" y="19170"/>
                  </a:lnTo>
                  <a:lnTo>
                    <a:pt x="28339" y="20895"/>
                  </a:lnTo>
                  <a:lnTo>
                    <a:pt x="27160" y="22418"/>
                  </a:lnTo>
                  <a:lnTo>
                    <a:pt x="26643" y="23079"/>
                  </a:lnTo>
                  <a:lnTo>
                    <a:pt x="26155" y="23654"/>
                  </a:lnTo>
                  <a:lnTo>
                    <a:pt x="25723" y="24114"/>
                  </a:lnTo>
                  <a:lnTo>
                    <a:pt x="25350" y="24459"/>
                  </a:lnTo>
                  <a:lnTo>
                    <a:pt x="25062" y="24688"/>
                  </a:lnTo>
                  <a:lnTo>
                    <a:pt x="24919" y="24746"/>
                  </a:lnTo>
                  <a:lnTo>
                    <a:pt x="24832" y="24775"/>
                  </a:lnTo>
                  <a:lnTo>
                    <a:pt x="24832" y="24775"/>
                  </a:lnTo>
                  <a:lnTo>
                    <a:pt x="24775" y="24775"/>
                  </a:lnTo>
                  <a:lnTo>
                    <a:pt x="24775" y="24775"/>
                  </a:lnTo>
                  <a:lnTo>
                    <a:pt x="24574" y="24746"/>
                  </a:lnTo>
                  <a:lnTo>
                    <a:pt x="24373" y="24660"/>
                  </a:lnTo>
                  <a:lnTo>
                    <a:pt x="24085" y="24516"/>
                  </a:lnTo>
                  <a:lnTo>
                    <a:pt x="23798" y="24315"/>
                  </a:lnTo>
                  <a:lnTo>
                    <a:pt x="23108" y="23769"/>
                  </a:lnTo>
                  <a:lnTo>
                    <a:pt x="22303" y="23050"/>
                  </a:lnTo>
                  <a:lnTo>
                    <a:pt x="21441" y="22246"/>
                  </a:lnTo>
                  <a:lnTo>
                    <a:pt x="20521" y="21326"/>
                  </a:lnTo>
                  <a:lnTo>
                    <a:pt x="18653" y="19429"/>
                  </a:lnTo>
                  <a:lnTo>
                    <a:pt x="18653" y="19429"/>
                  </a:lnTo>
                  <a:lnTo>
                    <a:pt x="17389" y="18164"/>
                  </a:lnTo>
                  <a:lnTo>
                    <a:pt x="16153" y="16928"/>
                  </a:lnTo>
                  <a:lnTo>
                    <a:pt x="14946" y="15779"/>
                  </a:lnTo>
                  <a:lnTo>
                    <a:pt x="13796" y="14715"/>
                  </a:lnTo>
                  <a:lnTo>
                    <a:pt x="13279" y="14256"/>
                  </a:lnTo>
                  <a:lnTo>
                    <a:pt x="12733" y="13853"/>
                  </a:lnTo>
                  <a:lnTo>
                    <a:pt x="12244" y="13480"/>
                  </a:lnTo>
                  <a:lnTo>
                    <a:pt x="11784" y="13163"/>
                  </a:lnTo>
                  <a:lnTo>
                    <a:pt x="11353" y="12905"/>
                  </a:lnTo>
                  <a:lnTo>
                    <a:pt x="10951" y="12704"/>
                  </a:lnTo>
                  <a:lnTo>
                    <a:pt x="10577" y="12589"/>
                  </a:lnTo>
                  <a:lnTo>
                    <a:pt x="10405" y="12560"/>
                  </a:lnTo>
                  <a:lnTo>
                    <a:pt x="10261" y="12560"/>
                  </a:lnTo>
                  <a:lnTo>
                    <a:pt x="10261" y="12560"/>
                  </a:lnTo>
                  <a:lnTo>
                    <a:pt x="10031" y="12589"/>
                  </a:lnTo>
                  <a:lnTo>
                    <a:pt x="10031" y="12589"/>
                  </a:lnTo>
                  <a:lnTo>
                    <a:pt x="9858" y="12646"/>
                  </a:lnTo>
                  <a:lnTo>
                    <a:pt x="9686" y="12732"/>
                  </a:lnTo>
                  <a:lnTo>
                    <a:pt x="9485" y="12847"/>
                  </a:lnTo>
                  <a:lnTo>
                    <a:pt x="9284" y="12991"/>
                  </a:lnTo>
                  <a:lnTo>
                    <a:pt x="8881" y="13393"/>
                  </a:lnTo>
                  <a:lnTo>
                    <a:pt x="8421" y="13882"/>
                  </a:lnTo>
                  <a:lnTo>
                    <a:pt x="7962" y="14457"/>
                  </a:lnTo>
                  <a:lnTo>
                    <a:pt x="7473" y="15147"/>
                  </a:lnTo>
                  <a:lnTo>
                    <a:pt x="6984" y="15894"/>
                  </a:lnTo>
                  <a:lnTo>
                    <a:pt x="6438" y="16727"/>
                  </a:lnTo>
                  <a:lnTo>
                    <a:pt x="5921" y="17647"/>
                  </a:lnTo>
                  <a:lnTo>
                    <a:pt x="5346" y="18595"/>
                  </a:lnTo>
                  <a:lnTo>
                    <a:pt x="4225" y="20665"/>
                  </a:lnTo>
                  <a:lnTo>
                    <a:pt x="3047" y="22878"/>
                  </a:lnTo>
                  <a:lnTo>
                    <a:pt x="1869" y="25177"/>
                  </a:lnTo>
                  <a:lnTo>
                    <a:pt x="1869" y="25177"/>
                  </a:lnTo>
                  <a:lnTo>
                    <a:pt x="690" y="27448"/>
                  </a:lnTo>
                  <a:lnTo>
                    <a:pt x="288" y="28224"/>
                  </a:lnTo>
                  <a:lnTo>
                    <a:pt x="0" y="28655"/>
                  </a:lnTo>
                  <a:lnTo>
                    <a:pt x="317" y="28885"/>
                  </a:lnTo>
                  <a:lnTo>
                    <a:pt x="317" y="28885"/>
                  </a:lnTo>
                  <a:lnTo>
                    <a:pt x="432" y="28712"/>
                  </a:lnTo>
                  <a:lnTo>
                    <a:pt x="604" y="28454"/>
                  </a:lnTo>
                  <a:lnTo>
                    <a:pt x="1006" y="27678"/>
                  </a:lnTo>
                  <a:lnTo>
                    <a:pt x="2213" y="25350"/>
                  </a:lnTo>
                  <a:lnTo>
                    <a:pt x="2213" y="25350"/>
                  </a:lnTo>
                  <a:lnTo>
                    <a:pt x="3104" y="23625"/>
                  </a:lnTo>
                  <a:lnTo>
                    <a:pt x="4110" y="21699"/>
                  </a:lnTo>
                  <a:lnTo>
                    <a:pt x="5202" y="19688"/>
                  </a:lnTo>
                  <a:lnTo>
                    <a:pt x="6295" y="17733"/>
                  </a:lnTo>
                  <a:lnTo>
                    <a:pt x="6869" y="16813"/>
                  </a:lnTo>
                  <a:lnTo>
                    <a:pt x="7387" y="15951"/>
                  </a:lnTo>
                  <a:lnTo>
                    <a:pt x="7933" y="15175"/>
                  </a:lnTo>
                  <a:lnTo>
                    <a:pt x="8421" y="14485"/>
                  </a:lnTo>
                  <a:lnTo>
                    <a:pt x="8910" y="13911"/>
                  </a:lnTo>
                  <a:lnTo>
                    <a:pt x="9341" y="13451"/>
                  </a:lnTo>
                  <a:lnTo>
                    <a:pt x="9571" y="13278"/>
                  </a:lnTo>
                  <a:lnTo>
                    <a:pt x="9744" y="13135"/>
                  </a:lnTo>
                  <a:lnTo>
                    <a:pt x="9945" y="13020"/>
                  </a:lnTo>
                  <a:lnTo>
                    <a:pt x="10117" y="12962"/>
                  </a:lnTo>
                  <a:lnTo>
                    <a:pt x="10117" y="12962"/>
                  </a:lnTo>
                  <a:lnTo>
                    <a:pt x="10290" y="12933"/>
                  </a:lnTo>
                  <a:lnTo>
                    <a:pt x="10290" y="12933"/>
                  </a:lnTo>
                  <a:lnTo>
                    <a:pt x="10405" y="12962"/>
                  </a:lnTo>
                  <a:lnTo>
                    <a:pt x="10577" y="12991"/>
                  </a:lnTo>
                  <a:lnTo>
                    <a:pt x="10922" y="13106"/>
                  </a:lnTo>
                  <a:lnTo>
                    <a:pt x="11296" y="13307"/>
                  </a:lnTo>
                  <a:lnTo>
                    <a:pt x="11727" y="13566"/>
                  </a:lnTo>
                  <a:lnTo>
                    <a:pt x="12186" y="13911"/>
                  </a:lnTo>
                  <a:lnTo>
                    <a:pt x="12675" y="14284"/>
                  </a:lnTo>
                  <a:lnTo>
                    <a:pt x="13192" y="14715"/>
                  </a:lnTo>
                  <a:lnTo>
                    <a:pt x="13739" y="15204"/>
                  </a:lnTo>
                  <a:lnTo>
                    <a:pt x="14888" y="16239"/>
                  </a:lnTo>
                  <a:lnTo>
                    <a:pt x="16038" y="17360"/>
                  </a:lnTo>
                  <a:lnTo>
                    <a:pt x="18366" y="19716"/>
                  </a:lnTo>
                  <a:lnTo>
                    <a:pt x="18366" y="19716"/>
                  </a:lnTo>
                  <a:lnTo>
                    <a:pt x="20636" y="21987"/>
                  </a:lnTo>
                  <a:lnTo>
                    <a:pt x="21585" y="22907"/>
                  </a:lnTo>
                  <a:lnTo>
                    <a:pt x="22447" y="23711"/>
                  </a:lnTo>
                  <a:lnTo>
                    <a:pt x="23194" y="24344"/>
                  </a:lnTo>
                  <a:lnTo>
                    <a:pt x="23510" y="24574"/>
                  </a:lnTo>
                  <a:lnTo>
                    <a:pt x="23827" y="24803"/>
                  </a:lnTo>
                  <a:lnTo>
                    <a:pt x="24114" y="24947"/>
                  </a:lnTo>
                  <a:lnTo>
                    <a:pt x="24373" y="25091"/>
                  </a:lnTo>
                  <a:lnTo>
                    <a:pt x="24574" y="25148"/>
                  </a:lnTo>
                  <a:lnTo>
                    <a:pt x="24775" y="25177"/>
                  </a:lnTo>
                  <a:lnTo>
                    <a:pt x="24775" y="25177"/>
                  </a:lnTo>
                  <a:lnTo>
                    <a:pt x="24861" y="25177"/>
                  </a:lnTo>
                  <a:lnTo>
                    <a:pt x="24861" y="25177"/>
                  </a:lnTo>
                  <a:lnTo>
                    <a:pt x="24976" y="25148"/>
                  </a:lnTo>
                  <a:lnTo>
                    <a:pt x="25091" y="25091"/>
                  </a:lnTo>
                  <a:lnTo>
                    <a:pt x="25379" y="24918"/>
                  </a:lnTo>
                  <a:lnTo>
                    <a:pt x="25695" y="24660"/>
                  </a:lnTo>
                  <a:lnTo>
                    <a:pt x="26068" y="24286"/>
                  </a:lnTo>
                  <a:lnTo>
                    <a:pt x="26499" y="23855"/>
                  </a:lnTo>
                  <a:lnTo>
                    <a:pt x="26959" y="23309"/>
                  </a:lnTo>
                  <a:lnTo>
                    <a:pt x="28023" y="21987"/>
                  </a:lnTo>
                  <a:lnTo>
                    <a:pt x="29230" y="20349"/>
                  </a:lnTo>
                  <a:lnTo>
                    <a:pt x="30609" y="18452"/>
                  </a:lnTo>
                  <a:lnTo>
                    <a:pt x="32161" y="16267"/>
                  </a:lnTo>
                  <a:lnTo>
                    <a:pt x="33857" y="13853"/>
                  </a:lnTo>
                  <a:lnTo>
                    <a:pt x="33857" y="13853"/>
                  </a:lnTo>
                  <a:lnTo>
                    <a:pt x="35840" y="11008"/>
                  </a:lnTo>
                  <a:lnTo>
                    <a:pt x="37708" y="8392"/>
                  </a:lnTo>
                  <a:lnTo>
                    <a:pt x="38513" y="7300"/>
                  </a:lnTo>
                  <a:lnTo>
                    <a:pt x="39203" y="6467"/>
                  </a:lnTo>
                  <a:lnTo>
                    <a:pt x="39462" y="6122"/>
                  </a:lnTo>
                  <a:lnTo>
                    <a:pt x="39720" y="5863"/>
                  </a:lnTo>
                  <a:lnTo>
                    <a:pt x="39893" y="5691"/>
                  </a:lnTo>
                  <a:lnTo>
                    <a:pt x="40036" y="5605"/>
                  </a:lnTo>
                  <a:lnTo>
                    <a:pt x="40036" y="5605"/>
                  </a:lnTo>
                  <a:lnTo>
                    <a:pt x="40065" y="5605"/>
                  </a:lnTo>
                  <a:lnTo>
                    <a:pt x="40065" y="5605"/>
                  </a:lnTo>
                  <a:lnTo>
                    <a:pt x="40094" y="5633"/>
                  </a:lnTo>
                  <a:lnTo>
                    <a:pt x="40209" y="5662"/>
                  </a:lnTo>
                  <a:lnTo>
                    <a:pt x="40324" y="5748"/>
                  </a:lnTo>
                  <a:lnTo>
                    <a:pt x="40525" y="5863"/>
                  </a:lnTo>
                  <a:lnTo>
                    <a:pt x="40784" y="6093"/>
                  </a:lnTo>
                  <a:lnTo>
                    <a:pt x="41129" y="6381"/>
                  </a:lnTo>
                  <a:lnTo>
                    <a:pt x="41560" y="6754"/>
                  </a:lnTo>
                  <a:lnTo>
                    <a:pt x="42048" y="7243"/>
                  </a:lnTo>
                  <a:lnTo>
                    <a:pt x="42048" y="7243"/>
                  </a:lnTo>
                  <a:lnTo>
                    <a:pt x="42910" y="8105"/>
                  </a:lnTo>
                  <a:lnTo>
                    <a:pt x="43859" y="9082"/>
                  </a:lnTo>
                  <a:lnTo>
                    <a:pt x="45899" y="11295"/>
                  </a:lnTo>
                  <a:lnTo>
                    <a:pt x="45899" y="11295"/>
                  </a:lnTo>
                  <a:lnTo>
                    <a:pt x="47451" y="12962"/>
                  </a:lnTo>
                  <a:lnTo>
                    <a:pt x="48889" y="14457"/>
                  </a:lnTo>
                  <a:lnTo>
                    <a:pt x="50211" y="15836"/>
                  </a:lnTo>
                  <a:lnTo>
                    <a:pt x="51418" y="16986"/>
                  </a:lnTo>
                  <a:lnTo>
                    <a:pt x="51964" y="17503"/>
                  </a:lnTo>
                  <a:lnTo>
                    <a:pt x="52452" y="17934"/>
                  </a:lnTo>
                  <a:lnTo>
                    <a:pt x="52941" y="18337"/>
                  </a:lnTo>
                  <a:lnTo>
                    <a:pt x="53372" y="18653"/>
                  </a:lnTo>
                  <a:lnTo>
                    <a:pt x="53746" y="18940"/>
                  </a:lnTo>
                  <a:lnTo>
                    <a:pt x="54119" y="19142"/>
                  </a:lnTo>
                  <a:lnTo>
                    <a:pt x="54407" y="19256"/>
                  </a:lnTo>
                  <a:lnTo>
                    <a:pt x="54694" y="19314"/>
                  </a:lnTo>
                  <a:lnTo>
                    <a:pt x="54694" y="19314"/>
                  </a:lnTo>
                  <a:lnTo>
                    <a:pt x="54780" y="19314"/>
                  </a:lnTo>
                  <a:lnTo>
                    <a:pt x="54780" y="19314"/>
                  </a:lnTo>
                  <a:lnTo>
                    <a:pt x="54809" y="19314"/>
                  </a:lnTo>
                  <a:lnTo>
                    <a:pt x="54809" y="19314"/>
                  </a:lnTo>
                  <a:lnTo>
                    <a:pt x="54924" y="19314"/>
                  </a:lnTo>
                  <a:lnTo>
                    <a:pt x="55039" y="19256"/>
                  </a:lnTo>
                  <a:lnTo>
                    <a:pt x="55326" y="19113"/>
                  </a:lnTo>
                  <a:lnTo>
                    <a:pt x="55614" y="18912"/>
                  </a:lnTo>
                  <a:lnTo>
                    <a:pt x="55930" y="18595"/>
                  </a:lnTo>
                  <a:lnTo>
                    <a:pt x="56304" y="18222"/>
                  </a:lnTo>
                  <a:lnTo>
                    <a:pt x="56677" y="17791"/>
                  </a:lnTo>
                  <a:lnTo>
                    <a:pt x="57108" y="17245"/>
                  </a:lnTo>
                  <a:lnTo>
                    <a:pt x="57540" y="16670"/>
                  </a:lnTo>
                  <a:lnTo>
                    <a:pt x="58545" y="15261"/>
                  </a:lnTo>
                  <a:lnTo>
                    <a:pt x="59666" y="13595"/>
                  </a:lnTo>
                  <a:lnTo>
                    <a:pt x="60931" y="11669"/>
                  </a:lnTo>
                  <a:lnTo>
                    <a:pt x="62310" y="9513"/>
                  </a:lnTo>
                  <a:lnTo>
                    <a:pt x="62310" y="9513"/>
                  </a:lnTo>
                  <a:lnTo>
                    <a:pt x="64351" y="6352"/>
                  </a:lnTo>
                  <a:lnTo>
                    <a:pt x="65357" y="4829"/>
                  </a:lnTo>
                  <a:lnTo>
                    <a:pt x="66305" y="3449"/>
                  </a:lnTo>
                  <a:lnTo>
                    <a:pt x="67196" y="2242"/>
                  </a:lnTo>
                  <a:lnTo>
                    <a:pt x="67599" y="1753"/>
                  </a:lnTo>
                  <a:lnTo>
                    <a:pt x="67944" y="1293"/>
                  </a:lnTo>
                  <a:lnTo>
                    <a:pt x="68289" y="949"/>
                  </a:lnTo>
                  <a:lnTo>
                    <a:pt x="68576" y="661"/>
                  </a:lnTo>
                  <a:lnTo>
                    <a:pt x="68835" y="489"/>
                  </a:lnTo>
                  <a:lnTo>
                    <a:pt x="68950" y="431"/>
                  </a:lnTo>
                  <a:lnTo>
                    <a:pt x="69065" y="402"/>
                  </a:lnTo>
                  <a:lnTo>
                    <a:pt x="69065" y="402"/>
                  </a:lnTo>
                  <a:lnTo>
                    <a:pt x="69122" y="374"/>
                  </a:lnTo>
                  <a:lnTo>
                    <a:pt x="69122" y="374"/>
                  </a:lnTo>
                  <a:lnTo>
                    <a:pt x="69237" y="402"/>
                  </a:lnTo>
                  <a:lnTo>
                    <a:pt x="69352" y="431"/>
                  </a:lnTo>
                  <a:lnTo>
                    <a:pt x="69639" y="546"/>
                  </a:lnTo>
                  <a:lnTo>
                    <a:pt x="70013" y="805"/>
                  </a:lnTo>
                  <a:lnTo>
                    <a:pt x="70502" y="1178"/>
                  </a:lnTo>
                  <a:lnTo>
                    <a:pt x="71048" y="1696"/>
                  </a:lnTo>
                  <a:lnTo>
                    <a:pt x="71737" y="2386"/>
                  </a:lnTo>
                  <a:lnTo>
                    <a:pt x="72542" y="3305"/>
                  </a:lnTo>
                  <a:lnTo>
                    <a:pt x="73462" y="4426"/>
                  </a:lnTo>
                  <a:lnTo>
                    <a:pt x="73462" y="4426"/>
                  </a:lnTo>
                  <a:lnTo>
                    <a:pt x="74209" y="5346"/>
                  </a:lnTo>
                  <a:lnTo>
                    <a:pt x="74985" y="6323"/>
                  </a:lnTo>
                  <a:lnTo>
                    <a:pt x="76508" y="8364"/>
                  </a:lnTo>
                  <a:lnTo>
                    <a:pt x="77974" y="10376"/>
                  </a:lnTo>
                  <a:lnTo>
                    <a:pt x="79268" y="12215"/>
                  </a:lnTo>
                  <a:lnTo>
                    <a:pt x="79268" y="12215"/>
                  </a:lnTo>
                  <a:lnTo>
                    <a:pt x="80590" y="14054"/>
                  </a:lnTo>
                  <a:lnTo>
                    <a:pt x="81107" y="14773"/>
                  </a:lnTo>
                  <a:lnTo>
                    <a:pt x="81538" y="15319"/>
                  </a:lnTo>
                  <a:lnTo>
                    <a:pt x="81825" y="15060"/>
                  </a:lnTo>
                  <a:lnTo>
                    <a:pt x="81825" y="15060"/>
                  </a:lnTo>
                  <a:lnTo>
                    <a:pt x="80906" y="13824"/>
                  </a:lnTo>
                  <a:lnTo>
                    <a:pt x="79584" y="11985"/>
                  </a:lnTo>
                  <a:lnTo>
                    <a:pt x="79584" y="11985"/>
                  </a:lnTo>
                  <a:lnTo>
                    <a:pt x="77917" y="9657"/>
                  </a:lnTo>
                  <a:lnTo>
                    <a:pt x="76307" y="7444"/>
                  </a:lnTo>
                  <a:lnTo>
                    <a:pt x="74755" y="5403"/>
                  </a:lnTo>
                  <a:lnTo>
                    <a:pt x="74037" y="4484"/>
                  </a:lnTo>
                  <a:lnTo>
                    <a:pt x="73318" y="3621"/>
                  </a:lnTo>
                  <a:lnTo>
                    <a:pt x="72657" y="2845"/>
                  </a:lnTo>
                  <a:lnTo>
                    <a:pt x="72025" y="2127"/>
                  </a:lnTo>
                  <a:lnTo>
                    <a:pt x="71421" y="1495"/>
                  </a:lnTo>
                  <a:lnTo>
                    <a:pt x="70875" y="977"/>
                  </a:lnTo>
                  <a:lnTo>
                    <a:pt x="70358" y="575"/>
                  </a:lnTo>
                  <a:lnTo>
                    <a:pt x="70128" y="402"/>
                  </a:lnTo>
                  <a:lnTo>
                    <a:pt x="69898" y="259"/>
                  </a:lnTo>
                  <a:lnTo>
                    <a:pt x="69668" y="144"/>
                  </a:lnTo>
                  <a:lnTo>
                    <a:pt x="69467" y="58"/>
                  </a:lnTo>
                  <a:lnTo>
                    <a:pt x="69295" y="29"/>
                  </a:lnTo>
                  <a:lnTo>
                    <a:pt x="69122" y="0"/>
                  </a:lnTo>
                </a:path>
              </a:pathLst>
            </a:custGeom>
            <a:solidFill>
              <a:srgbClr val="FFFFFF">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4" name="Google Shape;2044;p40"/>
            <p:cNvSpPr/>
            <p:nvPr/>
          </p:nvSpPr>
          <p:spPr>
            <a:xfrm>
              <a:off x="4289950" y="3866650"/>
              <a:ext cx="2046375" cy="722150"/>
            </a:xfrm>
            <a:custGeom>
              <a:avLst/>
              <a:gdLst/>
              <a:ahLst/>
              <a:cxnLst/>
              <a:rect l="l" t="t" r="r" b="b"/>
              <a:pathLst>
                <a:path w="81855" h="28886" extrusionOk="0">
                  <a:moveTo>
                    <a:pt x="68979" y="1"/>
                  </a:moveTo>
                  <a:lnTo>
                    <a:pt x="68778" y="87"/>
                  </a:lnTo>
                  <a:lnTo>
                    <a:pt x="68519" y="231"/>
                  </a:lnTo>
                  <a:lnTo>
                    <a:pt x="68260" y="460"/>
                  </a:lnTo>
                  <a:lnTo>
                    <a:pt x="67944" y="748"/>
                  </a:lnTo>
                  <a:lnTo>
                    <a:pt x="67599" y="1122"/>
                  </a:lnTo>
                  <a:lnTo>
                    <a:pt x="67254" y="1553"/>
                  </a:lnTo>
                  <a:lnTo>
                    <a:pt x="66450" y="2616"/>
                  </a:lnTo>
                  <a:lnTo>
                    <a:pt x="65501" y="3938"/>
                  </a:lnTo>
                  <a:lnTo>
                    <a:pt x="64467" y="5490"/>
                  </a:lnTo>
                  <a:lnTo>
                    <a:pt x="63288" y="7301"/>
                  </a:lnTo>
                  <a:lnTo>
                    <a:pt x="61995" y="9313"/>
                  </a:lnTo>
                  <a:lnTo>
                    <a:pt x="59868" y="12589"/>
                  </a:lnTo>
                  <a:lnTo>
                    <a:pt x="58805" y="14199"/>
                  </a:lnTo>
                  <a:lnTo>
                    <a:pt x="57770" y="15693"/>
                  </a:lnTo>
                  <a:lnTo>
                    <a:pt x="56821" y="16987"/>
                  </a:lnTo>
                  <a:lnTo>
                    <a:pt x="56390" y="17533"/>
                  </a:lnTo>
                  <a:lnTo>
                    <a:pt x="55988" y="17992"/>
                  </a:lnTo>
                  <a:lnTo>
                    <a:pt x="55614" y="18395"/>
                  </a:lnTo>
                  <a:lnTo>
                    <a:pt x="55298" y="18682"/>
                  </a:lnTo>
                  <a:lnTo>
                    <a:pt x="55011" y="18855"/>
                  </a:lnTo>
                  <a:lnTo>
                    <a:pt x="54896" y="18912"/>
                  </a:lnTo>
                  <a:lnTo>
                    <a:pt x="54781" y="18941"/>
                  </a:lnTo>
                  <a:lnTo>
                    <a:pt x="54752" y="18941"/>
                  </a:lnTo>
                  <a:lnTo>
                    <a:pt x="54637" y="18912"/>
                  </a:lnTo>
                  <a:lnTo>
                    <a:pt x="54493" y="18883"/>
                  </a:lnTo>
                  <a:lnTo>
                    <a:pt x="54177" y="18740"/>
                  </a:lnTo>
                  <a:lnTo>
                    <a:pt x="53775" y="18481"/>
                  </a:lnTo>
                  <a:lnTo>
                    <a:pt x="53344" y="18165"/>
                  </a:lnTo>
                  <a:lnTo>
                    <a:pt x="52855" y="17763"/>
                  </a:lnTo>
                  <a:lnTo>
                    <a:pt x="52338" y="17303"/>
                  </a:lnTo>
                  <a:lnTo>
                    <a:pt x="51188" y="16239"/>
                  </a:lnTo>
                  <a:lnTo>
                    <a:pt x="49952" y="15003"/>
                  </a:lnTo>
                  <a:lnTo>
                    <a:pt x="48659" y="13681"/>
                  </a:lnTo>
                  <a:lnTo>
                    <a:pt x="46187" y="11037"/>
                  </a:lnTo>
                  <a:lnTo>
                    <a:pt x="43773" y="8450"/>
                  </a:lnTo>
                  <a:lnTo>
                    <a:pt x="42796" y="7445"/>
                  </a:lnTo>
                  <a:lnTo>
                    <a:pt x="41991" y="6640"/>
                  </a:lnTo>
                  <a:lnTo>
                    <a:pt x="41301" y="6007"/>
                  </a:lnTo>
                  <a:lnTo>
                    <a:pt x="40755" y="5576"/>
                  </a:lnTo>
                  <a:lnTo>
                    <a:pt x="40554" y="5433"/>
                  </a:lnTo>
                  <a:lnTo>
                    <a:pt x="40353" y="5318"/>
                  </a:lnTo>
                  <a:lnTo>
                    <a:pt x="40181" y="5260"/>
                  </a:lnTo>
                  <a:lnTo>
                    <a:pt x="40037" y="5231"/>
                  </a:lnTo>
                  <a:lnTo>
                    <a:pt x="39951" y="5231"/>
                  </a:lnTo>
                  <a:lnTo>
                    <a:pt x="39807" y="5318"/>
                  </a:lnTo>
                  <a:lnTo>
                    <a:pt x="39634" y="5433"/>
                  </a:lnTo>
                  <a:lnTo>
                    <a:pt x="39405" y="5634"/>
                  </a:lnTo>
                  <a:lnTo>
                    <a:pt x="39175" y="5921"/>
                  </a:lnTo>
                  <a:lnTo>
                    <a:pt x="38571" y="6640"/>
                  </a:lnTo>
                  <a:lnTo>
                    <a:pt x="37824" y="7588"/>
                  </a:lnTo>
                  <a:lnTo>
                    <a:pt x="36933" y="8795"/>
                  </a:lnTo>
                  <a:lnTo>
                    <a:pt x="35927" y="10204"/>
                  </a:lnTo>
                  <a:lnTo>
                    <a:pt x="33541" y="13624"/>
                  </a:lnTo>
                  <a:lnTo>
                    <a:pt x="30955" y="17303"/>
                  </a:lnTo>
                  <a:lnTo>
                    <a:pt x="29633" y="19171"/>
                  </a:lnTo>
                  <a:lnTo>
                    <a:pt x="28339" y="20895"/>
                  </a:lnTo>
                  <a:lnTo>
                    <a:pt x="27161" y="22419"/>
                  </a:lnTo>
                  <a:lnTo>
                    <a:pt x="26644" y="23080"/>
                  </a:lnTo>
                  <a:lnTo>
                    <a:pt x="26155" y="23654"/>
                  </a:lnTo>
                  <a:lnTo>
                    <a:pt x="25724" y="24114"/>
                  </a:lnTo>
                  <a:lnTo>
                    <a:pt x="25350" y="24459"/>
                  </a:lnTo>
                  <a:lnTo>
                    <a:pt x="25063" y="24689"/>
                  </a:lnTo>
                  <a:lnTo>
                    <a:pt x="24919" y="24747"/>
                  </a:lnTo>
                  <a:lnTo>
                    <a:pt x="24833" y="24775"/>
                  </a:lnTo>
                  <a:lnTo>
                    <a:pt x="24775" y="24775"/>
                  </a:lnTo>
                  <a:lnTo>
                    <a:pt x="24603" y="24747"/>
                  </a:lnTo>
                  <a:lnTo>
                    <a:pt x="24373" y="24660"/>
                  </a:lnTo>
                  <a:lnTo>
                    <a:pt x="24086" y="24517"/>
                  </a:lnTo>
                  <a:lnTo>
                    <a:pt x="23798" y="24315"/>
                  </a:lnTo>
                  <a:lnTo>
                    <a:pt x="23108" y="23769"/>
                  </a:lnTo>
                  <a:lnTo>
                    <a:pt x="22304" y="23051"/>
                  </a:lnTo>
                  <a:lnTo>
                    <a:pt x="21442" y="22246"/>
                  </a:lnTo>
                  <a:lnTo>
                    <a:pt x="20522" y="21326"/>
                  </a:lnTo>
                  <a:lnTo>
                    <a:pt x="18654" y="19429"/>
                  </a:lnTo>
                  <a:lnTo>
                    <a:pt x="17389" y="18165"/>
                  </a:lnTo>
                  <a:lnTo>
                    <a:pt x="16153" y="16929"/>
                  </a:lnTo>
                  <a:lnTo>
                    <a:pt x="14946" y="15779"/>
                  </a:lnTo>
                  <a:lnTo>
                    <a:pt x="13796" y="14716"/>
                  </a:lnTo>
                  <a:lnTo>
                    <a:pt x="13279" y="14256"/>
                  </a:lnTo>
                  <a:lnTo>
                    <a:pt x="12733" y="13854"/>
                  </a:lnTo>
                  <a:lnTo>
                    <a:pt x="12244" y="13480"/>
                  </a:lnTo>
                  <a:lnTo>
                    <a:pt x="11785" y="13164"/>
                  </a:lnTo>
                  <a:lnTo>
                    <a:pt x="11353" y="12905"/>
                  </a:lnTo>
                  <a:lnTo>
                    <a:pt x="10951" y="12704"/>
                  </a:lnTo>
                  <a:lnTo>
                    <a:pt x="10577" y="12589"/>
                  </a:lnTo>
                  <a:lnTo>
                    <a:pt x="10405" y="12560"/>
                  </a:lnTo>
                  <a:lnTo>
                    <a:pt x="10261" y="12560"/>
                  </a:lnTo>
                  <a:lnTo>
                    <a:pt x="10031" y="12589"/>
                  </a:lnTo>
                  <a:lnTo>
                    <a:pt x="9859" y="12647"/>
                  </a:lnTo>
                  <a:lnTo>
                    <a:pt x="9687" y="12733"/>
                  </a:lnTo>
                  <a:lnTo>
                    <a:pt x="9485" y="12848"/>
                  </a:lnTo>
                  <a:lnTo>
                    <a:pt x="9284" y="12992"/>
                  </a:lnTo>
                  <a:lnTo>
                    <a:pt x="8882" y="13394"/>
                  </a:lnTo>
                  <a:lnTo>
                    <a:pt x="8422" y="13882"/>
                  </a:lnTo>
                  <a:lnTo>
                    <a:pt x="7962" y="14457"/>
                  </a:lnTo>
                  <a:lnTo>
                    <a:pt x="7473" y="15147"/>
                  </a:lnTo>
                  <a:lnTo>
                    <a:pt x="6985" y="15894"/>
                  </a:lnTo>
                  <a:lnTo>
                    <a:pt x="6468" y="16728"/>
                  </a:lnTo>
                  <a:lnTo>
                    <a:pt x="5921" y="17648"/>
                  </a:lnTo>
                  <a:lnTo>
                    <a:pt x="5347" y="18596"/>
                  </a:lnTo>
                  <a:lnTo>
                    <a:pt x="4226" y="20665"/>
                  </a:lnTo>
                  <a:lnTo>
                    <a:pt x="3047" y="22878"/>
                  </a:lnTo>
                  <a:lnTo>
                    <a:pt x="1869" y="25178"/>
                  </a:lnTo>
                  <a:lnTo>
                    <a:pt x="691" y="27448"/>
                  </a:lnTo>
                  <a:lnTo>
                    <a:pt x="288" y="28224"/>
                  </a:lnTo>
                  <a:lnTo>
                    <a:pt x="1" y="28655"/>
                  </a:lnTo>
                  <a:lnTo>
                    <a:pt x="317" y="28885"/>
                  </a:lnTo>
                  <a:lnTo>
                    <a:pt x="432" y="28713"/>
                  </a:lnTo>
                  <a:lnTo>
                    <a:pt x="604" y="28454"/>
                  </a:lnTo>
                  <a:lnTo>
                    <a:pt x="1007" y="27678"/>
                  </a:lnTo>
                  <a:lnTo>
                    <a:pt x="2214" y="25350"/>
                  </a:lnTo>
                  <a:lnTo>
                    <a:pt x="3105" y="23626"/>
                  </a:lnTo>
                  <a:lnTo>
                    <a:pt x="4111" y="21700"/>
                  </a:lnTo>
                  <a:lnTo>
                    <a:pt x="5203" y="19717"/>
                  </a:lnTo>
                  <a:lnTo>
                    <a:pt x="6295" y="17734"/>
                  </a:lnTo>
                  <a:lnTo>
                    <a:pt x="6870" y="16814"/>
                  </a:lnTo>
                  <a:lnTo>
                    <a:pt x="7387" y="15952"/>
                  </a:lnTo>
                  <a:lnTo>
                    <a:pt x="7933" y="15176"/>
                  </a:lnTo>
                  <a:lnTo>
                    <a:pt x="8422" y="14486"/>
                  </a:lnTo>
                  <a:lnTo>
                    <a:pt x="8911" y="13911"/>
                  </a:lnTo>
                  <a:lnTo>
                    <a:pt x="9342" y="13451"/>
                  </a:lnTo>
                  <a:lnTo>
                    <a:pt x="9572" y="13279"/>
                  </a:lnTo>
                  <a:lnTo>
                    <a:pt x="9773" y="13135"/>
                  </a:lnTo>
                  <a:lnTo>
                    <a:pt x="9945" y="13020"/>
                  </a:lnTo>
                  <a:lnTo>
                    <a:pt x="10118" y="12963"/>
                  </a:lnTo>
                  <a:lnTo>
                    <a:pt x="10290" y="12934"/>
                  </a:lnTo>
                  <a:lnTo>
                    <a:pt x="10405" y="12963"/>
                  </a:lnTo>
                  <a:lnTo>
                    <a:pt x="10577" y="12992"/>
                  </a:lnTo>
                  <a:lnTo>
                    <a:pt x="10922" y="13106"/>
                  </a:lnTo>
                  <a:lnTo>
                    <a:pt x="11296" y="13308"/>
                  </a:lnTo>
                  <a:lnTo>
                    <a:pt x="11727" y="13566"/>
                  </a:lnTo>
                  <a:lnTo>
                    <a:pt x="12187" y="13911"/>
                  </a:lnTo>
                  <a:lnTo>
                    <a:pt x="12676" y="14285"/>
                  </a:lnTo>
                  <a:lnTo>
                    <a:pt x="13193" y="14716"/>
                  </a:lnTo>
                  <a:lnTo>
                    <a:pt x="13739" y="15205"/>
                  </a:lnTo>
                  <a:lnTo>
                    <a:pt x="14889" y="16239"/>
                  </a:lnTo>
                  <a:lnTo>
                    <a:pt x="16038" y="17360"/>
                  </a:lnTo>
                  <a:lnTo>
                    <a:pt x="18366" y="19717"/>
                  </a:lnTo>
                  <a:lnTo>
                    <a:pt x="20637" y="21987"/>
                  </a:lnTo>
                  <a:lnTo>
                    <a:pt x="21585" y="22907"/>
                  </a:lnTo>
                  <a:lnTo>
                    <a:pt x="22447" y="23712"/>
                  </a:lnTo>
                  <a:lnTo>
                    <a:pt x="23195" y="24344"/>
                  </a:lnTo>
                  <a:lnTo>
                    <a:pt x="23540" y="24574"/>
                  </a:lnTo>
                  <a:lnTo>
                    <a:pt x="23827" y="24804"/>
                  </a:lnTo>
                  <a:lnTo>
                    <a:pt x="24114" y="24948"/>
                  </a:lnTo>
                  <a:lnTo>
                    <a:pt x="24373" y="25091"/>
                  </a:lnTo>
                  <a:lnTo>
                    <a:pt x="24603" y="25149"/>
                  </a:lnTo>
                  <a:lnTo>
                    <a:pt x="24775" y="25178"/>
                  </a:lnTo>
                  <a:lnTo>
                    <a:pt x="24862" y="25178"/>
                  </a:lnTo>
                  <a:lnTo>
                    <a:pt x="24977" y="25149"/>
                  </a:lnTo>
                  <a:lnTo>
                    <a:pt x="25092" y="25091"/>
                  </a:lnTo>
                  <a:lnTo>
                    <a:pt x="25379" y="24919"/>
                  </a:lnTo>
                  <a:lnTo>
                    <a:pt x="25695" y="24660"/>
                  </a:lnTo>
                  <a:lnTo>
                    <a:pt x="26069" y="24287"/>
                  </a:lnTo>
                  <a:lnTo>
                    <a:pt x="26500" y="23856"/>
                  </a:lnTo>
                  <a:lnTo>
                    <a:pt x="26960" y="23310"/>
                  </a:lnTo>
                  <a:lnTo>
                    <a:pt x="28023" y="21987"/>
                  </a:lnTo>
                  <a:lnTo>
                    <a:pt x="29230" y="20349"/>
                  </a:lnTo>
                  <a:lnTo>
                    <a:pt x="30610" y="18452"/>
                  </a:lnTo>
                  <a:lnTo>
                    <a:pt x="32162" y="16268"/>
                  </a:lnTo>
                  <a:lnTo>
                    <a:pt x="33858" y="13854"/>
                  </a:lnTo>
                  <a:lnTo>
                    <a:pt x="35841" y="11008"/>
                  </a:lnTo>
                  <a:lnTo>
                    <a:pt x="37709" y="8393"/>
                  </a:lnTo>
                  <a:lnTo>
                    <a:pt x="38514" y="7301"/>
                  </a:lnTo>
                  <a:lnTo>
                    <a:pt x="39203" y="6439"/>
                  </a:lnTo>
                  <a:lnTo>
                    <a:pt x="39462" y="6122"/>
                  </a:lnTo>
                  <a:lnTo>
                    <a:pt x="39721" y="5864"/>
                  </a:lnTo>
                  <a:lnTo>
                    <a:pt x="39893" y="5691"/>
                  </a:lnTo>
                  <a:lnTo>
                    <a:pt x="40037" y="5605"/>
                  </a:lnTo>
                  <a:lnTo>
                    <a:pt x="40066" y="5605"/>
                  </a:lnTo>
                  <a:lnTo>
                    <a:pt x="40094" y="5634"/>
                  </a:lnTo>
                  <a:lnTo>
                    <a:pt x="40209" y="5663"/>
                  </a:lnTo>
                  <a:lnTo>
                    <a:pt x="40324" y="5749"/>
                  </a:lnTo>
                  <a:lnTo>
                    <a:pt x="40525" y="5893"/>
                  </a:lnTo>
                  <a:lnTo>
                    <a:pt x="40784" y="6094"/>
                  </a:lnTo>
                  <a:lnTo>
                    <a:pt x="41129" y="6381"/>
                  </a:lnTo>
                  <a:lnTo>
                    <a:pt x="41560" y="6755"/>
                  </a:lnTo>
                  <a:lnTo>
                    <a:pt x="42049" y="7243"/>
                  </a:lnTo>
                  <a:lnTo>
                    <a:pt x="42911" y="8106"/>
                  </a:lnTo>
                  <a:lnTo>
                    <a:pt x="43859" y="9083"/>
                  </a:lnTo>
                  <a:lnTo>
                    <a:pt x="45900" y="11296"/>
                  </a:lnTo>
                  <a:lnTo>
                    <a:pt x="47481" y="12992"/>
                  </a:lnTo>
                  <a:lnTo>
                    <a:pt x="48946" y="14515"/>
                  </a:lnTo>
                  <a:lnTo>
                    <a:pt x="50297" y="15894"/>
                  </a:lnTo>
                  <a:lnTo>
                    <a:pt x="51504" y="17073"/>
                  </a:lnTo>
                  <a:lnTo>
                    <a:pt x="52050" y="17561"/>
                  </a:lnTo>
                  <a:lnTo>
                    <a:pt x="52539" y="18021"/>
                  </a:lnTo>
                  <a:lnTo>
                    <a:pt x="53028" y="18395"/>
                  </a:lnTo>
                  <a:lnTo>
                    <a:pt x="53459" y="18740"/>
                  </a:lnTo>
                  <a:lnTo>
                    <a:pt x="53832" y="18998"/>
                  </a:lnTo>
                  <a:lnTo>
                    <a:pt x="54206" y="19171"/>
                  </a:lnTo>
                  <a:lnTo>
                    <a:pt x="54493" y="19286"/>
                  </a:lnTo>
                  <a:lnTo>
                    <a:pt x="54637" y="19315"/>
                  </a:lnTo>
                  <a:lnTo>
                    <a:pt x="54925" y="19315"/>
                  </a:lnTo>
                  <a:lnTo>
                    <a:pt x="55040" y="19257"/>
                  </a:lnTo>
                  <a:lnTo>
                    <a:pt x="55327" y="19113"/>
                  </a:lnTo>
                  <a:lnTo>
                    <a:pt x="55614" y="18912"/>
                  </a:lnTo>
                  <a:lnTo>
                    <a:pt x="55931" y="18596"/>
                  </a:lnTo>
                  <a:lnTo>
                    <a:pt x="56304" y="18222"/>
                  </a:lnTo>
                  <a:lnTo>
                    <a:pt x="56678" y="17791"/>
                  </a:lnTo>
                  <a:lnTo>
                    <a:pt x="57109" y="17245"/>
                  </a:lnTo>
                  <a:lnTo>
                    <a:pt x="57540" y="16670"/>
                  </a:lnTo>
                  <a:lnTo>
                    <a:pt x="58546" y="15262"/>
                  </a:lnTo>
                  <a:lnTo>
                    <a:pt x="59667" y="13595"/>
                  </a:lnTo>
                  <a:lnTo>
                    <a:pt x="60931" y="11669"/>
                  </a:lnTo>
                  <a:lnTo>
                    <a:pt x="62311" y="9514"/>
                  </a:lnTo>
                  <a:lnTo>
                    <a:pt x="64352" y="6352"/>
                  </a:lnTo>
                  <a:lnTo>
                    <a:pt x="65357" y="4829"/>
                  </a:lnTo>
                  <a:lnTo>
                    <a:pt x="66306" y="3450"/>
                  </a:lnTo>
                  <a:lnTo>
                    <a:pt x="67197" y="2242"/>
                  </a:lnTo>
                  <a:lnTo>
                    <a:pt x="67599" y="1754"/>
                  </a:lnTo>
                  <a:lnTo>
                    <a:pt x="67944" y="1294"/>
                  </a:lnTo>
                  <a:lnTo>
                    <a:pt x="68289" y="949"/>
                  </a:lnTo>
                  <a:lnTo>
                    <a:pt x="68576" y="662"/>
                  </a:lnTo>
                  <a:lnTo>
                    <a:pt x="68835" y="489"/>
                  </a:lnTo>
                  <a:lnTo>
                    <a:pt x="68950" y="432"/>
                  </a:lnTo>
                  <a:lnTo>
                    <a:pt x="69065" y="403"/>
                  </a:lnTo>
                  <a:lnTo>
                    <a:pt x="69123" y="374"/>
                  </a:lnTo>
                  <a:lnTo>
                    <a:pt x="69237" y="403"/>
                  </a:lnTo>
                  <a:lnTo>
                    <a:pt x="69352" y="432"/>
                  </a:lnTo>
                  <a:lnTo>
                    <a:pt x="69640" y="547"/>
                  </a:lnTo>
                  <a:lnTo>
                    <a:pt x="70014" y="805"/>
                  </a:lnTo>
                  <a:lnTo>
                    <a:pt x="70502" y="1179"/>
                  </a:lnTo>
                  <a:lnTo>
                    <a:pt x="71048" y="1696"/>
                  </a:lnTo>
                  <a:lnTo>
                    <a:pt x="71738" y="2386"/>
                  </a:lnTo>
                  <a:lnTo>
                    <a:pt x="72543" y="3306"/>
                  </a:lnTo>
                  <a:lnTo>
                    <a:pt x="73462" y="4427"/>
                  </a:lnTo>
                  <a:lnTo>
                    <a:pt x="74210" y="5346"/>
                  </a:lnTo>
                  <a:lnTo>
                    <a:pt x="74986" y="6324"/>
                  </a:lnTo>
                  <a:lnTo>
                    <a:pt x="76509" y="8364"/>
                  </a:lnTo>
                  <a:lnTo>
                    <a:pt x="77975" y="10376"/>
                  </a:lnTo>
                  <a:lnTo>
                    <a:pt x="79268" y="12216"/>
                  </a:lnTo>
                  <a:lnTo>
                    <a:pt x="80590" y="14055"/>
                  </a:lnTo>
                  <a:lnTo>
                    <a:pt x="81107" y="14773"/>
                  </a:lnTo>
                  <a:lnTo>
                    <a:pt x="81539" y="15320"/>
                  </a:lnTo>
                  <a:lnTo>
                    <a:pt x="81855" y="15061"/>
                  </a:lnTo>
                  <a:lnTo>
                    <a:pt x="80906" y="13825"/>
                  </a:lnTo>
                  <a:lnTo>
                    <a:pt x="79584" y="11986"/>
                  </a:lnTo>
                  <a:lnTo>
                    <a:pt x="77917" y="9658"/>
                  </a:lnTo>
                  <a:lnTo>
                    <a:pt x="76308" y="7445"/>
                  </a:lnTo>
                  <a:lnTo>
                    <a:pt x="74756" y="5404"/>
                  </a:lnTo>
                  <a:lnTo>
                    <a:pt x="74037" y="4484"/>
                  </a:lnTo>
                  <a:lnTo>
                    <a:pt x="73319" y="3622"/>
                  </a:lnTo>
                  <a:lnTo>
                    <a:pt x="72658" y="2846"/>
                  </a:lnTo>
                  <a:lnTo>
                    <a:pt x="72025" y="2127"/>
                  </a:lnTo>
                  <a:lnTo>
                    <a:pt x="71422" y="1495"/>
                  </a:lnTo>
                  <a:lnTo>
                    <a:pt x="70876" y="978"/>
                  </a:lnTo>
                  <a:lnTo>
                    <a:pt x="70358" y="575"/>
                  </a:lnTo>
                  <a:lnTo>
                    <a:pt x="70128" y="403"/>
                  </a:lnTo>
                  <a:lnTo>
                    <a:pt x="69899" y="259"/>
                  </a:lnTo>
                  <a:lnTo>
                    <a:pt x="69669" y="144"/>
                  </a:lnTo>
                  <a:lnTo>
                    <a:pt x="69467" y="58"/>
                  </a:lnTo>
                  <a:lnTo>
                    <a:pt x="69295" y="29"/>
                  </a:lnTo>
                  <a:lnTo>
                    <a:pt x="69123" y="1"/>
                  </a:lnTo>
                  <a:close/>
                </a:path>
              </a:pathLst>
            </a:custGeom>
            <a:solidFill>
              <a:srgbClr val="FFFFFF">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5" name="Google Shape;2045;p40"/>
            <p:cNvSpPr/>
            <p:nvPr/>
          </p:nvSpPr>
          <p:spPr>
            <a:xfrm>
              <a:off x="4289950" y="3866650"/>
              <a:ext cx="2046375" cy="722150"/>
            </a:xfrm>
            <a:custGeom>
              <a:avLst/>
              <a:gdLst/>
              <a:ahLst/>
              <a:cxnLst/>
              <a:rect l="l" t="t" r="r" b="b"/>
              <a:pathLst>
                <a:path w="81855" h="28886" fill="none" extrusionOk="0">
                  <a:moveTo>
                    <a:pt x="69123" y="1"/>
                  </a:moveTo>
                  <a:lnTo>
                    <a:pt x="69123" y="1"/>
                  </a:lnTo>
                  <a:lnTo>
                    <a:pt x="68979" y="1"/>
                  </a:lnTo>
                  <a:lnTo>
                    <a:pt x="68979" y="1"/>
                  </a:lnTo>
                  <a:lnTo>
                    <a:pt x="68778" y="87"/>
                  </a:lnTo>
                  <a:lnTo>
                    <a:pt x="68519" y="231"/>
                  </a:lnTo>
                  <a:lnTo>
                    <a:pt x="68260" y="460"/>
                  </a:lnTo>
                  <a:lnTo>
                    <a:pt x="67944" y="748"/>
                  </a:lnTo>
                  <a:lnTo>
                    <a:pt x="67599" y="1122"/>
                  </a:lnTo>
                  <a:lnTo>
                    <a:pt x="67254" y="1553"/>
                  </a:lnTo>
                  <a:lnTo>
                    <a:pt x="66450" y="2616"/>
                  </a:lnTo>
                  <a:lnTo>
                    <a:pt x="65501" y="3938"/>
                  </a:lnTo>
                  <a:lnTo>
                    <a:pt x="64467" y="5490"/>
                  </a:lnTo>
                  <a:lnTo>
                    <a:pt x="63288" y="7301"/>
                  </a:lnTo>
                  <a:lnTo>
                    <a:pt x="61995" y="9313"/>
                  </a:lnTo>
                  <a:lnTo>
                    <a:pt x="61995" y="9313"/>
                  </a:lnTo>
                  <a:lnTo>
                    <a:pt x="59868" y="12589"/>
                  </a:lnTo>
                  <a:lnTo>
                    <a:pt x="58805" y="14199"/>
                  </a:lnTo>
                  <a:lnTo>
                    <a:pt x="57770" y="15693"/>
                  </a:lnTo>
                  <a:lnTo>
                    <a:pt x="56821" y="16987"/>
                  </a:lnTo>
                  <a:lnTo>
                    <a:pt x="56390" y="17533"/>
                  </a:lnTo>
                  <a:lnTo>
                    <a:pt x="55988" y="17992"/>
                  </a:lnTo>
                  <a:lnTo>
                    <a:pt x="55614" y="18395"/>
                  </a:lnTo>
                  <a:lnTo>
                    <a:pt x="55298" y="18682"/>
                  </a:lnTo>
                  <a:lnTo>
                    <a:pt x="55011" y="18855"/>
                  </a:lnTo>
                  <a:lnTo>
                    <a:pt x="54896" y="18912"/>
                  </a:lnTo>
                  <a:lnTo>
                    <a:pt x="54781" y="18941"/>
                  </a:lnTo>
                  <a:lnTo>
                    <a:pt x="54781" y="18941"/>
                  </a:lnTo>
                  <a:lnTo>
                    <a:pt x="54752" y="18941"/>
                  </a:lnTo>
                  <a:lnTo>
                    <a:pt x="54752" y="18941"/>
                  </a:lnTo>
                  <a:lnTo>
                    <a:pt x="54637" y="18912"/>
                  </a:lnTo>
                  <a:lnTo>
                    <a:pt x="54493" y="18883"/>
                  </a:lnTo>
                  <a:lnTo>
                    <a:pt x="54177" y="18740"/>
                  </a:lnTo>
                  <a:lnTo>
                    <a:pt x="53775" y="18481"/>
                  </a:lnTo>
                  <a:lnTo>
                    <a:pt x="53344" y="18165"/>
                  </a:lnTo>
                  <a:lnTo>
                    <a:pt x="52855" y="17763"/>
                  </a:lnTo>
                  <a:lnTo>
                    <a:pt x="52338" y="17303"/>
                  </a:lnTo>
                  <a:lnTo>
                    <a:pt x="51188" y="16239"/>
                  </a:lnTo>
                  <a:lnTo>
                    <a:pt x="49952" y="15003"/>
                  </a:lnTo>
                  <a:lnTo>
                    <a:pt x="48659" y="13681"/>
                  </a:lnTo>
                  <a:lnTo>
                    <a:pt x="46187" y="11037"/>
                  </a:lnTo>
                  <a:lnTo>
                    <a:pt x="46187" y="11037"/>
                  </a:lnTo>
                  <a:lnTo>
                    <a:pt x="43773" y="8450"/>
                  </a:lnTo>
                  <a:lnTo>
                    <a:pt x="42796" y="7445"/>
                  </a:lnTo>
                  <a:lnTo>
                    <a:pt x="41991" y="6640"/>
                  </a:lnTo>
                  <a:lnTo>
                    <a:pt x="41301" y="6007"/>
                  </a:lnTo>
                  <a:lnTo>
                    <a:pt x="40755" y="5576"/>
                  </a:lnTo>
                  <a:lnTo>
                    <a:pt x="40554" y="5433"/>
                  </a:lnTo>
                  <a:lnTo>
                    <a:pt x="40353" y="5318"/>
                  </a:lnTo>
                  <a:lnTo>
                    <a:pt x="40181" y="5260"/>
                  </a:lnTo>
                  <a:lnTo>
                    <a:pt x="40037" y="5231"/>
                  </a:lnTo>
                  <a:lnTo>
                    <a:pt x="40037" y="5231"/>
                  </a:lnTo>
                  <a:lnTo>
                    <a:pt x="39979" y="5231"/>
                  </a:lnTo>
                  <a:lnTo>
                    <a:pt x="39951" y="5231"/>
                  </a:lnTo>
                  <a:lnTo>
                    <a:pt x="39951" y="5231"/>
                  </a:lnTo>
                  <a:lnTo>
                    <a:pt x="39807" y="5318"/>
                  </a:lnTo>
                  <a:lnTo>
                    <a:pt x="39634" y="5433"/>
                  </a:lnTo>
                  <a:lnTo>
                    <a:pt x="39405" y="5634"/>
                  </a:lnTo>
                  <a:lnTo>
                    <a:pt x="39175" y="5921"/>
                  </a:lnTo>
                  <a:lnTo>
                    <a:pt x="38571" y="6640"/>
                  </a:lnTo>
                  <a:lnTo>
                    <a:pt x="37824" y="7588"/>
                  </a:lnTo>
                  <a:lnTo>
                    <a:pt x="36933" y="8795"/>
                  </a:lnTo>
                  <a:lnTo>
                    <a:pt x="35927" y="10204"/>
                  </a:lnTo>
                  <a:lnTo>
                    <a:pt x="33541" y="13624"/>
                  </a:lnTo>
                  <a:lnTo>
                    <a:pt x="33541" y="13624"/>
                  </a:lnTo>
                  <a:lnTo>
                    <a:pt x="30955" y="17303"/>
                  </a:lnTo>
                  <a:lnTo>
                    <a:pt x="29633" y="19171"/>
                  </a:lnTo>
                  <a:lnTo>
                    <a:pt x="28339" y="20895"/>
                  </a:lnTo>
                  <a:lnTo>
                    <a:pt x="27161" y="22419"/>
                  </a:lnTo>
                  <a:lnTo>
                    <a:pt x="26644" y="23080"/>
                  </a:lnTo>
                  <a:lnTo>
                    <a:pt x="26155" y="23654"/>
                  </a:lnTo>
                  <a:lnTo>
                    <a:pt x="25724" y="24114"/>
                  </a:lnTo>
                  <a:lnTo>
                    <a:pt x="25350" y="24459"/>
                  </a:lnTo>
                  <a:lnTo>
                    <a:pt x="25063" y="24689"/>
                  </a:lnTo>
                  <a:lnTo>
                    <a:pt x="24919" y="24747"/>
                  </a:lnTo>
                  <a:lnTo>
                    <a:pt x="24833" y="24775"/>
                  </a:lnTo>
                  <a:lnTo>
                    <a:pt x="24833" y="24775"/>
                  </a:lnTo>
                  <a:lnTo>
                    <a:pt x="24775" y="24775"/>
                  </a:lnTo>
                  <a:lnTo>
                    <a:pt x="24775" y="24775"/>
                  </a:lnTo>
                  <a:lnTo>
                    <a:pt x="24603" y="24747"/>
                  </a:lnTo>
                  <a:lnTo>
                    <a:pt x="24373" y="24660"/>
                  </a:lnTo>
                  <a:lnTo>
                    <a:pt x="24086" y="24517"/>
                  </a:lnTo>
                  <a:lnTo>
                    <a:pt x="23798" y="24315"/>
                  </a:lnTo>
                  <a:lnTo>
                    <a:pt x="23108" y="23769"/>
                  </a:lnTo>
                  <a:lnTo>
                    <a:pt x="22304" y="23051"/>
                  </a:lnTo>
                  <a:lnTo>
                    <a:pt x="21442" y="22246"/>
                  </a:lnTo>
                  <a:lnTo>
                    <a:pt x="20522" y="21326"/>
                  </a:lnTo>
                  <a:lnTo>
                    <a:pt x="18654" y="19429"/>
                  </a:lnTo>
                  <a:lnTo>
                    <a:pt x="18654" y="19429"/>
                  </a:lnTo>
                  <a:lnTo>
                    <a:pt x="17389" y="18165"/>
                  </a:lnTo>
                  <a:lnTo>
                    <a:pt x="16153" y="16929"/>
                  </a:lnTo>
                  <a:lnTo>
                    <a:pt x="14946" y="15779"/>
                  </a:lnTo>
                  <a:lnTo>
                    <a:pt x="13796" y="14716"/>
                  </a:lnTo>
                  <a:lnTo>
                    <a:pt x="13279" y="14256"/>
                  </a:lnTo>
                  <a:lnTo>
                    <a:pt x="12733" y="13854"/>
                  </a:lnTo>
                  <a:lnTo>
                    <a:pt x="12244" y="13480"/>
                  </a:lnTo>
                  <a:lnTo>
                    <a:pt x="11785" y="13164"/>
                  </a:lnTo>
                  <a:lnTo>
                    <a:pt x="11353" y="12905"/>
                  </a:lnTo>
                  <a:lnTo>
                    <a:pt x="10951" y="12704"/>
                  </a:lnTo>
                  <a:lnTo>
                    <a:pt x="10577" y="12589"/>
                  </a:lnTo>
                  <a:lnTo>
                    <a:pt x="10405" y="12560"/>
                  </a:lnTo>
                  <a:lnTo>
                    <a:pt x="10261" y="12560"/>
                  </a:lnTo>
                  <a:lnTo>
                    <a:pt x="10261" y="12560"/>
                  </a:lnTo>
                  <a:lnTo>
                    <a:pt x="10031" y="12589"/>
                  </a:lnTo>
                  <a:lnTo>
                    <a:pt x="10031" y="12589"/>
                  </a:lnTo>
                  <a:lnTo>
                    <a:pt x="9859" y="12647"/>
                  </a:lnTo>
                  <a:lnTo>
                    <a:pt x="9687" y="12733"/>
                  </a:lnTo>
                  <a:lnTo>
                    <a:pt x="9485" y="12848"/>
                  </a:lnTo>
                  <a:lnTo>
                    <a:pt x="9284" y="12992"/>
                  </a:lnTo>
                  <a:lnTo>
                    <a:pt x="8882" y="13394"/>
                  </a:lnTo>
                  <a:lnTo>
                    <a:pt x="8422" y="13882"/>
                  </a:lnTo>
                  <a:lnTo>
                    <a:pt x="7962" y="14457"/>
                  </a:lnTo>
                  <a:lnTo>
                    <a:pt x="7473" y="15147"/>
                  </a:lnTo>
                  <a:lnTo>
                    <a:pt x="6985" y="15894"/>
                  </a:lnTo>
                  <a:lnTo>
                    <a:pt x="6468" y="16728"/>
                  </a:lnTo>
                  <a:lnTo>
                    <a:pt x="5921" y="17648"/>
                  </a:lnTo>
                  <a:lnTo>
                    <a:pt x="5347" y="18596"/>
                  </a:lnTo>
                  <a:lnTo>
                    <a:pt x="4226" y="20665"/>
                  </a:lnTo>
                  <a:lnTo>
                    <a:pt x="3047" y="22878"/>
                  </a:lnTo>
                  <a:lnTo>
                    <a:pt x="1869" y="25178"/>
                  </a:lnTo>
                  <a:lnTo>
                    <a:pt x="1869" y="25178"/>
                  </a:lnTo>
                  <a:lnTo>
                    <a:pt x="691" y="27448"/>
                  </a:lnTo>
                  <a:lnTo>
                    <a:pt x="288" y="28224"/>
                  </a:lnTo>
                  <a:lnTo>
                    <a:pt x="1" y="28655"/>
                  </a:lnTo>
                  <a:lnTo>
                    <a:pt x="317" y="28885"/>
                  </a:lnTo>
                  <a:lnTo>
                    <a:pt x="317" y="28885"/>
                  </a:lnTo>
                  <a:lnTo>
                    <a:pt x="432" y="28713"/>
                  </a:lnTo>
                  <a:lnTo>
                    <a:pt x="604" y="28454"/>
                  </a:lnTo>
                  <a:lnTo>
                    <a:pt x="1007" y="27678"/>
                  </a:lnTo>
                  <a:lnTo>
                    <a:pt x="2214" y="25350"/>
                  </a:lnTo>
                  <a:lnTo>
                    <a:pt x="2214" y="25350"/>
                  </a:lnTo>
                  <a:lnTo>
                    <a:pt x="3105" y="23626"/>
                  </a:lnTo>
                  <a:lnTo>
                    <a:pt x="4111" y="21700"/>
                  </a:lnTo>
                  <a:lnTo>
                    <a:pt x="5203" y="19717"/>
                  </a:lnTo>
                  <a:lnTo>
                    <a:pt x="6295" y="17734"/>
                  </a:lnTo>
                  <a:lnTo>
                    <a:pt x="6870" y="16814"/>
                  </a:lnTo>
                  <a:lnTo>
                    <a:pt x="7387" y="15952"/>
                  </a:lnTo>
                  <a:lnTo>
                    <a:pt x="7933" y="15176"/>
                  </a:lnTo>
                  <a:lnTo>
                    <a:pt x="8422" y="14486"/>
                  </a:lnTo>
                  <a:lnTo>
                    <a:pt x="8911" y="13911"/>
                  </a:lnTo>
                  <a:lnTo>
                    <a:pt x="9342" y="13451"/>
                  </a:lnTo>
                  <a:lnTo>
                    <a:pt x="9572" y="13279"/>
                  </a:lnTo>
                  <a:lnTo>
                    <a:pt x="9773" y="13135"/>
                  </a:lnTo>
                  <a:lnTo>
                    <a:pt x="9945" y="13020"/>
                  </a:lnTo>
                  <a:lnTo>
                    <a:pt x="10118" y="12963"/>
                  </a:lnTo>
                  <a:lnTo>
                    <a:pt x="10118" y="12963"/>
                  </a:lnTo>
                  <a:lnTo>
                    <a:pt x="10290" y="12934"/>
                  </a:lnTo>
                  <a:lnTo>
                    <a:pt x="10290" y="12934"/>
                  </a:lnTo>
                  <a:lnTo>
                    <a:pt x="10405" y="12963"/>
                  </a:lnTo>
                  <a:lnTo>
                    <a:pt x="10577" y="12992"/>
                  </a:lnTo>
                  <a:lnTo>
                    <a:pt x="10922" y="13106"/>
                  </a:lnTo>
                  <a:lnTo>
                    <a:pt x="11296" y="13308"/>
                  </a:lnTo>
                  <a:lnTo>
                    <a:pt x="11727" y="13566"/>
                  </a:lnTo>
                  <a:lnTo>
                    <a:pt x="12187" y="13911"/>
                  </a:lnTo>
                  <a:lnTo>
                    <a:pt x="12676" y="14285"/>
                  </a:lnTo>
                  <a:lnTo>
                    <a:pt x="13193" y="14716"/>
                  </a:lnTo>
                  <a:lnTo>
                    <a:pt x="13739" y="15205"/>
                  </a:lnTo>
                  <a:lnTo>
                    <a:pt x="14889" y="16239"/>
                  </a:lnTo>
                  <a:lnTo>
                    <a:pt x="16038" y="17360"/>
                  </a:lnTo>
                  <a:lnTo>
                    <a:pt x="18366" y="19717"/>
                  </a:lnTo>
                  <a:lnTo>
                    <a:pt x="18366" y="19717"/>
                  </a:lnTo>
                  <a:lnTo>
                    <a:pt x="20637" y="21987"/>
                  </a:lnTo>
                  <a:lnTo>
                    <a:pt x="21585" y="22907"/>
                  </a:lnTo>
                  <a:lnTo>
                    <a:pt x="22447" y="23712"/>
                  </a:lnTo>
                  <a:lnTo>
                    <a:pt x="23195" y="24344"/>
                  </a:lnTo>
                  <a:lnTo>
                    <a:pt x="23540" y="24574"/>
                  </a:lnTo>
                  <a:lnTo>
                    <a:pt x="23827" y="24804"/>
                  </a:lnTo>
                  <a:lnTo>
                    <a:pt x="24114" y="24948"/>
                  </a:lnTo>
                  <a:lnTo>
                    <a:pt x="24373" y="25091"/>
                  </a:lnTo>
                  <a:lnTo>
                    <a:pt x="24603" y="25149"/>
                  </a:lnTo>
                  <a:lnTo>
                    <a:pt x="24775" y="25178"/>
                  </a:lnTo>
                  <a:lnTo>
                    <a:pt x="24775" y="25178"/>
                  </a:lnTo>
                  <a:lnTo>
                    <a:pt x="24862" y="25178"/>
                  </a:lnTo>
                  <a:lnTo>
                    <a:pt x="24862" y="25178"/>
                  </a:lnTo>
                  <a:lnTo>
                    <a:pt x="24977" y="25149"/>
                  </a:lnTo>
                  <a:lnTo>
                    <a:pt x="25092" y="25091"/>
                  </a:lnTo>
                  <a:lnTo>
                    <a:pt x="25379" y="24919"/>
                  </a:lnTo>
                  <a:lnTo>
                    <a:pt x="25695" y="24660"/>
                  </a:lnTo>
                  <a:lnTo>
                    <a:pt x="26069" y="24287"/>
                  </a:lnTo>
                  <a:lnTo>
                    <a:pt x="26500" y="23856"/>
                  </a:lnTo>
                  <a:lnTo>
                    <a:pt x="26960" y="23310"/>
                  </a:lnTo>
                  <a:lnTo>
                    <a:pt x="28023" y="21987"/>
                  </a:lnTo>
                  <a:lnTo>
                    <a:pt x="29230" y="20349"/>
                  </a:lnTo>
                  <a:lnTo>
                    <a:pt x="30610" y="18452"/>
                  </a:lnTo>
                  <a:lnTo>
                    <a:pt x="32162" y="16268"/>
                  </a:lnTo>
                  <a:lnTo>
                    <a:pt x="33858" y="13854"/>
                  </a:lnTo>
                  <a:lnTo>
                    <a:pt x="33858" y="13854"/>
                  </a:lnTo>
                  <a:lnTo>
                    <a:pt x="35841" y="11008"/>
                  </a:lnTo>
                  <a:lnTo>
                    <a:pt x="37709" y="8393"/>
                  </a:lnTo>
                  <a:lnTo>
                    <a:pt x="38514" y="7301"/>
                  </a:lnTo>
                  <a:lnTo>
                    <a:pt x="39203" y="6439"/>
                  </a:lnTo>
                  <a:lnTo>
                    <a:pt x="39462" y="6122"/>
                  </a:lnTo>
                  <a:lnTo>
                    <a:pt x="39721" y="5864"/>
                  </a:lnTo>
                  <a:lnTo>
                    <a:pt x="39893" y="5691"/>
                  </a:lnTo>
                  <a:lnTo>
                    <a:pt x="40037" y="5605"/>
                  </a:lnTo>
                  <a:lnTo>
                    <a:pt x="40037" y="5605"/>
                  </a:lnTo>
                  <a:lnTo>
                    <a:pt x="40066" y="5605"/>
                  </a:lnTo>
                  <a:lnTo>
                    <a:pt x="40066" y="5605"/>
                  </a:lnTo>
                  <a:lnTo>
                    <a:pt x="40094" y="5634"/>
                  </a:lnTo>
                  <a:lnTo>
                    <a:pt x="40209" y="5663"/>
                  </a:lnTo>
                  <a:lnTo>
                    <a:pt x="40324" y="5749"/>
                  </a:lnTo>
                  <a:lnTo>
                    <a:pt x="40525" y="5893"/>
                  </a:lnTo>
                  <a:lnTo>
                    <a:pt x="40784" y="6094"/>
                  </a:lnTo>
                  <a:lnTo>
                    <a:pt x="41129" y="6381"/>
                  </a:lnTo>
                  <a:lnTo>
                    <a:pt x="41560" y="6755"/>
                  </a:lnTo>
                  <a:lnTo>
                    <a:pt x="42049" y="7243"/>
                  </a:lnTo>
                  <a:lnTo>
                    <a:pt x="42049" y="7243"/>
                  </a:lnTo>
                  <a:lnTo>
                    <a:pt x="42911" y="8106"/>
                  </a:lnTo>
                  <a:lnTo>
                    <a:pt x="43859" y="9083"/>
                  </a:lnTo>
                  <a:lnTo>
                    <a:pt x="45900" y="11296"/>
                  </a:lnTo>
                  <a:lnTo>
                    <a:pt x="45900" y="11296"/>
                  </a:lnTo>
                  <a:lnTo>
                    <a:pt x="47481" y="12992"/>
                  </a:lnTo>
                  <a:lnTo>
                    <a:pt x="48946" y="14515"/>
                  </a:lnTo>
                  <a:lnTo>
                    <a:pt x="50297" y="15894"/>
                  </a:lnTo>
                  <a:lnTo>
                    <a:pt x="51504" y="17073"/>
                  </a:lnTo>
                  <a:lnTo>
                    <a:pt x="52050" y="17561"/>
                  </a:lnTo>
                  <a:lnTo>
                    <a:pt x="52539" y="18021"/>
                  </a:lnTo>
                  <a:lnTo>
                    <a:pt x="53028" y="18395"/>
                  </a:lnTo>
                  <a:lnTo>
                    <a:pt x="53459" y="18740"/>
                  </a:lnTo>
                  <a:lnTo>
                    <a:pt x="53832" y="18998"/>
                  </a:lnTo>
                  <a:lnTo>
                    <a:pt x="54206" y="19171"/>
                  </a:lnTo>
                  <a:lnTo>
                    <a:pt x="54493" y="19286"/>
                  </a:lnTo>
                  <a:lnTo>
                    <a:pt x="54637" y="19315"/>
                  </a:lnTo>
                  <a:lnTo>
                    <a:pt x="54752" y="19315"/>
                  </a:lnTo>
                  <a:lnTo>
                    <a:pt x="54752" y="19315"/>
                  </a:lnTo>
                  <a:lnTo>
                    <a:pt x="54810" y="19315"/>
                  </a:lnTo>
                  <a:lnTo>
                    <a:pt x="54810" y="19315"/>
                  </a:lnTo>
                  <a:lnTo>
                    <a:pt x="54925" y="19315"/>
                  </a:lnTo>
                  <a:lnTo>
                    <a:pt x="55040" y="19257"/>
                  </a:lnTo>
                  <a:lnTo>
                    <a:pt x="55327" y="19113"/>
                  </a:lnTo>
                  <a:lnTo>
                    <a:pt x="55614" y="18912"/>
                  </a:lnTo>
                  <a:lnTo>
                    <a:pt x="55931" y="18596"/>
                  </a:lnTo>
                  <a:lnTo>
                    <a:pt x="56304" y="18222"/>
                  </a:lnTo>
                  <a:lnTo>
                    <a:pt x="56678" y="17791"/>
                  </a:lnTo>
                  <a:lnTo>
                    <a:pt x="57109" y="17245"/>
                  </a:lnTo>
                  <a:lnTo>
                    <a:pt x="57540" y="16670"/>
                  </a:lnTo>
                  <a:lnTo>
                    <a:pt x="58546" y="15262"/>
                  </a:lnTo>
                  <a:lnTo>
                    <a:pt x="59667" y="13595"/>
                  </a:lnTo>
                  <a:lnTo>
                    <a:pt x="60931" y="11669"/>
                  </a:lnTo>
                  <a:lnTo>
                    <a:pt x="62311" y="9514"/>
                  </a:lnTo>
                  <a:lnTo>
                    <a:pt x="62311" y="9514"/>
                  </a:lnTo>
                  <a:lnTo>
                    <a:pt x="64352" y="6352"/>
                  </a:lnTo>
                  <a:lnTo>
                    <a:pt x="65357" y="4829"/>
                  </a:lnTo>
                  <a:lnTo>
                    <a:pt x="66306" y="3450"/>
                  </a:lnTo>
                  <a:lnTo>
                    <a:pt x="67197" y="2242"/>
                  </a:lnTo>
                  <a:lnTo>
                    <a:pt x="67599" y="1754"/>
                  </a:lnTo>
                  <a:lnTo>
                    <a:pt x="67944" y="1294"/>
                  </a:lnTo>
                  <a:lnTo>
                    <a:pt x="68289" y="949"/>
                  </a:lnTo>
                  <a:lnTo>
                    <a:pt x="68576" y="662"/>
                  </a:lnTo>
                  <a:lnTo>
                    <a:pt x="68835" y="489"/>
                  </a:lnTo>
                  <a:lnTo>
                    <a:pt x="68950" y="432"/>
                  </a:lnTo>
                  <a:lnTo>
                    <a:pt x="69065" y="403"/>
                  </a:lnTo>
                  <a:lnTo>
                    <a:pt x="69065" y="403"/>
                  </a:lnTo>
                  <a:lnTo>
                    <a:pt x="69123" y="374"/>
                  </a:lnTo>
                  <a:lnTo>
                    <a:pt x="69123" y="374"/>
                  </a:lnTo>
                  <a:lnTo>
                    <a:pt x="69237" y="403"/>
                  </a:lnTo>
                  <a:lnTo>
                    <a:pt x="69352" y="432"/>
                  </a:lnTo>
                  <a:lnTo>
                    <a:pt x="69640" y="547"/>
                  </a:lnTo>
                  <a:lnTo>
                    <a:pt x="70014" y="805"/>
                  </a:lnTo>
                  <a:lnTo>
                    <a:pt x="70502" y="1179"/>
                  </a:lnTo>
                  <a:lnTo>
                    <a:pt x="71048" y="1696"/>
                  </a:lnTo>
                  <a:lnTo>
                    <a:pt x="71738" y="2386"/>
                  </a:lnTo>
                  <a:lnTo>
                    <a:pt x="72543" y="3306"/>
                  </a:lnTo>
                  <a:lnTo>
                    <a:pt x="73462" y="4427"/>
                  </a:lnTo>
                  <a:lnTo>
                    <a:pt x="73462" y="4427"/>
                  </a:lnTo>
                  <a:lnTo>
                    <a:pt x="74210" y="5346"/>
                  </a:lnTo>
                  <a:lnTo>
                    <a:pt x="74986" y="6324"/>
                  </a:lnTo>
                  <a:lnTo>
                    <a:pt x="76509" y="8364"/>
                  </a:lnTo>
                  <a:lnTo>
                    <a:pt x="77975" y="10376"/>
                  </a:lnTo>
                  <a:lnTo>
                    <a:pt x="79268" y="12216"/>
                  </a:lnTo>
                  <a:lnTo>
                    <a:pt x="79268" y="12216"/>
                  </a:lnTo>
                  <a:lnTo>
                    <a:pt x="80590" y="14055"/>
                  </a:lnTo>
                  <a:lnTo>
                    <a:pt x="81107" y="14773"/>
                  </a:lnTo>
                  <a:lnTo>
                    <a:pt x="81539" y="15320"/>
                  </a:lnTo>
                  <a:lnTo>
                    <a:pt x="81855" y="15061"/>
                  </a:lnTo>
                  <a:lnTo>
                    <a:pt x="81855" y="15061"/>
                  </a:lnTo>
                  <a:lnTo>
                    <a:pt x="80906" y="13825"/>
                  </a:lnTo>
                  <a:lnTo>
                    <a:pt x="79584" y="11986"/>
                  </a:lnTo>
                  <a:lnTo>
                    <a:pt x="79584" y="11986"/>
                  </a:lnTo>
                  <a:lnTo>
                    <a:pt x="77917" y="9658"/>
                  </a:lnTo>
                  <a:lnTo>
                    <a:pt x="76308" y="7445"/>
                  </a:lnTo>
                  <a:lnTo>
                    <a:pt x="74756" y="5404"/>
                  </a:lnTo>
                  <a:lnTo>
                    <a:pt x="74037" y="4484"/>
                  </a:lnTo>
                  <a:lnTo>
                    <a:pt x="73319" y="3622"/>
                  </a:lnTo>
                  <a:lnTo>
                    <a:pt x="72658" y="2846"/>
                  </a:lnTo>
                  <a:lnTo>
                    <a:pt x="72025" y="2127"/>
                  </a:lnTo>
                  <a:lnTo>
                    <a:pt x="71422" y="1495"/>
                  </a:lnTo>
                  <a:lnTo>
                    <a:pt x="70876" y="978"/>
                  </a:lnTo>
                  <a:lnTo>
                    <a:pt x="70358" y="575"/>
                  </a:lnTo>
                  <a:lnTo>
                    <a:pt x="70128" y="403"/>
                  </a:lnTo>
                  <a:lnTo>
                    <a:pt x="69899" y="259"/>
                  </a:lnTo>
                  <a:lnTo>
                    <a:pt x="69669" y="144"/>
                  </a:lnTo>
                  <a:lnTo>
                    <a:pt x="69467" y="58"/>
                  </a:lnTo>
                  <a:lnTo>
                    <a:pt x="69295" y="29"/>
                  </a:lnTo>
                  <a:lnTo>
                    <a:pt x="69123" y="1"/>
                  </a:lnTo>
                </a:path>
              </a:pathLst>
            </a:custGeom>
            <a:solidFill>
              <a:srgbClr val="FFFFFF">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46" name="Google Shape;2046;p40"/>
          <p:cNvSpPr/>
          <p:nvPr/>
        </p:nvSpPr>
        <p:spPr>
          <a:xfrm>
            <a:off x="-28834" y="-36066"/>
            <a:ext cx="9192751" cy="825581"/>
          </a:xfrm>
          <a:custGeom>
            <a:avLst/>
            <a:gdLst/>
            <a:ahLst/>
            <a:cxnLst/>
            <a:rect l="l" t="t" r="r" b="b"/>
            <a:pathLst>
              <a:path w="220529" h="19430" extrusionOk="0">
                <a:moveTo>
                  <a:pt x="0" y="1"/>
                </a:moveTo>
                <a:lnTo>
                  <a:pt x="0" y="19430"/>
                </a:lnTo>
                <a:lnTo>
                  <a:pt x="220528" y="19430"/>
                </a:lnTo>
                <a:lnTo>
                  <a:pt x="22052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47" name="Google Shape;2047;p40"/>
          <p:cNvGrpSpPr/>
          <p:nvPr/>
        </p:nvGrpSpPr>
        <p:grpSpPr>
          <a:xfrm rot="-7054786">
            <a:off x="-1331988" y="-998975"/>
            <a:ext cx="4725811" cy="2112550"/>
            <a:chOff x="4289950" y="3866650"/>
            <a:chExt cx="2081600" cy="930525"/>
          </a:xfrm>
        </p:grpSpPr>
        <p:sp>
          <p:nvSpPr>
            <p:cNvPr id="2048" name="Google Shape;2048;p40"/>
            <p:cNvSpPr/>
            <p:nvPr/>
          </p:nvSpPr>
          <p:spPr>
            <a:xfrm>
              <a:off x="4325875" y="4075025"/>
              <a:ext cx="2045675" cy="722150"/>
            </a:xfrm>
            <a:custGeom>
              <a:avLst/>
              <a:gdLst/>
              <a:ahLst/>
              <a:cxnLst/>
              <a:rect l="l" t="t" r="r" b="b"/>
              <a:pathLst>
                <a:path w="81827" h="28886" extrusionOk="0">
                  <a:moveTo>
                    <a:pt x="68979" y="0"/>
                  </a:moveTo>
                  <a:lnTo>
                    <a:pt x="68778" y="87"/>
                  </a:lnTo>
                  <a:lnTo>
                    <a:pt x="68519" y="230"/>
                  </a:lnTo>
                  <a:lnTo>
                    <a:pt x="68260" y="460"/>
                  </a:lnTo>
                  <a:lnTo>
                    <a:pt x="67944" y="748"/>
                  </a:lnTo>
                  <a:lnTo>
                    <a:pt x="67599" y="1121"/>
                  </a:lnTo>
                  <a:lnTo>
                    <a:pt x="67254" y="1552"/>
                  </a:lnTo>
                  <a:lnTo>
                    <a:pt x="66450" y="2616"/>
                  </a:lnTo>
                  <a:lnTo>
                    <a:pt x="65501" y="3938"/>
                  </a:lnTo>
                  <a:lnTo>
                    <a:pt x="64467" y="5490"/>
                  </a:lnTo>
                  <a:lnTo>
                    <a:pt x="63288" y="7301"/>
                  </a:lnTo>
                  <a:lnTo>
                    <a:pt x="61995" y="9313"/>
                  </a:lnTo>
                  <a:lnTo>
                    <a:pt x="59868" y="12589"/>
                  </a:lnTo>
                  <a:lnTo>
                    <a:pt x="58776" y="14198"/>
                  </a:lnTo>
                  <a:lnTo>
                    <a:pt x="57770" y="15693"/>
                  </a:lnTo>
                  <a:lnTo>
                    <a:pt x="56822" y="16986"/>
                  </a:lnTo>
                  <a:lnTo>
                    <a:pt x="56390" y="17532"/>
                  </a:lnTo>
                  <a:lnTo>
                    <a:pt x="55988" y="17992"/>
                  </a:lnTo>
                  <a:lnTo>
                    <a:pt x="55614" y="18395"/>
                  </a:lnTo>
                  <a:lnTo>
                    <a:pt x="55298" y="18682"/>
                  </a:lnTo>
                  <a:lnTo>
                    <a:pt x="55011" y="18855"/>
                  </a:lnTo>
                  <a:lnTo>
                    <a:pt x="54896" y="18912"/>
                  </a:lnTo>
                  <a:lnTo>
                    <a:pt x="54781" y="18941"/>
                  </a:lnTo>
                  <a:lnTo>
                    <a:pt x="54752" y="18941"/>
                  </a:lnTo>
                  <a:lnTo>
                    <a:pt x="54637" y="18912"/>
                  </a:lnTo>
                  <a:lnTo>
                    <a:pt x="54494" y="18883"/>
                  </a:lnTo>
                  <a:lnTo>
                    <a:pt x="54177" y="18740"/>
                  </a:lnTo>
                  <a:lnTo>
                    <a:pt x="53775" y="18481"/>
                  </a:lnTo>
                  <a:lnTo>
                    <a:pt x="53344" y="18165"/>
                  </a:lnTo>
                  <a:lnTo>
                    <a:pt x="52855" y="17762"/>
                  </a:lnTo>
                  <a:lnTo>
                    <a:pt x="52338" y="17303"/>
                  </a:lnTo>
                  <a:lnTo>
                    <a:pt x="51188" y="16239"/>
                  </a:lnTo>
                  <a:lnTo>
                    <a:pt x="49952" y="15003"/>
                  </a:lnTo>
                  <a:lnTo>
                    <a:pt x="48659" y="13681"/>
                  </a:lnTo>
                  <a:lnTo>
                    <a:pt x="46187" y="11037"/>
                  </a:lnTo>
                  <a:lnTo>
                    <a:pt x="43773" y="8450"/>
                  </a:lnTo>
                  <a:lnTo>
                    <a:pt x="42796" y="7444"/>
                  </a:lnTo>
                  <a:lnTo>
                    <a:pt x="41991" y="6640"/>
                  </a:lnTo>
                  <a:lnTo>
                    <a:pt x="41301" y="6007"/>
                  </a:lnTo>
                  <a:lnTo>
                    <a:pt x="40755" y="5576"/>
                  </a:lnTo>
                  <a:lnTo>
                    <a:pt x="40554" y="5433"/>
                  </a:lnTo>
                  <a:lnTo>
                    <a:pt x="40353" y="5318"/>
                  </a:lnTo>
                  <a:lnTo>
                    <a:pt x="40181" y="5260"/>
                  </a:lnTo>
                  <a:lnTo>
                    <a:pt x="40037" y="5231"/>
                  </a:lnTo>
                  <a:lnTo>
                    <a:pt x="39951" y="5231"/>
                  </a:lnTo>
                  <a:lnTo>
                    <a:pt x="39807" y="5318"/>
                  </a:lnTo>
                  <a:lnTo>
                    <a:pt x="39634" y="5433"/>
                  </a:lnTo>
                  <a:lnTo>
                    <a:pt x="39405" y="5634"/>
                  </a:lnTo>
                  <a:lnTo>
                    <a:pt x="39175" y="5921"/>
                  </a:lnTo>
                  <a:lnTo>
                    <a:pt x="38542" y="6640"/>
                  </a:lnTo>
                  <a:lnTo>
                    <a:pt x="37824" y="7588"/>
                  </a:lnTo>
                  <a:lnTo>
                    <a:pt x="36933" y="8795"/>
                  </a:lnTo>
                  <a:lnTo>
                    <a:pt x="35927" y="10204"/>
                  </a:lnTo>
                  <a:lnTo>
                    <a:pt x="33541" y="13624"/>
                  </a:lnTo>
                  <a:lnTo>
                    <a:pt x="30955" y="17303"/>
                  </a:lnTo>
                  <a:lnTo>
                    <a:pt x="29604" y="19171"/>
                  </a:lnTo>
                  <a:lnTo>
                    <a:pt x="28339" y="20895"/>
                  </a:lnTo>
                  <a:lnTo>
                    <a:pt x="27161" y="22418"/>
                  </a:lnTo>
                  <a:lnTo>
                    <a:pt x="26644" y="23079"/>
                  </a:lnTo>
                  <a:lnTo>
                    <a:pt x="26155" y="23654"/>
                  </a:lnTo>
                  <a:lnTo>
                    <a:pt x="25724" y="24114"/>
                  </a:lnTo>
                  <a:lnTo>
                    <a:pt x="25350" y="24459"/>
                  </a:lnTo>
                  <a:lnTo>
                    <a:pt x="25063" y="24689"/>
                  </a:lnTo>
                  <a:lnTo>
                    <a:pt x="24919" y="24746"/>
                  </a:lnTo>
                  <a:lnTo>
                    <a:pt x="24804" y="24775"/>
                  </a:lnTo>
                  <a:lnTo>
                    <a:pt x="24775" y="24775"/>
                  </a:lnTo>
                  <a:lnTo>
                    <a:pt x="24574" y="24746"/>
                  </a:lnTo>
                  <a:lnTo>
                    <a:pt x="24373" y="24660"/>
                  </a:lnTo>
                  <a:lnTo>
                    <a:pt x="24086" y="24516"/>
                  </a:lnTo>
                  <a:lnTo>
                    <a:pt x="23798" y="24315"/>
                  </a:lnTo>
                  <a:lnTo>
                    <a:pt x="23109" y="23769"/>
                  </a:lnTo>
                  <a:lnTo>
                    <a:pt x="22304" y="23051"/>
                  </a:lnTo>
                  <a:lnTo>
                    <a:pt x="21442" y="22246"/>
                  </a:lnTo>
                  <a:lnTo>
                    <a:pt x="20522" y="21326"/>
                  </a:lnTo>
                  <a:lnTo>
                    <a:pt x="18625" y="19429"/>
                  </a:lnTo>
                  <a:lnTo>
                    <a:pt x="17389" y="18165"/>
                  </a:lnTo>
                  <a:lnTo>
                    <a:pt x="16153" y="16929"/>
                  </a:lnTo>
                  <a:lnTo>
                    <a:pt x="14946" y="15779"/>
                  </a:lnTo>
                  <a:lnTo>
                    <a:pt x="13797" y="14716"/>
                  </a:lnTo>
                  <a:lnTo>
                    <a:pt x="13250" y="14256"/>
                  </a:lnTo>
                  <a:lnTo>
                    <a:pt x="12733" y="13854"/>
                  </a:lnTo>
                  <a:lnTo>
                    <a:pt x="12245" y="13480"/>
                  </a:lnTo>
                  <a:lnTo>
                    <a:pt x="11785" y="13164"/>
                  </a:lnTo>
                  <a:lnTo>
                    <a:pt x="11354" y="12905"/>
                  </a:lnTo>
                  <a:lnTo>
                    <a:pt x="10951" y="12704"/>
                  </a:lnTo>
                  <a:lnTo>
                    <a:pt x="10578" y="12589"/>
                  </a:lnTo>
                  <a:lnTo>
                    <a:pt x="10405" y="12560"/>
                  </a:lnTo>
                  <a:lnTo>
                    <a:pt x="10261" y="12560"/>
                  </a:lnTo>
                  <a:lnTo>
                    <a:pt x="10031" y="12589"/>
                  </a:lnTo>
                  <a:lnTo>
                    <a:pt x="9859" y="12646"/>
                  </a:lnTo>
                  <a:lnTo>
                    <a:pt x="9658" y="12733"/>
                  </a:lnTo>
                  <a:lnTo>
                    <a:pt x="9485" y="12848"/>
                  </a:lnTo>
                  <a:lnTo>
                    <a:pt x="9284" y="12991"/>
                  </a:lnTo>
                  <a:lnTo>
                    <a:pt x="8882" y="13394"/>
                  </a:lnTo>
                  <a:lnTo>
                    <a:pt x="8422" y="13882"/>
                  </a:lnTo>
                  <a:lnTo>
                    <a:pt x="7962" y="14457"/>
                  </a:lnTo>
                  <a:lnTo>
                    <a:pt x="7474" y="15147"/>
                  </a:lnTo>
                  <a:lnTo>
                    <a:pt x="6985" y="15894"/>
                  </a:lnTo>
                  <a:lnTo>
                    <a:pt x="6439" y="16728"/>
                  </a:lnTo>
                  <a:lnTo>
                    <a:pt x="5922" y="17647"/>
                  </a:lnTo>
                  <a:lnTo>
                    <a:pt x="5347" y="18596"/>
                  </a:lnTo>
                  <a:lnTo>
                    <a:pt x="4226" y="20665"/>
                  </a:lnTo>
                  <a:lnTo>
                    <a:pt x="3047" y="22878"/>
                  </a:lnTo>
                  <a:lnTo>
                    <a:pt x="1869" y="25178"/>
                  </a:lnTo>
                  <a:lnTo>
                    <a:pt x="691" y="27448"/>
                  </a:lnTo>
                  <a:lnTo>
                    <a:pt x="288" y="28224"/>
                  </a:lnTo>
                  <a:lnTo>
                    <a:pt x="1" y="28655"/>
                  </a:lnTo>
                  <a:lnTo>
                    <a:pt x="317" y="28885"/>
                  </a:lnTo>
                  <a:lnTo>
                    <a:pt x="432" y="28713"/>
                  </a:lnTo>
                  <a:lnTo>
                    <a:pt x="604" y="28454"/>
                  </a:lnTo>
                  <a:lnTo>
                    <a:pt x="1007" y="27678"/>
                  </a:lnTo>
                  <a:lnTo>
                    <a:pt x="2214" y="25350"/>
                  </a:lnTo>
                  <a:lnTo>
                    <a:pt x="3105" y="23626"/>
                  </a:lnTo>
                  <a:lnTo>
                    <a:pt x="4111" y="21700"/>
                  </a:lnTo>
                  <a:lnTo>
                    <a:pt x="5203" y="19688"/>
                  </a:lnTo>
                  <a:lnTo>
                    <a:pt x="6295" y="17734"/>
                  </a:lnTo>
                  <a:lnTo>
                    <a:pt x="6870" y="16814"/>
                  </a:lnTo>
                  <a:lnTo>
                    <a:pt x="7387" y="15952"/>
                  </a:lnTo>
                  <a:lnTo>
                    <a:pt x="7933" y="15176"/>
                  </a:lnTo>
                  <a:lnTo>
                    <a:pt x="8422" y="14486"/>
                  </a:lnTo>
                  <a:lnTo>
                    <a:pt x="8911" y="13911"/>
                  </a:lnTo>
                  <a:lnTo>
                    <a:pt x="9342" y="13451"/>
                  </a:lnTo>
                  <a:lnTo>
                    <a:pt x="9572" y="13279"/>
                  </a:lnTo>
                  <a:lnTo>
                    <a:pt x="9744" y="13135"/>
                  </a:lnTo>
                  <a:lnTo>
                    <a:pt x="9945" y="13020"/>
                  </a:lnTo>
                  <a:lnTo>
                    <a:pt x="10118" y="12963"/>
                  </a:lnTo>
                  <a:lnTo>
                    <a:pt x="10290" y="12934"/>
                  </a:lnTo>
                  <a:lnTo>
                    <a:pt x="10405" y="12963"/>
                  </a:lnTo>
                  <a:lnTo>
                    <a:pt x="10578" y="12991"/>
                  </a:lnTo>
                  <a:lnTo>
                    <a:pt x="10922" y="13106"/>
                  </a:lnTo>
                  <a:lnTo>
                    <a:pt x="11296" y="13308"/>
                  </a:lnTo>
                  <a:lnTo>
                    <a:pt x="11727" y="13566"/>
                  </a:lnTo>
                  <a:lnTo>
                    <a:pt x="12187" y="13911"/>
                  </a:lnTo>
                  <a:lnTo>
                    <a:pt x="12676" y="14285"/>
                  </a:lnTo>
                  <a:lnTo>
                    <a:pt x="13193" y="14716"/>
                  </a:lnTo>
                  <a:lnTo>
                    <a:pt x="13739" y="15204"/>
                  </a:lnTo>
                  <a:lnTo>
                    <a:pt x="14889" y="16239"/>
                  </a:lnTo>
                  <a:lnTo>
                    <a:pt x="16038" y="17360"/>
                  </a:lnTo>
                  <a:lnTo>
                    <a:pt x="18366" y="19717"/>
                  </a:lnTo>
                  <a:lnTo>
                    <a:pt x="20579" y="21930"/>
                  </a:lnTo>
                  <a:lnTo>
                    <a:pt x="21528" y="22850"/>
                  </a:lnTo>
                  <a:lnTo>
                    <a:pt x="22361" y="23654"/>
                  </a:lnTo>
                  <a:lnTo>
                    <a:pt x="23109" y="24258"/>
                  </a:lnTo>
                  <a:lnTo>
                    <a:pt x="23453" y="24516"/>
                  </a:lnTo>
                  <a:lnTo>
                    <a:pt x="23741" y="24746"/>
                  </a:lnTo>
                  <a:lnTo>
                    <a:pt x="24028" y="24919"/>
                  </a:lnTo>
                  <a:lnTo>
                    <a:pt x="24287" y="25034"/>
                  </a:lnTo>
                  <a:lnTo>
                    <a:pt x="24517" y="25120"/>
                  </a:lnTo>
                  <a:lnTo>
                    <a:pt x="24718" y="25178"/>
                  </a:lnTo>
                  <a:lnTo>
                    <a:pt x="24862" y="25178"/>
                  </a:lnTo>
                  <a:lnTo>
                    <a:pt x="24977" y="25149"/>
                  </a:lnTo>
                  <a:lnTo>
                    <a:pt x="25092" y="25091"/>
                  </a:lnTo>
                  <a:lnTo>
                    <a:pt x="25379" y="24919"/>
                  </a:lnTo>
                  <a:lnTo>
                    <a:pt x="25695" y="24660"/>
                  </a:lnTo>
                  <a:lnTo>
                    <a:pt x="26069" y="24287"/>
                  </a:lnTo>
                  <a:lnTo>
                    <a:pt x="26500" y="23855"/>
                  </a:lnTo>
                  <a:lnTo>
                    <a:pt x="26960" y="23309"/>
                  </a:lnTo>
                  <a:lnTo>
                    <a:pt x="28023" y="21987"/>
                  </a:lnTo>
                  <a:lnTo>
                    <a:pt x="29230" y="20349"/>
                  </a:lnTo>
                  <a:lnTo>
                    <a:pt x="30610" y="18452"/>
                  </a:lnTo>
                  <a:lnTo>
                    <a:pt x="32162" y="16268"/>
                  </a:lnTo>
                  <a:lnTo>
                    <a:pt x="33858" y="13854"/>
                  </a:lnTo>
                  <a:lnTo>
                    <a:pt x="35841" y="11008"/>
                  </a:lnTo>
                  <a:lnTo>
                    <a:pt x="37709" y="8393"/>
                  </a:lnTo>
                  <a:lnTo>
                    <a:pt x="38514" y="7301"/>
                  </a:lnTo>
                  <a:lnTo>
                    <a:pt x="39203" y="6438"/>
                  </a:lnTo>
                  <a:lnTo>
                    <a:pt x="39462" y="6122"/>
                  </a:lnTo>
                  <a:lnTo>
                    <a:pt x="39721" y="5864"/>
                  </a:lnTo>
                  <a:lnTo>
                    <a:pt x="39893" y="5691"/>
                  </a:lnTo>
                  <a:lnTo>
                    <a:pt x="40037" y="5605"/>
                  </a:lnTo>
                  <a:lnTo>
                    <a:pt x="40066" y="5605"/>
                  </a:lnTo>
                  <a:lnTo>
                    <a:pt x="40094" y="5634"/>
                  </a:lnTo>
                  <a:lnTo>
                    <a:pt x="40209" y="5662"/>
                  </a:lnTo>
                  <a:lnTo>
                    <a:pt x="40324" y="5749"/>
                  </a:lnTo>
                  <a:lnTo>
                    <a:pt x="40525" y="5892"/>
                  </a:lnTo>
                  <a:lnTo>
                    <a:pt x="40784" y="6094"/>
                  </a:lnTo>
                  <a:lnTo>
                    <a:pt x="41129" y="6381"/>
                  </a:lnTo>
                  <a:lnTo>
                    <a:pt x="41560" y="6755"/>
                  </a:lnTo>
                  <a:lnTo>
                    <a:pt x="42049" y="7243"/>
                  </a:lnTo>
                  <a:lnTo>
                    <a:pt x="42911" y="8105"/>
                  </a:lnTo>
                  <a:lnTo>
                    <a:pt x="43859" y="9083"/>
                  </a:lnTo>
                  <a:lnTo>
                    <a:pt x="45900" y="11296"/>
                  </a:lnTo>
                  <a:lnTo>
                    <a:pt x="47452" y="12963"/>
                  </a:lnTo>
                  <a:lnTo>
                    <a:pt x="48889" y="14457"/>
                  </a:lnTo>
                  <a:lnTo>
                    <a:pt x="50211" y="15837"/>
                  </a:lnTo>
                  <a:lnTo>
                    <a:pt x="51418" y="16986"/>
                  </a:lnTo>
                  <a:lnTo>
                    <a:pt x="51936" y="17504"/>
                  </a:lnTo>
                  <a:lnTo>
                    <a:pt x="52453" y="17935"/>
                  </a:lnTo>
                  <a:lnTo>
                    <a:pt x="52913" y="18337"/>
                  </a:lnTo>
                  <a:lnTo>
                    <a:pt x="53373" y="18653"/>
                  </a:lnTo>
                  <a:lnTo>
                    <a:pt x="53746" y="18941"/>
                  </a:lnTo>
                  <a:lnTo>
                    <a:pt x="54120" y="19142"/>
                  </a:lnTo>
                  <a:lnTo>
                    <a:pt x="54407" y="19257"/>
                  </a:lnTo>
                  <a:lnTo>
                    <a:pt x="54695" y="19314"/>
                  </a:lnTo>
                  <a:lnTo>
                    <a:pt x="54925" y="19314"/>
                  </a:lnTo>
                  <a:lnTo>
                    <a:pt x="55040" y="19257"/>
                  </a:lnTo>
                  <a:lnTo>
                    <a:pt x="55327" y="19113"/>
                  </a:lnTo>
                  <a:lnTo>
                    <a:pt x="55614" y="18912"/>
                  </a:lnTo>
                  <a:lnTo>
                    <a:pt x="55931" y="18596"/>
                  </a:lnTo>
                  <a:lnTo>
                    <a:pt x="56304" y="18222"/>
                  </a:lnTo>
                  <a:lnTo>
                    <a:pt x="56678" y="17791"/>
                  </a:lnTo>
                  <a:lnTo>
                    <a:pt x="57109" y="17245"/>
                  </a:lnTo>
                  <a:lnTo>
                    <a:pt x="57540" y="16670"/>
                  </a:lnTo>
                  <a:lnTo>
                    <a:pt x="58546" y="15262"/>
                  </a:lnTo>
                  <a:lnTo>
                    <a:pt x="59667" y="13595"/>
                  </a:lnTo>
                  <a:lnTo>
                    <a:pt x="60931" y="11669"/>
                  </a:lnTo>
                  <a:lnTo>
                    <a:pt x="62311" y="9514"/>
                  </a:lnTo>
                  <a:lnTo>
                    <a:pt x="64352" y="6352"/>
                  </a:lnTo>
                  <a:lnTo>
                    <a:pt x="65358" y="4829"/>
                  </a:lnTo>
                  <a:lnTo>
                    <a:pt x="66306" y="3449"/>
                  </a:lnTo>
                  <a:lnTo>
                    <a:pt x="67197" y="2242"/>
                  </a:lnTo>
                  <a:lnTo>
                    <a:pt x="67599" y="1754"/>
                  </a:lnTo>
                  <a:lnTo>
                    <a:pt x="67944" y="1294"/>
                  </a:lnTo>
                  <a:lnTo>
                    <a:pt x="68289" y="949"/>
                  </a:lnTo>
                  <a:lnTo>
                    <a:pt x="68577" y="662"/>
                  </a:lnTo>
                  <a:lnTo>
                    <a:pt x="68835" y="489"/>
                  </a:lnTo>
                  <a:lnTo>
                    <a:pt x="68950" y="432"/>
                  </a:lnTo>
                  <a:lnTo>
                    <a:pt x="69065" y="403"/>
                  </a:lnTo>
                  <a:lnTo>
                    <a:pt x="69123" y="374"/>
                  </a:lnTo>
                  <a:lnTo>
                    <a:pt x="69238" y="403"/>
                  </a:lnTo>
                  <a:lnTo>
                    <a:pt x="69353" y="432"/>
                  </a:lnTo>
                  <a:lnTo>
                    <a:pt x="69640" y="547"/>
                  </a:lnTo>
                  <a:lnTo>
                    <a:pt x="70014" y="805"/>
                  </a:lnTo>
                  <a:lnTo>
                    <a:pt x="70502" y="1179"/>
                  </a:lnTo>
                  <a:lnTo>
                    <a:pt x="71048" y="1696"/>
                  </a:lnTo>
                  <a:lnTo>
                    <a:pt x="71738" y="2386"/>
                  </a:lnTo>
                  <a:lnTo>
                    <a:pt x="72543" y="3306"/>
                  </a:lnTo>
                  <a:lnTo>
                    <a:pt x="73462" y="4427"/>
                  </a:lnTo>
                  <a:lnTo>
                    <a:pt x="74210" y="5346"/>
                  </a:lnTo>
                  <a:lnTo>
                    <a:pt x="74986" y="6323"/>
                  </a:lnTo>
                  <a:lnTo>
                    <a:pt x="76509" y="8364"/>
                  </a:lnTo>
                  <a:lnTo>
                    <a:pt x="77975" y="10376"/>
                  </a:lnTo>
                  <a:lnTo>
                    <a:pt x="79268" y="12215"/>
                  </a:lnTo>
                  <a:lnTo>
                    <a:pt x="80590" y="14055"/>
                  </a:lnTo>
                  <a:lnTo>
                    <a:pt x="81107" y="14773"/>
                  </a:lnTo>
                  <a:lnTo>
                    <a:pt x="81539" y="15319"/>
                  </a:lnTo>
                  <a:lnTo>
                    <a:pt x="81826" y="15061"/>
                  </a:lnTo>
                  <a:lnTo>
                    <a:pt x="80906" y="13825"/>
                  </a:lnTo>
                  <a:lnTo>
                    <a:pt x="79584" y="11985"/>
                  </a:lnTo>
                  <a:lnTo>
                    <a:pt x="77917" y="9657"/>
                  </a:lnTo>
                  <a:lnTo>
                    <a:pt x="76308" y="7444"/>
                  </a:lnTo>
                  <a:lnTo>
                    <a:pt x="74756" y="5404"/>
                  </a:lnTo>
                  <a:lnTo>
                    <a:pt x="74037" y="4484"/>
                  </a:lnTo>
                  <a:lnTo>
                    <a:pt x="73319" y="3622"/>
                  </a:lnTo>
                  <a:lnTo>
                    <a:pt x="72658" y="2846"/>
                  </a:lnTo>
                  <a:lnTo>
                    <a:pt x="72025" y="2127"/>
                  </a:lnTo>
                  <a:lnTo>
                    <a:pt x="71422" y="1495"/>
                  </a:lnTo>
                  <a:lnTo>
                    <a:pt x="70876" y="978"/>
                  </a:lnTo>
                  <a:lnTo>
                    <a:pt x="70358" y="575"/>
                  </a:lnTo>
                  <a:lnTo>
                    <a:pt x="70129" y="403"/>
                  </a:lnTo>
                  <a:lnTo>
                    <a:pt x="69899" y="259"/>
                  </a:lnTo>
                  <a:lnTo>
                    <a:pt x="69669" y="144"/>
                  </a:lnTo>
                  <a:lnTo>
                    <a:pt x="69467" y="58"/>
                  </a:lnTo>
                  <a:lnTo>
                    <a:pt x="69295" y="29"/>
                  </a:lnTo>
                  <a:lnTo>
                    <a:pt x="69123" y="0"/>
                  </a:lnTo>
                  <a:close/>
                </a:path>
              </a:pathLst>
            </a:custGeom>
            <a:solidFill>
              <a:srgbClr val="FFFFFF">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9" name="Google Shape;2049;p40"/>
            <p:cNvSpPr/>
            <p:nvPr/>
          </p:nvSpPr>
          <p:spPr>
            <a:xfrm>
              <a:off x="4325875" y="4075025"/>
              <a:ext cx="2045675" cy="722150"/>
            </a:xfrm>
            <a:custGeom>
              <a:avLst/>
              <a:gdLst/>
              <a:ahLst/>
              <a:cxnLst/>
              <a:rect l="l" t="t" r="r" b="b"/>
              <a:pathLst>
                <a:path w="81827" h="28886" fill="none" extrusionOk="0">
                  <a:moveTo>
                    <a:pt x="69123" y="0"/>
                  </a:moveTo>
                  <a:lnTo>
                    <a:pt x="69123" y="0"/>
                  </a:lnTo>
                  <a:lnTo>
                    <a:pt x="68979" y="0"/>
                  </a:lnTo>
                  <a:lnTo>
                    <a:pt x="68979" y="0"/>
                  </a:lnTo>
                  <a:lnTo>
                    <a:pt x="68778" y="87"/>
                  </a:lnTo>
                  <a:lnTo>
                    <a:pt x="68519" y="230"/>
                  </a:lnTo>
                  <a:lnTo>
                    <a:pt x="68260" y="460"/>
                  </a:lnTo>
                  <a:lnTo>
                    <a:pt x="67944" y="748"/>
                  </a:lnTo>
                  <a:lnTo>
                    <a:pt x="67599" y="1121"/>
                  </a:lnTo>
                  <a:lnTo>
                    <a:pt x="67254" y="1552"/>
                  </a:lnTo>
                  <a:lnTo>
                    <a:pt x="66450" y="2616"/>
                  </a:lnTo>
                  <a:lnTo>
                    <a:pt x="65501" y="3938"/>
                  </a:lnTo>
                  <a:lnTo>
                    <a:pt x="64467" y="5490"/>
                  </a:lnTo>
                  <a:lnTo>
                    <a:pt x="63288" y="7301"/>
                  </a:lnTo>
                  <a:lnTo>
                    <a:pt x="61995" y="9313"/>
                  </a:lnTo>
                  <a:lnTo>
                    <a:pt x="61995" y="9313"/>
                  </a:lnTo>
                  <a:lnTo>
                    <a:pt x="59868" y="12589"/>
                  </a:lnTo>
                  <a:lnTo>
                    <a:pt x="58776" y="14198"/>
                  </a:lnTo>
                  <a:lnTo>
                    <a:pt x="57770" y="15693"/>
                  </a:lnTo>
                  <a:lnTo>
                    <a:pt x="56822" y="16986"/>
                  </a:lnTo>
                  <a:lnTo>
                    <a:pt x="56390" y="17532"/>
                  </a:lnTo>
                  <a:lnTo>
                    <a:pt x="55988" y="17992"/>
                  </a:lnTo>
                  <a:lnTo>
                    <a:pt x="55614" y="18395"/>
                  </a:lnTo>
                  <a:lnTo>
                    <a:pt x="55298" y="18682"/>
                  </a:lnTo>
                  <a:lnTo>
                    <a:pt x="55011" y="18855"/>
                  </a:lnTo>
                  <a:lnTo>
                    <a:pt x="54896" y="18912"/>
                  </a:lnTo>
                  <a:lnTo>
                    <a:pt x="54781" y="18941"/>
                  </a:lnTo>
                  <a:lnTo>
                    <a:pt x="54781" y="18941"/>
                  </a:lnTo>
                  <a:lnTo>
                    <a:pt x="54752" y="18941"/>
                  </a:lnTo>
                  <a:lnTo>
                    <a:pt x="54752" y="18941"/>
                  </a:lnTo>
                  <a:lnTo>
                    <a:pt x="54637" y="18912"/>
                  </a:lnTo>
                  <a:lnTo>
                    <a:pt x="54494" y="18883"/>
                  </a:lnTo>
                  <a:lnTo>
                    <a:pt x="54177" y="18740"/>
                  </a:lnTo>
                  <a:lnTo>
                    <a:pt x="53775" y="18481"/>
                  </a:lnTo>
                  <a:lnTo>
                    <a:pt x="53344" y="18165"/>
                  </a:lnTo>
                  <a:lnTo>
                    <a:pt x="52855" y="17762"/>
                  </a:lnTo>
                  <a:lnTo>
                    <a:pt x="52338" y="17303"/>
                  </a:lnTo>
                  <a:lnTo>
                    <a:pt x="51188" y="16239"/>
                  </a:lnTo>
                  <a:lnTo>
                    <a:pt x="49952" y="15003"/>
                  </a:lnTo>
                  <a:lnTo>
                    <a:pt x="48659" y="13681"/>
                  </a:lnTo>
                  <a:lnTo>
                    <a:pt x="46187" y="11037"/>
                  </a:lnTo>
                  <a:lnTo>
                    <a:pt x="46187" y="11037"/>
                  </a:lnTo>
                  <a:lnTo>
                    <a:pt x="43773" y="8450"/>
                  </a:lnTo>
                  <a:lnTo>
                    <a:pt x="42796" y="7444"/>
                  </a:lnTo>
                  <a:lnTo>
                    <a:pt x="41991" y="6640"/>
                  </a:lnTo>
                  <a:lnTo>
                    <a:pt x="41301" y="6007"/>
                  </a:lnTo>
                  <a:lnTo>
                    <a:pt x="40755" y="5576"/>
                  </a:lnTo>
                  <a:lnTo>
                    <a:pt x="40554" y="5433"/>
                  </a:lnTo>
                  <a:lnTo>
                    <a:pt x="40353" y="5318"/>
                  </a:lnTo>
                  <a:lnTo>
                    <a:pt x="40181" y="5260"/>
                  </a:lnTo>
                  <a:lnTo>
                    <a:pt x="40037" y="5231"/>
                  </a:lnTo>
                  <a:lnTo>
                    <a:pt x="40037" y="5231"/>
                  </a:lnTo>
                  <a:lnTo>
                    <a:pt x="39979" y="5231"/>
                  </a:lnTo>
                  <a:lnTo>
                    <a:pt x="39951" y="5231"/>
                  </a:lnTo>
                  <a:lnTo>
                    <a:pt x="39951" y="5231"/>
                  </a:lnTo>
                  <a:lnTo>
                    <a:pt x="39807" y="5318"/>
                  </a:lnTo>
                  <a:lnTo>
                    <a:pt x="39634" y="5433"/>
                  </a:lnTo>
                  <a:lnTo>
                    <a:pt x="39405" y="5634"/>
                  </a:lnTo>
                  <a:lnTo>
                    <a:pt x="39175" y="5921"/>
                  </a:lnTo>
                  <a:lnTo>
                    <a:pt x="38542" y="6640"/>
                  </a:lnTo>
                  <a:lnTo>
                    <a:pt x="37824" y="7588"/>
                  </a:lnTo>
                  <a:lnTo>
                    <a:pt x="36933" y="8795"/>
                  </a:lnTo>
                  <a:lnTo>
                    <a:pt x="35927" y="10204"/>
                  </a:lnTo>
                  <a:lnTo>
                    <a:pt x="33541" y="13624"/>
                  </a:lnTo>
                  <a:lnTo>
                    <a:pt x="33541" y="13624"/>
                  </a:lnTo>
                  <a:lnTo>
                    <a:pt x="30955" y="17303"/>
                  </a:lnTo>
                  <a:lnTo>
                    <a:pt x="29604" y="19171"/>
                  </a:lnTo>
                  <a:lnTo>
                    <a:pt x="28339" y="20895"/>
                  </a:lnTo>
                  <a:lnTo>
                    <a:pt x="27161" y="22418"/>
                  </a:lnTo>
                  <a:lnTo>
                    <a:pt x="26644" y="23079"/>
                  </a:lnTo>
                  <a:lnTo>
                    <a:pt x="26155" y="23654"/>
                  </a:lnTo>
                  <a:lnTo>
                    <a:pt x="25724" y="24114"/>
                  </a:lnTo>
                  <a:lnTo>
                    <a:pt x="25350" y="24459"/>
                  </a:lnTo>
                  <a:lnTo>
                    <a:pt x="25063" y="24689"/>
                  </a:lnTo>
                  <a:lnTo>
                    <a:pt x="24919" y="24746"/>
                  </a:lnTo>
                  <a:lnTo>
                    <a:pt x="24804" y="24775"/>
                  </a:lnTo>
                  <a:lnTo>
                    <a:pt x="24804" y="24775"/>
                  </a:lnTo>
                  <a:lnTo>
                    <a:pt x="24775" y="24775"/>
                  </a:lnTo>
                  <a:lnTo>
                    <a:pt x="24775" y="24775"/>
                  </a:lnTo>
                  <a:lnTo>
                    <a:pt x="24574" y="24746"/>
                  </a:lnTo>
                  <a:lnTo>
                    <a:pt x="24373" y="24660"/>
                  </a:lnTo>
                  <a:lnTo>
                    <a:pt x="24086" y="24516"/>
                  </a:lnTo>
                  <a:lnTo>
                    <a:pt x="23798" y="24315"/>
                  </a:lnTo>
                  <a:lnTo>
                    <a:pt x="23109" y="23769"/>
                  </a:lnTo>
                  <a:lnTo>
                    <a:pt x="22304" y="23051"/>
                  </a:lnTo>
                  <a:lnTo>
                    <a:pt x="21442" y="22246"/>
                  </a:lnTo>
                  <a:lnTo>
                    <a:pt x="20522" y="21326"/>
                  </a:lnTo>
                  <a:lnTo>
                    <a:pt x="18625" y="19429"/>
                  </a:lnTo>
                  <a:lnTo>
                    <a:pt x="18625" y="19429"/>
                  </a:lnTo>
                  <a:lnTo>
                    <a:pt x="17389" y="18165"/>
                  </a:lnTo>
                  <a:lnTo>
                    <a:pt x="16153" y="16929"/>
                  </a:lnTo>
                  <a:lnTo>
                    <a:pt x="14946" y="15779"/>
                  </a:lnTo>
                  <a:lnTo>
                    <a:pt x="13797" y="14716"/>
                  </a:lnTo>
                  <a:lnTo>
                    <a:pt x="13250" y="14256"/>
                  </a:lnTo>
                  <a:lnTo>
                    <a:pt x="12733" y="13854"/>
                  </a:lnTo>
                  <a:lnTo>
                    <a:pt x="12245" y="13480"/>
                  </a:lnTo>
                  <a:lnTo>
                    <a:pt x="11785" y="13164"/>
                  </a:lnTo>
                  <a:lnTo>
                    <a:pt x="11354" y="12905"/>
                  </a:lnTo>
                  <a:lnTo>
                    <a:pt x="10951" y="12704"/>
                  </a:lnTo>
                  <a:lnTo>
                    <a:pt x="10578" y="12589"/>
                  </a:lnTo>
                  <a:lnTo>
                    <a:pt x="10405" y="12560"/>
                  </a:lnTo>
                  <a:lnTo>
                    <a:pt x="10261" y="12560"/>
                  </a:lnTo>
                  <a:lnTo>
                    <a:pt x="10261" y="12560"/>
                  </a:lnTo>
                  <a:lnTo>
                    <a:pt x="10031" y="12589"/>
                  </a:lnTo>
                  <a:lnTo>
                    <a:pt x="10031" y="12589"/>
                  </a:lnTo>
                  <a:lnTo>
                    <a:pt x="9859" y="12646"/>
                  </a:lnTo>
                  <a:lnTo>
                    <a:pt x="9658" y="12733"/>
                  </a:lnTo>
                  <a:lnTo>
                    <a:pt x="9485" y="12848"/>
                  </a:lnTo>
                  <a:lnTo>
                    <a:pt x="9284" y="12991"/>
                  </a:lnTo>
                  <a:lnTo>
                    <a:pt x="8882" y="13394"/>
                  </a:lnTo>
                  <a:lnTo>
                    <a:pt x="8422" y="13882"/>
                  </a:lnTo>
                  <a:lnTo>
                    <a:pt x="7962" y="14457"/>
                  </a:lnTo>
                  <a:lnTo>
                    <a:pt x="7474" y="15147"/>
                  </a:lnTo>
                  <a:lnTo>
                    <a:pt x="6985" y="15894"/>
                  </a:lnTo>
                  <a:lnTo>
                    <a:pt x="6439" y="16728"/>
                  </a:lnTo>
                  <a:lnTo>
                    <a:pt x="5922" y="17647"/>
                  </a:lnTo>
                  <a:lnTo>
                    <a:pt x="5347" y="18596"/>
                  </a:lnTo>
                  <a:lnTo>
                    <a:pt x="4226" y="20665"/>
                  </a:lnTo>
                  <a:lnTo>
                    <a:pt x="3047" y="22878"/>
                  </a:lnTo>
                  <a:lnTo>
                    <a:pt x="1869" y="25178"/>
                  </a:lnTo>
                  <a:lnTo>
                    <a:pt x="1869" y="25178"/>
                  </a:lnTo>
                  <a:lnTo>
                    <a:pt x="691" y="27448"/>
                  </a:lnTo>
                  <a:lnTo>
                    <a:pt x="288" y="28224"/>
                  </a:lnTo>
                  <a:lnTo>
                    <a:pt x="1" y="28655"/>
                  </a:lnTo>
                  <a:lnTo>
                    <a:pt x="317" y="28885"/>
                  </a:lnTo>
                  <a:lnTo>
                    <a:pt x="317" y="28885"/>
                  </a:lnTo>
                  <a:lnTo>
                    <a:pt x="432" y="28713"/>
                  </a:lnTo>
                  <a:lnTo>
                    <a:pt x="604" y="28454"/>
                  </a:lnTo>
                  <a:lnTo>
                    <a:pt x="1007" y="27678"/>
                  </a:lnTo>
                  <a:lnTo>
                    <a:pt x="2214" y="25350"/>
                  </a:lnTo>
                  <a:lnTo>
                    <a:pt x="2214" y="25350"/>
                  </a:lnTo>
                  <a:lnTo>
                    <a:pt x="3105" y="23626"/>
                  </a:lnTo>
                  <a:lnTo>
                    <a:pt x="4111" y="21700"/>
                  </a:lnTo>
                  <a:lnTo>
                    <a:pt x="5203" y="19688"/>
                  </a:lnTo>
                  <a:lnTo>
                    <a:pt x="6295" y="17734"/>
                  </a:lnTo>
                  <a:lnTo>
                    <a:pt x="6870" y="16814"/>
                  </a:lnTo>
                  <a:lnTo>
                    <a:pt x="7387" y="15952"/>
                  </a:lnTo>
                  <a:lnTo>
                    <a:pt x="7933" y="15176"/>
                  </a:lnTo>
                  <a:lnTo>
                    <a:pt x="8422" y="14486"/>
                  </a:lnTo>
                  <a:lnTo>
                    <a:pt x="8911" y="13911"/>
                  </a:lnTo>
                  <a:lnTo>
                    <a:pt x="9342" y="13451"/>
                  </a:lnTo>
                  <a:lnTo>
                    <a:pt x="9572" y="13279"/>
                  </a:lnTo>
                  <a:lnTo>
                    <a:pt x="9744" y="13135"/>
                  </a:lnTo>
                  <a:lnTo>
                    <a:pt x="9945" y="13020"/>
                  </a:lnTo>
                  <a:lnTo>
                    <a:pt x="10118" y="12963"/>
                  </a:lnTo>
                  <a:lnTo>
                    <a:pt x="10118" y="12963"/>
                  </a:lnTo>
                  <a:lnTo>
                    <a:pt x="10290" y="12934"/>
                  </a:lnTo>
                  <a:lnTo>
                    <a:pt x="10290" y="12934"/>
                  </a:lnTo>
                  <a:lnTo>
                    <a:pt x="10405" y="12963"/>
                  </a:lnTo>
                  <a:lnTo>
                    <a:pt x="10578" y="12991"/>
                  </a:lnTo>
                  <a:lnTo>
                    <a:pt x="10922" y="13106"/>
                  </a:lnTo>
                  <a:lnTo>
                    <a:pt x="11296" y="13308"/>
                  </a:lnTo>
                  <a:lnTo>
                    <a:pt x="11727" y="13566"/>
                  </a:lnTo>
                  <a:lnTo>
                    <a:pt x="12187" y="13911"/>
                  </a:lnTo>
                  <a:lnTo>
                    <a:pt x="12676" y="14285"/>
                  </a:lnTo>
                  <a:lnTo>
                    <a:pt x="13193" y="14716"/>
                  </a:lnTo>
                  <a:lnTo>
                    <a:pt x="13739" y="15204"/>
                  </a:lnTo>
                  <a:lnTo>
                    <a:pt x="14889" y="16239"/>
                  </a:lnTo>
                  <a:lnTo>
                    <a:pt x="16038" y="17360"/>
                  </a:lnTo>
                  <a:lnTo>
                    <a:pt x="18366" y="19717"/>
                  </a:lnTo>
                  <a:lnTo>
                    <a:pt x="18366" y="19717"/>
                  </a:lnTo>
                  <a:lnTo>
                    <a:pt x="20579" y="21930"/>
                  </a:lnTo>
                  <a:lnTo>
                    <a:pt x="21528" y="22850"/>
                  </a:lnTo>
                  <a:lnTo>
                    <a:pt x="22361" y="23654"/>
                  </a:lnTo>
                  <a:lnTo>
                    <a:pt x="23109" y="24258"/>
                  </a:lnTo>
                  <a:lnTo>
                    <a:pt x="23453" y="24516"/>
                  </a:lnTo>
                  <a:lnTo>
                    <a:pt x="23741" y="24746"/>
                  </a:lnTo>
                  <a:lnTo>
                    <a:pt x="24028" y="24919"/>
                  </a:lnTo>
                  <a:lnTo>
                    <a:pt x="24287" y="25034"/>
                  </a:lnTo>
                  <a:lnTo>
                    <a:pt x="24517" y="25120"/>
                  </a:lnTo>
                  <a:lnTo>
                    <a:pt x="24718" y="25178"/>
                  </a:lnTo>
                  <a:lnTo>
                    <a:pt x="24718" y="25178"/>
                  </a:lnTo>
                  <a:lnTo>
                    <a:pt x="24775" y="25178"/>
                  </a:lnTo>
                  <a:lnTo>
                    <a:pt x="24775" y="25178"/>
                  </a:lnTo>
                  <a:lnTo>
                    <a:pt x="24862" y="25178"/>
                  </a:lnTo>
                  <a:lnTo>
                    <a:pt x="24862" y="25178"/>
                  </a:lnTo>
                  <a:lnTo>
                    <a:pt x="24977" y="25149"/>
                  </a:lnTo>
                  <a:lnTo>
                    <a:pt x="25092" y="25091"/>
                  </a:lnTo>
                  <a:lnTo>
                    <a:pt x="25379" y="24919"/>
                  </a:lnTo>
                  <a:lnTo>
                    <a:pt x="25695" y="24660"/>
                  </a:lnTo>
                  <a:lnTo>
                    <a:pt x="26069" y="24287"/>
                  </a:lnTo>
                  <a:lnTo>
                    <a:pt x="26500" y="23855"/>
                  </a:lnTo>
                  <a:lnTo>
                    <a:pt x="26960" y="23309"/>
                  </a:lnTo>
                  <a:lnTo>
                    <a:pt x="28023" y="21987"/>
                  </a:lnTo>
                  <a:lnTo>
                    <a:pt x="29230" y="20349"/>
                  </a:lnTo>
                  <a:lnTo>
                    <a:pt x="30610" y="18452"/>
                  </a:lnTo>
                  <a:lnTo>
                    <a:pt x="32162" y="16268"/>
                  </a:lnTo>
                  <a:lnTo>
                    <a:pt x="33858" y="13854"/>
                  </a:lnTo>
                  <a:lnTo>
                    <a:pt x="33858" y="13854"/>
                  </a:lnTo>
                  <a:lnTo>
                    <a:pt x="35841" y="11008"/>
                  </a:lnTo>
                  <a:lnTo>
                    <a:pt x="37709" y="8393"/>
                  </a:lnTo>
                  <a:lnTo>
                    <a:pt x="38514" y="7301"/>
                  </a:lnTo>
                  <a:lnTo>
                    <a:pt x="39203" y="6438"/>
                  </a:lnTo>
                  <a:lnTo>
                    <a:pt x="39462" y="6122"/>
                  </a:lnTo>
                  <a:lnTo>
                    <a:pt x="39721" y="5864"/>
                  </a:lnTo>
                  <a:lnTo>
                    <a:pt x="39893" y="5691"/>
                  </a:lnTo>
                  <a:lnTo>
                    <a:pt x="40037" y="5605"/>
                  </a:lnTo>
                  <a:lnTo>
                    <a:pt x="40037" y="5605"/>
                  </a:lnTo>
                  <a:lnTo>
                    <a:pt x="40066" y="5605"/>
                  </a:lnTo>
                  <a:lnTo>
                    <a:pt x="40066" y="5605"/>
                  </a:lnTo>
                  <a:lnTo>
                    <a:pt x="40094" y="5634"/>
                  </a:lnTo>
                  <a:lnTo>
                    <a:pt x="40209" y="5662"/>
                  </a:lnTo>
                  <a:lnTo>
                    <a:pt x="40324" y="5749"/>
                  </a:lnTo>
                  <a:lnTo>
                    <a:pt x="40525" y="5892"/>
                  </a:lnTo>
                  <a:lnTo>
                    <a:pt x="40784" y="6094"/>
                  </a:lnTo>
                  <a:lnTo>
                    <a:pt x="41129" y="6381"/>
                  </a:lnTo>
                  <a:lnTo>
                    <a:pt x="41560" y="6755"/>
                  </a:lnTo>
                  <a:lnTo>
                    <a:pt x="42049" y="7243"/>
                  </a:lnTo>
                  <a:lnTo>
                    <a:pt x="42049" y="7243"/>
                  </a:lnTo>
                  <a:lnTo>
                    <a:pt x="42911" y="8105"/>
                  </a:lnTo>
                  <a:lnTo>
                    <a:pt x="43859" y="9083"/>
                  </a:lnTo>
                  <a:lnTo>
                    <a:pt x="45900" y="11296"/>
                  </a:lnTo>
                  <a:lnTo>
                    <a:pt x="45900" y="11296"/>
                  </a:lnTo>
                  <a:lnTo>
                    <a:pt x="47452" y="12963"/>
                  </a:lnTo>
                  <a:lnTo>
                    <a:pt x="48889" y="14457"/>
                  </a:lnTo>
                  <a:lnTo>
                    <a:pt x="50211" y="15837"/>
                  </a:lnTo>
                  <a:lnTo>
                    <a:pt x="51418" y="16986"/>
                  </a:lnTo>
                  <a:lnTo>
                    <a:pt x="51936" y="17504"/>
                  </a:lnTo>
                  <a:lnTo>
                    <a:pt x="52453" y="17935"/>
                  </a:lnTo>
                  <a:lnTo>
                    <a:pt x="52913" y="18337"/>
                  </a:lnTo>
                  <a:lnTo>
                    <a:pt x="53373" y="18653"/>
                  </a:lnTo>
                  <a:lnTo>
                    <a:pt x="53746" y="18941"/>
                  </a:lnTo>
                  <a:lnTo>
                    <a:pt x="54120" y="19142"/>
                  </a:lnTo>
                  <a:lnTo>
                    <a:pt x="54407" y="19257"/>
                  </a:lnTo>
                  <a:lnTo>
                    <a:pt x="54695" y="19314"/>
                  </a:lnTo>
                  <a:lnTo>
                    <a:pt x="54695" y="19314"/>
                  </a:lnTo>
                  <a:lnTo>
                    <a:pt x="54752" y="19314"/>
                  </a:lnTo>
                  <a:lnTo>
                    <a:pt x="54752" y="19314"/>
                  </a:lnTo>
                  <a:lnTo>
                    <a:pt x="54810" y="19314"/>
                  </a:lnTo>
                  <a:lnTo>
                    <a:pt x="54810" y="19314"/>
                  </a:lnTo>
                  <a:lnTo>
                    <a:pt x="54925" y="19314"/>
                  </a:lnTo>
                  <a:lnTo>
                    <a:pt x="55040" y="19257"/>
                  </a:lnTo>
                  <a:lnTo>
                    <a:pt x="55327" y="19113"/>
                  </a:lnTo>
                  <a:lnTo>
                    <a:pt x="55614" y="18912"/>
                  </a:lnTo>
                  <a:lnTo>
                    <a:pt x="55931" y="18596"/>
                  </a:lnTo>
                  <a:lnTo>
                    <a:pt x="56304" y="18222"/>
                  </a:lnTo>
                  <a:lnTo>
                    <a:pt x="56678" y="17791"/>
                  </a:lnTo>
                  <a:lnTo>
                    <a:pt x="57109" y="17245"/>
                  </a:lnTo>
                  <a:lnTo>
                    <a:pt x="57540" y="16670"/>
                  </a:lnTo>
                  <a:lnTo>
                    <a:pt x="58546" y="15262"/>
                  </a:lnTo>
                  <a:lnTo>
                    <a:pt x="59667" y="13595"/>
                  </a:lnTo>
                  <a:lnTo>
                    <a:pt x="60931" y="11669"/>
                  </a:lnTo>
                  <a:lnTo>
                    <a:pt x="62311" y="9514"/>
                  </a:lnTo>
                  <a:lnTo>
                    <a:pt x="62311" y="9514"/>
                  </a:lnTo>
                  <a:lnTo>
                    <a:pt x="64352" y="6352"/>
                  </a:lnTo>
                  <a:lnTo>
                    <a:pt x="65358" y="4829"/>
                  </a:lnTo>
                  <a:lnTo>
                    <a:pt x="66306" y="3449"/>
                  </a:lnTo>
                  <a:lnTo>
                    <a:pt x="67197" y="2242"/>
                  </a:lnTo>
                  <a:lnTo>
                    <a:pt x="67599" y="1754"/>
                  </a:lnTo>
                  <a:lnTo>
                    <a:pt x="67944" y="1294"/>
                  </a:lnTo>
                  <a:lnTo>
                    <a:pt x="68289" y="949"/>
                  </a:lnTo>
                  <a:lnTo>
                    <a:pt x="68577" y="662"/>
                  </a:lnTo>
                  <a:lnTo>
                    <a:pt x="68835" y="489"/>
                  </a:lnTo>
                  <a:lnTo>
                    <a:pt x="68950" y="432"/>
                  </a:lnTo>
                  <a:lnTo>
                    <a:pt x="69065" y="403"/>
                  </a:lnTo>
                  <a:lnTo>
                    <a:pt x="69065" y="403"/>
                  </a:lnTo>
                  <a:lnTo>
                    <a:pt x="69123" y="374"/>
                  </a:lnTo>
                  <a:lnTo>
                    <a:pt x="69123" y="374"/>
                  </a:lnTo>
                  <a:lnTo>
                    <a:pt x="69238" y="403"/>
                  </a:lnTo>
                  <a:lnTo>
                    <a:pt x="69353" y="432"/>
                  </a:lnTo>
                  <a:lnTo>
                    <a:pt x="69640" y="547"/>
                  </a:lnTo>
                  <a:lnTo>
                    <a:pt x="70014" y="805"/>
                  </a:lnTo>
                  <a:lnTo>
                    <a:pt x="70502" y="1179"/>
                  </a:lnTo>
                  <a:lnTo>
                    <a:pt x="71048" y="1696"/>
                  </a:lnTo>
                  <a:lnTo>
                    <a:pt x="71738" y="2386"/>
                  </a:lnTo>
                  <a:lnTo>
                    <a:pt x="72543" y="3306"/>
                  </a:lnTo>
                  <a:lnTo>
                    <a:pt x="73462" y="4427"/>
                  </a:lnTo>
                  <a:lnTo>
                    <a:pt x="73462" y="4427"/>
                  </a:lnTo>
                  <a:lnTo>
                    <a:pt x="74210" y="5346"/>
                  </a:lnTo>
                  <a:lnTo>
                    <a:pt x="74986" y="6323"/>
                  </a:lnTo>
                  <a:lnTo>
                    <a:pt x="76509" y="8364"/>
                  </a:lnTo>
                  <a:lnTo>
                    <a:pt x="77975" y="10376"/>
                  </a:lnTo>
                  <a:lnTo>
                    <a:pt x="79268" y="12215"/>
                  </a:lnTo>
                  <a:lnTo>
                    <a:pt x="79268" y="12215"/>
                  </a:lnTo>
                  <a:lnTo>
                    <a:pt x="80590" y="14055"/>
                  </a:lnTo>
                  <a:lnTo>
                    <a:pt x="81107" y="14773"/>
                  </a:lnTo>
                  <a:lnTo>
                    <a:pt x="81539" y="15319"/>
                  </a:lnTo>
                  <a:lnTo>
                    <a:pt x="81826" y="15061"/>
                  </a:lnTo>
                  <a:lnTo>
                    <a:pt x="81826" y="15061"/>
                  </a:lnTo>
                  <a:lnTo>
                    <a:pt x="80906" y="13825"/>
                  </a:lnTo>
                  <a:lnTo>
                    <a:pt x="79584" y="11985"/>
                  </a:lnTo>
                  <a:lnTo>
                    <a:pt x="79584" y="11985"/>
                  </a:lnTo>
                  <a:lnTo>
                    <a:pt x="77917" y="9657"/>
                  </a:lnTo>
                  <a:lnTo>
                    <a:pt x="76308" y="7444"/>
                  </a:lnTo>
                  <a:lnTo>
                    <a:pt x="74756" y="5404"/>
                  </a:lnTo>
                  <a:lnTo>
                    <a:pt x="74037" y="4484"/>
                  </a:lnTo>
                  <a:lnTo>
                    <a:pt x="73319" y="3622"/>
                  </a:lnTo>
                  <a:lnTo>
                    <a:pt x="72658" y="2846"/>
                  </a:lnTo>
                  <a:lnTo>
                    <a:pt x="72025" y="2127"/>
                  </a:lnTo>
                  <a:lnTo>
                    <a:pt x="71422" y="1495"/>
                  </a:lnTo>
                  <a:lnTo>
                    <a:pt x="70876" y="978"/>
                  </a:lnTo>
                  <a:lnTo>
                    <a:pt x="70358" y="575"/>
                  </a:lnTo>
                  <a:lnTo>
                    <a:pt x="70129" y="403"/>
                  </a:lnTo>
                  <a:lnTo>
                    <a:pt x="69899" y="259"/>
                  </a:lnTo>
                  <a:lnTo>
                    <a:pt x="69669" y="144"/>
                  </a:lnTo>
                  <a:lnTo>
                    <a:pt x="69467" y="58"/>
                  </a:lnTo>
                  <a:lnTo>
                    <a:pt x="69295" y="29"/>
                  </a:lnTo>
                  <a:lnTo>
                    <a:pt x="69123" y="0"/>
                  </a:lnTo>
                </a:path>
              </a:pathLst>
            </a:custGeom>
            <a:solidFill>
              <a:srgbClr val="FFFFFF">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0" name="Google Shape;2050;p40"/>
            <p:cNvSpPr/>
            <p:nvPr/>
          </p:nvSpPr>
          <p:spPr>
            <a:xfrm>
              <a:off x="4307925" y="3970850"/>
              <a:ext cx="2045650" cy="722125"/>
            </a:xfrm>
            <a:custGeom>
              <a:avLst/>
              <a:gdLst/>
              <a:ahLst/>
              <a:cxnLst/>
              <a:rect l="l" t="t" r="r" b="b"/>
              <a:pathLst>
                <a:path w="81826" h="28885" extrusionOk="0">
                  <a:moveTo>
                    <a:pt x="68978" y="0"/>
                  </a:moveTo>
                  <a:lnTo>
                    <a:pt x="68777" y="86"/>
                  </a:lnTo>
                  <a:lnTo>
                    <a:pt x="68518" y="230"/>
                  </a:lnTo>
                  <a:lnTo>
                    <a:pt x="68260" y="460"/>
                  </a:lnTo>
                  <a:lnTo>
                    <a:pt x="67944" y="747"/>
                  </a:lnTo>
                  <a:lnTo>
                    <a:pt x="67599" y="1121"/>
                  </a:lnTo>
                  <a:lnTo>
                    <a:pt x="67254" y="1552"/>
                  </a:lnTo>
                  <a:lnTo>
                    <a:pt x="66449" y="2615"/>
                  </a:lnTo>
                  <a:lnTo>
                    <a:pt x="65501" y="3938"/>
                  </a:lnTo>
                  <a:lnTo>
                    <a:pt x="64466" y="5490"/>
                  </a:lnTo>
                  <a:lnTo>
                    <a:pt x="63288" y="7300"/>
                  </a:lnTo>
                  <a:lnTo>
                    <a:pt x="61994" y="9312"/>
                  </a:lnTo>
                  <a:lnTo>
                    <a:pt x="59868" y="12589"/>
                  </a:lnTo>
                  <a:lnTo>
                    <a:pt x="58804" y="14198"/>
                  </a:lnTo>
                  <a:lnTo>
                    <a:pt x="57769" y="15693"/>
                  </a:lnTo>
                  <a:lnTo>
                    <a:pt x="56821" y="16986"/>
                  </a:lnTo>
                  <a:lnTo>
                    <a:pt x="56390" y="17532"/>
                  </a:lnTo>
                  <a:lnTo>
                    <a:pt x="55988" y="17992"/>
                  </a:lnTo>
                  <a:lnTo>
                    <a:pt x="55614" y="18394"/>
                  </a:lnTo>
                  <a:lnTo>
                    <a:pt x="55298" y="18682"/>
                  </a:lnTo>
                  <a:lnTo>
                    <a:pt x="55010" y="18854"/>
                  </a:lnTo>
                  <a:lnTo>
                    <a:pt x="54895" y="18912"/>
                  </a:lnTo>
                  <a:lnTo>
                    <a:pt x="54780" y="18940"/>
                  </a:lnTo>
                  <a:lnTo>
                    <a:pt x="54752" y="18940"/>
                  </a:lnTo>
                  <a:lnTo>
                    <a:pt x="54637" y="18912"/>
                  </a:lnTo>
                  <a:lnTo>
                    <a:pt x="54493" y="18883"/>
                  </a:lnTo>
                  <a:lnTo>
                    <a:pt x="54177" y="18739"/>
                  </a:lnTo>
                  <a:lnTo>
                    <a:pt x="53774" y="18480"/>
                  </a:lnTo>
                  <a:lnTo>
                    <a:pt x="53343" y="18164"/>
                  </a:lnTo>
                  <a:lnTo>
                    <a:pt x="52855" y="17762"/>
                  </a:lnTo>
                  <a:lnTo>
                    <a:pt x="52337" y="17302"/>
                  </a:lnTo>
                  <a:lnTo>
                    <a:pt x="51188" y="16239"/>
                  </a:lnTo>
                  <a:lnTo>
                    <a:pt x="49952" y="15003"/>
                  </a:lnTo>
                  <a:lnTo>
                    <a:pt x="48659" y="13681"/>
                  </a:lnTo>
                  <a:lnTo>
                    <a:pt x="46187" y="11037"/>
                  </a:lnTo>
                  <a:lnTo>
                    <a:pt x="43744" y="8450"/>
                  </a:lnTo>
                  <a:lnTo>
                    <a:pt x="42795" y="7444"/>
                  </a:lnTo>
                  <a:lnTo>
                    <a:pt x="41991" y="6639"/>
                  </a:lnTo>
                  <a:lnTo>
                    <a:pt x="41301" y="6007"/>
                  </a:lnTo>
                  <a:lnTo>
                    <a:pt x="40755" y="5576"/>
                  </a:lnTo>
                  <a:lnTo>
                    <a:pt x="40554" y="5432"/>
                  </a:lnTo>
                  <a:lnTo>
                    <a:pt x="40352" y="5317"/>
                  </a:lnTo>
                  <a:lnTo>
                    <a:pt x="40180" y="5260"/>
                  </a:lnTo>
                  <a:lnTo>
                    <a:pt x="40036" y="5231"/>
                  </a:lnTo>
                  <a:lnTo>
                    <a:pt x="39950" y="5231"/>
                  </a:lnTo>
                  <a:lnTo>
                    <a:pt x="39806" y="5317"/>
                  </a:lnTo>
                  <a:lnTo>
                    <a:pt x="39634" y="5432"/>
                  </a:lnTo>
                  <a:lnTo>
                    <a:pt x="39404" y="5633"/>
                  </a:lnTo>
                  <a:lnTo>
                    <a:pt x="39174" y="5921"/>
                  </a:lnTo>
                  <a:lnTo>
                    <a:pt x="38571" y="6639"/>
                  </a:lnTo>
                  <a:lnTo>
                    <a:pt x="37823" y="7588"/>
                  </a:lnTo>
                  <a:lnTo>
                    <a:pt x="36932" y="8795"/>
                  </a:lnTo>
                  <a:lnTo>
                    <a:pt x="35926" y="10203"/>
                  </a:lnTo>
                  <a:lnTo>
                    <a:pt x="33541" y="13623"/>
                  </a:lnTo>
                  <a:lnTo>
                    <a:pt x="30954" y="17302"/>
                  </a:lnTo>
                  <a:lnTo>
                    <a:pt x="29632" y="19170"/>
                  </a:lnTo>
                  <a:lnTo>
                    <a:pt x="28339" y="20895"/>
                  </a:lnTo>
                  <a:lnTo>
                    <a:pt x="27160" y="22418"/>
                  </a:lnTo>
                  <a:lnTo>
                    <a:pt x="26643" y="23079"/>
                  </a:lnTo>
                  <a:lnTo>
                    <a:pt x="26155" y="23654"/>
                  </a:lnTo>
                  <a:lnTo>
                    <a:pt x="25723" y="24114"/>
                  </a:lnTo>
                  <a:lnTo>
                    <a:pt x="25350" y="24459"/>
                  </a:lnTo>
                  <a:lnTo>
                    <a:pt x="25062" y="24688"/>
                  </a:lnTo>
                  <a:lnTo>
                    <a:pt x="24919" y="24746"/>
                  </a:lnTo>
                  <a:lnTo>
                    <a:pt x="24832" y="24775"/>
                  </a:lnTo>
                  <a:lnTo>
                    <a:pt x="24775" y="24775"/>
                  </a:lnTo>
                  <a:lnTo>
                    <a:pt x="24574" y="24746"/>
                  </a:lnTo>
                  <a:lnTo>
                    <a:pt x="24373" y="24660"/>
                  </a:lnTo>
                  <a:lnTo>
                    <a:pt x="24085" y="24516"/>
                  </a:lnTo>
                  <a:lnTo>
                    <a:pt x="23798" y="24315"/>
                  </a:lnTo>
                  <a:lnTo>
                    <a:pt x="23108" y="23769"/>
                  </a:lnTo>
                  <a:lnTo>
                    <a:pt x="22303" y="23050"/>
                  </a:lnTo>
                  <a:lnTo>
                    <a:pt x="21441" y="22246"/>
                  </a:lnTo>
                  <a:lnTo>
                    <a:pt x="20521" y="21326"/>
                  </a:lnTo>
                  <a:lnTo>
                    <a:pt x="18653" y="19429"/>
                  </a:lnTo>
                  <a:lnTo>
                    <a:pt x="17389" y="18164"/>
                  </a:lnTo>
                  <a:lnTo>
                    <a:pt x="16153" y="16928"/>
                  </a:lnTo>
                  <a:lnTo>
                    <a:pt x="14946" y="15779"/>
                  </a:lnTo>
                  <a:lnTo>
                    <a:pt x="13796" y="14715"/>
                  </a:lnTo>
                  <a:lnTo>
                    <a:pt x="13279" y="14256"/>
                  </a:lnTo>
                  <a:lnTo>
                    <a:pt x="12733" y="13853"/>
                  </a:lnTo>
                  <a:lnTo>
                    <a:pt x="12244" y="13480"/>
                  </a:lnTo>
                  <a:lnTo>
                    <a:pt x="11784" y="13163"/>
                  </a:lnTo>
                  <a:lnTo>
                    <a:pt x="11353" y="12905"/>
                  </a:lnTo>
                  <a:lnTo>
                    <a:pt x="10951" y="12704"/>
                  </a:lnTo>
                  <a:lnTo>
                    <a:pt x="10577" y="12589"/>
                  </a:lnTo>
                  <a:lnTo>
                    <a:pt x="10405" y="12560"/>
                  </a:lnTo>
                  <a:lnTo>
                    <a:pt x="10261" y="12560"/>
                  </a:lnTo>
                  <a:lnTo>
                    <a:pt x="10031" y="12589"/>
                  </a:lnTo>
                  <a:lnTo>
                    <a:pt x="9858" y="12646"/>
                  </a:lnTo>
                  <a:lnTo>
                    <a:pt x="9686" y="12732"/>
                  </a:lnTo>
                  <a:lnTo>
                    <a:pt x="9485" y="12847"/>
                  </a:lnTo>
                  <a:lnTo>
                    <a:pt x="9284" y="12991"/>
                  </a:lnTo>
                  <a:lnTo>
                    <a:pt x="8881" y="13393"/>
                  </a:lnTo>
                  <a:lnTo>
                    <a:pt x="8421" y="13882"/>
                  </a:lnTo>
                  <a:lnTo>
                    <a:pt x="7962" y="14457"/>
                  </a:lnTo>
                  <a:lnTo>
                    <a:pt x="7473" y="15147"/>
                  </a:lnTo>
                  <a:lnTo>
                    <a:pt x="6984" y="15894"/>
                  </a:lnTo>
                  <a:lnTo>
                    <a:pt x="6438" y="16727"/>
                  </a:lnTo>
                  <a:lnTo>
                    <a:pt x="5921" y="17647"/>
                  </a:lnTo>
                  <a:lnTo>
                    <a:pt x="5346" y="18595"/>
                  </a:lnTo>
                  <a:lnTo>
                    <a:pt x="4225" y="20665"/>
                  </a:lnTo>
                  <a:lnTo>
                    <a:pt x="3047" y="22878"/>
                  </a:lnTo>
                  <a:lnTo>
                    <a:pt x="1869" y="25177"/>
                  </a:lnTo>
                  <a:lnTo>
                    <a:pt x="690" y="27448"/>
                  </a:lnTo>
                  <a:lnTo>
                    <a:pt x="288" y="28224"/>
                  </a:lnTo>
                  <a:lnTo>
                    <a:pt x="0" y="28655"/>
                  </a:lnTo>
                  <a:lnTo>
                    <a:pt x="317" y="28885"/>
                  </a:lnTo>
                  <a:lnTo>
                    <a:pt x="432" y="28712"/>
                  </a:lnTo>
                  <a:lnTo>
                    <a:pt x="604" y="28454"/>
                  </a:lnTo>
                  <a:lnTo>
                    <a:pt x="1006" y="27678"/>
                  </a:lnTo>
                  <a:lnTo>
                    <a:pt x="2213" y="25350"/>
                  </a:lnTo>
                  <a:lnTo>
                    <a:pt x="3104" y="23625"/>
                  </a:lnTo>
                  <a:lnTo>
                    <a:pt x="4110" y="21699"/>
                  </a:lnTo>
                  <a:lnTo>
                    <a:pt x="5202" y="19688"/>
                  </a:lnTo>
                  <a:lnTo>
                    <a:pt x="6295" y="17733"/>
                  </a:lnTo>
                  <a:lnTo>
                    <a:pt x="6869" y="16813"/>
                  </a:lnTo>
                  <a:lnTo>
                    <a:pt x="7387" y="15951"/>
                  </a:lnTo>
                  <a:lnTo>
                    <a:pt x="7933" y="15175"/>
                  </a:lnTo>
                  <a:lnTo>
                    <a:pt x="8421" y="14485"/>
                  </a:lnTo>
                  <a:lnTo>
                    <a:pt x="8910" y="13911"/>
                  </a:lnTo>
                  <a:lnTo>
                    <a:pt x="9341" y="13451"/>
                  </a:lnTo>
                  <a:lnTo>
                    <a:pt x="9571" y="13278"/>
                  </a:lnTo>
                  <a:lnTo>
                    <a:pt x="9744" y="13135"/>
                  </a:lnTo>
                  <a:lnTo>
                    <a:pt x="9945" y="13020"/>
                  </a:lnTo>
                  <a:lnTo>
                    <a:pt x="10117" y="12962"/>
                  </a:lnTo>
                  <a:lnTo>
                    <a:pt x="10290" y="12933"/>
                  </a:lnTo>
                  <a:lnTo>
                    <a:pt x="10405" y="12962"/>
                  </a:lnTo>
                  <a:lnTo>
                    <a:pt x="10577" y="12991"/>
                  </a:lnTo>
                  <a:lnTo>
                    <a:pt x="10922" y="13106"/>
                  </a:lnTo>
                  <a:lnTo>
                    <a:pt x="11296" y="13307"/>
                  </a:lnTo>
                  <a:lnTo>
                    <a:pt x="11727" y="13566"/>
                  </a:lnTo>
                  <a:lnTo>
                    <a:pt x="12186" y="13911"/>
                  </a:lnTo>
                  <a:lnTo>
                    <a:pt x="12675" y="14284"/>
                  </a:lnTo>
                  <a:lnTo>
                    <a:pt x="13192" y="14715"/>
                  </a:lnTo>
                  <a:lnTo>
                    <a:pt x="13739" y="15204"/>
                  </a:lnTo>
                  <a:lnTo>
                    <a:pt x="14888" y="16239"/>
                  </a:lnTo>
                  <a:lnTo>
                    <a:pt x="16038" y="17360"/>
                  </a:lnTo>
                  <a:lnTo>
                    <a:pt x="18366" y="19716"/>
                  </a:lnTo>
                  <a:lnTo>
                    <a:pt x="20636" y="21987"/>
                  </a:lnTo>
                  <a:lnTo>
                    <a:pt x="21585" y="22907"/>
                  </a:lnTo>
                  <a:lnTo>
                    <a:pt x="22447" y="23711"/>
                  </a:lnTo>
                  <a:lnTo>
                    <a:pt x="23194" y="24344"/>
                  </a:lnTo>
                  <a:lnTo>
                    <a:pt x="23510" y="24574"/>
                  </a:lnTo>
                  <a:lnTo>
                    <a:pt x="23827" y="24803"/>
                  </a:lnTo>
                  <a:lnTo>
                    <a:pt x="24114" y="24947"/>
                  </a:lnTo>
                  <a:lnTo>
                    <a:pt x="24373" y="25091"/>
                  </a:lnTo>
                  <a:lnTo>
                    <a:pt x="24574" y="25148"/>
                  </a:lnTo>
                  <a:lnTo>
                    <a:pt x="24775" y="25177"/>
                  </a:lnTo>
                  <a:lnTo>
                    <a:pt x="24861" y="25177"/>
                  </a:lnTo>
                  <a:lnTo>
                    <a:pt x="24976" y="25148"/>
                  </a:lnTo>
                  <a:lnTo>
                    <a:pt x="25091" y="25091"/>
                  </a:lnTo>
                  <a:lnTo>
                    <a:pt x="25379" y="24918"/>
                  </a:lnTo>
                  <a:lnTo>
                    <a:pt x="25695" y="24660"/>
                  </a:lnTo>
                  <a:lnTo>
                    <a:pt x="26068" y="24286"/>
                  </a:lnTo>
                  <a:lnTo>
                    <a:pt x="26499" y="23855"/>
                  </a:lnTo>
                  <a:lnTo>
                    <a:pt x="26959" y="23309"/>
                  </a:lnTo>
                  <a:lnTo>
                    <a:pt x="28023" y="21987"/>
                  </a:lnTo>
                  <a:lnTo>
                    <a:pt x="29230" y="20349"/>
                  </a:lnTo>
                  <a:lnTo>
                    <a:pt x="30609" y="18452"/>
                  </a:lnTo>
                  <a:lnTo>
                    <a:pt x="32161" y="16267"/>
                  </a:lnTo>
                  <a:lnTo>
                    <a:pt x="33857" y="13853"/>
                  </a:lnTo>
                  <a:lnTo>
                    <a:pt x="35840" y="11008"/>
                  </a:lnTo>
                  <a:lnTo>
                    <a:pt x="37708" y="8392"/>
                  </a:lnTo>
                  <a:lnTo>
                    <a:pt x="38513" y="7300"/>
                  </a:lnTo>
                  <a:lnTo>
                    <a:pt x="39203" y="6467"/>
                  </a:lnTo>
                  <a:lnTo>
                    <a:pt x="39462" y="6122"/>
                  </a:lnTo>
                  <a:lnTo>
                    <a:pt x="39720" y="5863"/>
                  </a:lnTo>
                  <a:lnTo>
                    <a:pt x="39893" y="5691"/>
                  </a:lnTo>
                  <a:lnTo>
                    <a:pt x="40036" y="5605"/>
                  </a:lnTo>
                  <a:lnTo>
                    <a:pt x="40065" y="5605"/>
                  </a:lnTo>
                  <a:lnTo>
                    <a:pt x="40094" y="5633"/>
                  </a:lnTo>
                  <a:lnTo>
                    <a:pt x="40209" y="5662"/>
                  </a:lnTo>
                  <a:lnTo>
                    <a:pt x="40324" y="5748"/>
                  </a:lnTo>
                  <a:lnTo>
                    <a:pt x="40525" y="5863"/>
                  </a:lnTo>
                  <a:lnTo>
                    <a:pt x="40784" y="6093"/>
                  </a:lnTo>
                  <a:lnTo>
                    <a:pt x="41129" y="6381"/>
                  </a:lnTo>
                  <a:lnTo>
                    <a:pt x="41560" y="6754"/>
                  </a:lnTo>
                  <a:lnTo>
                    <a:pt x="42048" y="7243"/>
                  </a:lnTo>
                  <a:lnTo>
                    <a:pt x="42910" y="8105"/>
                  </a:lnTo>
                  <a:lnTo>
                    <a:pt x="43859" y="9082"/>
                  </a:lnTo>
                  <a:lnTo>
                    <a:pt x="45899" y="11295"/>
                  </a:lnTo>
                  <a:lnTo>
                    <a:pt x="47451" y="12962"/>
                  </a:lnTo>
                  <a:lnTo>
                    <a:pt x="48889" y="14457"/>
                  </a:lnTo>
                  <a:lnTo>
                    <a:pt x="50211" y="15836"/>
                  </a:lnTo>
                  <a:lnTo>
                    <a:pt x="51418" y="16986"/>
                  </a:lnTo>
                  <a:lnTo>
                    <a:pt x="51964" y="17503"/>
                  </a:lnTo>
                  <a:lnTo>
                    <a:pt x="52452" y="17934"/>
                  </a:lnTo>
                  <a:lnTo>
                    <a:pt x="52941" y="18337"/>
                  </a:lnTo>
                  <a:lnTo>
                    <a:pt x="53372" y="18653"/>
                  </a:lnTo>
                  <a:lnTo>
                    <a:pt x="53746" y="18940"/>
                  </a:lnTo>
                  <a:lnTo>
                    <a:pt x="54119" y="19142"/>
                  </a:lnTo>
                  <a:lnTo>
                    <a:pt x="54407" y="19256"/>
                  </a:lnTo>
                  <a:lnTo>
                    <a:pt x="54694" y="19314"/>
                  </a:lnTo>
                  <a:lnTo>
                    <a:pt x="54924" y="19314"/>
                  </a:lnTo>
                  <a:lnTo>
                    <a:pt x="55039" y="19256"/>
                  </a:lnTo>
                  <a:lnTo>
                    <a:pt x="55326" y="19113"/>
                  </a:lnTo>
                  <a:lnTo>
                    <a:pt x="55614" y="18912"/>
                  </a:lnTo>
                  <a:lnTo>
                    <a:pt x="55930" y="18595"/>
                  </a:lnTo>
                  <a:lnTo>
                    <a:pt x="56304" y="18222"/>
                  </a:lnTo>
                  <a:lnTo>
                    <a:pt x="56677" y="17791"/>
                  </a:lnTo>
                  <a:lnTo>
                    <a:pt x="57108" y="17245"/>
                  </a:lnTo>
                  <a:lnTo>
                    <a:pt x="57540" y="16670"/>
                  </a:lnTo>
                  <a:lnTo>
                    <a:pt x="58545" y="15261"/>
                  </a:lnTo>
                  <a:lnTo>
                    <a:pt x="59666" y="13595"/>
                  </a:lnTo>
                  <a:lnTo>
                    <a:pt x="60931" y="11669"/>
                  </a:lnTo>
                  <a:lnTo>
                    <a:pt x="62310" y="9513"/>
                  </a:lnTo>
                  <a:lnTo>
                    <a:pt x="64351" y="6352"/>
                  </a:lnTo>
                  <a:lnTo>
                    <a:pt x="65357" y="4829"/>
                  </a:lnTo>
                  <a:lnTo>
                    <a:pt x="66305" y="3449"/>
                  </a:lnTo>
                  <a:lnTo>
                    <a:pt x="67196" y="2242"/>
                  </a:lnTo>
                  <a:lnTo>
                    <a:pt x="67599" y="1753"/>
                  </a:lnTo>
                  <a:lnTo>
                    <a:pt x="67944" y="1293"/>
                  </a:lnTo>
                  <a:lnTo>
                    <a:pt x="68289" y="949"/>
                  </a:lnTo>
                  <a:lnTo>
                    <a:pt x="68576" y="661"/>
                  </a:lnTo>
                  <a:lnTo>
                    <a:pt x="68835" y="489"/>
                  </a:lnTo>
                  <a:lnTo>
                    <a:pt x="68950" y="431"/>
                  </a:lnTo>
                  <a:lnTo>
                    <a:pt x="69065" y="402"/>
                  </a:lnTo>
                  <a:lnTo>
                    <a:pt x="69122" y="374"/>
                  </a:lnTo>
                  <a:lnTo>
                    <a:pt x="69237" y="402"/>
                  </a:lnTo>
                  <a:lnTo>
                    <a:pt x="69352" y="431"/>
                  </a:lnTo>
                  <a:lnTo>
                    <a:pt x="69639" y="546"/>
                  </a:lnTo>
                  <a:lnTo>
                    <a:pt x="70013" y="805"/>
                  </a:lnTo>
                  <a:lnTo>
                    <a:pt x="70502" y="1178"/>
                  </a:lnTo>
                  <a:lnTo>
                    <a:pt x="71048" y="1696"/>
                  </a:lnTo>
                  <a:lnTo>
                    <a:pt x="71737" y="2386"/>
                  </a:lnTo>
                  <a:lnTo>
                    <a:pt x="72542" y="3305"/>
                  </a:lnTo>
                  <a:lnTo>
                    <a:pt x="73462" y="4426"/>
                  </a:lnTo>
                  <a:lnTo>
                    <a:pt x="74209" y="5346"/>
                  </a:lnTo>
                  <a:lnTo>
                    <a:pt x="74985" y="6323"/>
                  </a:lnTo>
                  <a:lnTo>
                    <a:pt x="76508" y="8364"/>
                  </a:lnTo>
                  <a:lnTo>
                    <a:pt x="77974" y="10376"/>
                  </a:lnTo>
                  <a:lnTo>
                    <a:pt x="79268" y="12215"/>
                  </a:lnTo>
                  <a:lnTo>
                    <a:pt x="80590" y="14054"/>
                  </a:lnTo>
                  <a:lnTo>
                    <a:pt x="81107" y="14773"/>
                  </a:lnTo>
                  <a:lnTo>
                    <a:pt x="81538" y="15319"/>
                  </a:lnTo>
                  <a:lnTo>
                    <a:pt x="81825" y="15060"/>
                  </a:lnTo>
                  <a:lnTo>
                    <a:pt x="80906" y="13824"/>
                  </a:lnTo>
                  <a:lnTo>
                    <a:pt x="79584" y="11985"/>
                  </a:lnTo>
                  <a:lnTo>
                    <a:pt x="77917" y="9657"/>
                  </a:lnTo>
                  <a:lnTo>
                    <a:pt x="76307" y="7444"/>
                  </a:lnTo>
                  <a:lnTo>
                    <a:pt x="74755" y="5403"/>
                  </a:lnTo>
                  <a:lnTo>
                    <a:pt x="74037" y="4484"/>
                  </a:lnTo>
                  <a:lnTo>
                    <a:pt x="73318" y="3621"/>
                  </a:lnTo>
                  <a:lnTo>
                    <a:pt x="72657" y="2845"/>
                  </a:lnTo>
                  <a:lnTo>
                    <a:pt x="72025" y="2127"/>
                  </a:lnTo>
                  <a:lnTo>
                    <a:pt x="71421" y="1495"/>
                  </a:lnTo>
                  <a:lnTo>
                    <a:pt x="70875" y="977"/>
                  </a:lnTo>
                  <a:lnTo>
                    <a:pt x="70358" y="575"/>
                  </a:lnTo>
                  <a:lnTo>
                    <a:pt x="70128" y="402"/>
                  </a:lnTo>
                  <a:lnTo>
                    <a:pt x="69898" y="259"/>
                  </a:lnTo>
                  <a:lnTo>
                    <a:pt x="69668" y="144"/>
                  </a:lnTo>
                  <a:lnTo>
                    <a:pt x="69467" y="58"/>
                  </a:lnTo>
                  <a:lnTo>
                    <a:pt x="69295" y="29"/>
                  </a:lnTo>
                  <a:lnTo>
                    <a:pt x="69122" y="0"/>
                  </a:lnTo>
                  <a:close/>
                </a:path>
              </a:pathLst>
            </a:custGeom>
            <a:solidFill>
              <a:srgbClr val="FFFFFF">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1" name="Google Shape;2051;p40"/>
            <p:cNvSpPr/>
            <p:nvPr/>
          </p:nvSpPr>
          <p:spPr>
            <a:xfrm>
              <a:off x="4307925" y="3970850"/>
              <a:ext cx="2045650" cy="722125"/>
            </a:xfrm>
            <a:custGeom>
              <a:avLst/>
              <a:gdLst/>
              <a:ahLst/>
              <a:cxnLst/>
              <a:rect l="l" t="t" r="r" b="b"/>
              <a:pathLst>
                <a:path w="81826" h="28885" fill="none" extrusionOk="0">
                  <a:moveTo>
                    <a:pt x="69122" y="0"/>
                  </a:moveTo>
                  <a:lnTo>
                    <a:pt x="69122" y="0"/>
                  </a:lnTo>
                  <a:lnTo>
                    <a:pt x="68978" y="0"/>
                  </a:lnTo>
                  <a:lnTo>
                    <a:pt x="68978" y="0"/>
                  </a:lnTo>
                  <a:lnTo>
                    <a:pt x="68777" y="86"/>
                  </a:lnTo>
                  <a:lnTo>
                    <a:pt x="68518" y="230"/>
                  </a:lnTo>
                  <a:lnTo>
                    <a:pt x="68260" y="460"/>
                  </a:lnTo>
                  <a:lnTo>
                    <a:pt x="67944" y="747"/>
                  </a:lnTo>
                  <a:lnTo>
                    <a:pt x="67599" y="1121"/>
                  </a:lnTo>
                  <a:lnTo>
                    <a:pt x="67254" y="1552"/>
                  </a:lnTo>
                  <a:lnTo>
                    <a:pt x="66449" y="2615"/>
                  </a:lnTo>
                  <a:lnTo>
                    <a:pt x="65501" y="3938"/>
                  </a:lnTo>
                  <a:lnTo>
                    <a:pt x="64466" y="5490"/>
                  </a:lnTo>
                  <a:lnTo>
                    <a:pt x="63288" y="7300"/>
                  </a:lnTo>
                  <a:lnTo>
                    <a:pt x="61994" y="9312"/>
                  </a:lnTo>
                  <a:lnTo>
                    <a:pt x="61994" y="9312"/>
                  </a:lnTo>
                  <a:lnTo>
                    <a:pt x="59868" y="12589"/>
                  </a:lnTo>
                  <a:lnTo>
                    <a:pt x="58804" y="14198"/>
                  </a:lnTo>
                  <a:lnTo>
                    <a:pt x="57769" y="15693"/>
                  </a:lnTo>
                  <a:lnTo>
                    <a:pt x="56821" y="16986"/>
                  </a:lnTo>
                  <a:lnTo>
                    <a:pt x="56390" y="17532"/>
                  </a:lnTo>
                  <a:lnTo>
                    <a:pt x="55988" y="17992"/>
                  </a:lnTo>
                  <a:lnTo>
                    <a:pt x="55614" y="18394"/>
                  </a:lnTo>
                  <a:lnTo>
                    <a:pt x="55298" y="18682"/>
                  </a:lnTo>
                  <a:lnTo>
                    <a:pt x="55010" y="18854"/>
                  </a:lnTo>
                  <a:lnTo>
                    <a:pt x="54895" y="18912"/>
                  </a:lnTo>
                  <a:lnTo>
                    <a:pt x="54780" y="18940"/>
                  </a:lnTo>
                  <a:lnTo>
                    <a:pt x="54780" y="18940"/>
                  </a:lnTo>
                  <a:lnTo>
                    <a:pt x="54752" y="18940"/>
                  </a:lnTo>
                  <a:lnTo>
                    <a:pt x="54752" y="18940"/>
                  </a:lnTo>
                  <a:lnTo>
                    <a:pt x="54637" y="18912"/>
                  </a:lnTo>
                  <a:lnTo>
                    <a:pt x="54493" y="18883"/>
                  </a:lnTo>
                  <a:lnTo>
                    <a:pt x="54177" y="18739"/>
                  </a:lnTo>
                  <a:lnTo>
                    <a:pt x="53774" y="18480"/>
                  </a:lnTo>
                  <a:lnTo>
                    <a:pt x="53343" y="18164"/>
                  </a:lnTo>
                  <a:lnTo>
                    <a:pt x="52855" y="17762"/>
                  </a:lnTo>
                  <a:lnTo>
                    <a:pt x="52337" y="17302"/>
                  </a:lnTo>
                  <a:lnTo>
                    <a:pt x="51188" y="16239"/>
                  </a:lnTo>
                  <a:lnTo>
                    <a:pt x="49952" y="15003"/>
                  </a:lnTo>
                  <a:lnTo>
                    <a:pt x="48659" y="13681"/>
                  </a:lnTo>
                  <a:lnTo>
                    <a:pt x="46187" y="11037"/>
                  </a:lnTo>
                  <a:lnTo>
                    <a:pt x="46187" y="11037"/>
                  </a:lnTo>
                  <a:lnTo>
                    <a:pt x="43744" y="8450"/>
                  </a:lnTo>
                  <a:lnTo>
                    <a:pt x="42795" y="7444"/>
                  </a:lnTo>
                  <a:lnTo>
                    <a:pt x="41991" y="6639"/>
                  </a:lnTo>
                  <a:lnTo>
                    <a:pt x="41301" y="6007"/>
                  </a:lnTo>
                  <a:lnTo>
                    <a:pt x="40755" y="5576"/>
                  </a:lnTo>
                  <a:lnTo>
                    <a:pt x="40554" y="5432"/>
                  </a:lnTo>
                  <a:lnTo>
                    <a:pt x="40352" y="5317"/>
                  </a:lnTo>
                  <a:lnTo>
                    <a:pt x="40180" y="5260"/>
                  </a:lnTo>
                  <a:lnTo>
                    <a:pt x="40036" y="5231"/>
                  </a:lnTo>
                  <a:lnTo>
                    <a:pt x="40036" y="5231"/>
                  </a:lnTo>
                  <a:lnTo>
                    <a:pt x="39979" y="5231"/>
                  </a:lnTo>
                  <a:lnTo>
                    <a:pt x="39950" y="5231"/>
                  </a:lnTo>
                  <a:lnTo>
                    <a:pt x="39950" y="5231"/>
                  </a:lnTo>
                  <a:lnTo>
                    <a:pt x="39806" y="5317"/>
                  </a:lnTo>
                  <a:lnTo>
                    <a:pt x="39634" y="5432"/>
                  </a:lnTo>
                  <a:lnTo>
                    <a:pt x="39404" y="5633"/>
                  </a:lnTo>
                  <a:lnTo>
                    <a:pt x="39174" y="5921"/>
                  </a:lnTo>
                  <a:lnTo>
                    <a:pt x="38571" y="6639"/>
                  </a:lnTo>
                  <a:lnTo>
                    <a:pt x="37823" y="7588"/>
                  </a:lnTo>
                  <a:lnTo>
                    <a:pt x="36932" y="8795"/>
                  </a:lnTo>
                  <a:lnTo>
                    <a:pt x="35926" y="10203"/>
                  </a:lnTo>
                  <a:lnTo>
                    <a:pt x="33541" y="13623"/>
                  </a:lnTo>
                  <a:lnTo>
                    <a:pt x="33541" y="13623"/>
                  </a:lnTo>
                  <a:lnTo>
                    <a:pt x="30954" y="17302"/>
                  </a:lnTo>
                  <a:lnTo>
                    <a:pt x="29632" y="19170"/>
                  </a:lnTo>
                  <a:lnTo>
                    <a:pt x="28339" y="20895"/>
                  </a:lnTo>
                  <a:lnTo>
                    <a:pt x="27160" y="22418"/>
                  </a:lnTo>
                  <a:lnTo>
                    <a:pt x="26643" y="23079"/>
                  </a:lnTo>
                  <a:lnTo>
                    <a:pt x="26155" y="23654"/>
                  </a:lnTo>
                  <a:lnTo>
                    <a:pt x="25723" y="24114"/>
                  </a:lnTo>
                  <a:lnTo>
                    <a:pt x="25350" y="24459"/>
                  </a:lnTo>
                  <a:lnTo>
                    <a:pt x="25062" y="24688"/>
                  </a:lnTo>
                  <a:lnTo>
                    <a:pt x="24919" y="24746"/>
                  </a:lnTo>
                  <a:lnTo>
                    <a:pt x="24832" y="24775"/>
                  </a:lnTo>
                  <a:lnTo>
                    <a:pt x="24832" y="24775"/>
                  </a:lnTo>
                  <a:lnTo>
                    <a:pt x="24775" y="24775"/>
                  </a:lnTo>
                  <a:lnTo>
                    <a:pt x="24775" y="24775"/>
                  </a:lnTo>
                  <a:lnTo>
                    <a:pt x="24574" y="24746"/>
                  </a:lnTo>
                  <a:lnTo>
                    <a:pt x="24373" y="24660"/>
                  </a:lnTo>
                  <a:lnTo>
                    <a:pt x="24085" y="24516"/>
                  </a:lnTo>
                  <a:lnTo>
                    <a:pt x="23798" y="24315"/>
                  </a:lnTo>
                  <a:lnTo>
                    <a:pt x="23108" y="23769"/>
                  </a:lnTo>
                  <a:lnTo>
                    <a:pt x="22303" y="23050"/>
                  </a:lnTo>
                  <a:lnTo>
                    <a:pt x="21441" y="22246"/>
                  </a:lnTo>
                  <a:lnTo>
                    <a:pt x="20521" y="21326"/>
                  </a:lnTo>
                  <a:lnTo>
                    <a:pt x="18653" y="19429"/>
                  </a:lnTo>
                  <a:lnTo>
                    <a:pt x="18653" y="19429"/>
                  </a:lnTo>
                  <a:lnTo>
                    <a:pt x="17389" y="18164"/>
                  </a:lnTo>
                  <a:lnTo>
                    <a:pt x="16153" y="16928"/>
                  </a:lnTo>
                  <a:lnTo>
                    <a:pt x="14946" y="15779"/>
                  </a:lnTo>
                  <a:lnTo>
                    <a:pt x="13796" y="14715"/>
                  </a:lnTo>
                  <a:lnTo>
                    <a:pt x="13279" y="14256"/>
                  </a:lnTo>
                  <a:lnTo>
                    <a:pt x="12733" y="13853"/>
                  </a:lnTo>
                  <a:lnTo>
                    <a:pt x="12244" y="13480"/>
                  </a:lnTo>
                  <a:lnTo>
                    <a:pt x="11784" y="13163"/>
                  </a:lnTo>
                  <a:lnTo>
                    <a:pt x="11353" y="12905"/>
                  </a:lnTo>
                  <a:lnTo>
                    <a:pt x="10951" y="12704"/>
                  </a:lnTo>
                  <a:lnTo>
                    <a:pt x="10577" y="12589"/>
                  </a:lnTo>
                  <a:lnTo>
                    <a:pt x="10405" y="12560"/>
                  </a:lnTo>
                  <a:lnTo>
                    <a:pt x="10261" y="12560"/>
                  </a:lnTo>
                  <a:lnTo>
                    <a:pt x="10261" y="12560"/>
                  </a:lnTo>
                  <a:lnTo>
                    <a:pt x="10031" y="12589"/>
                  </a:lnTo>
                  <a:lnTo>
                    <a:pt x="10031" y="12589"/>
                  </a:lnTo>
                  <a:lnTo>
                    <a:pt x="9858" y="12646"/>
                  </a:lnTo>
                  <a:lnTo>
                    <a:pt x="9686" y="12732"/>
                  </a:lnTo>
                  <a:lnTo>
                    <a:pt x="9485" y="12847"/>
                  </a:lnTo>
                  <a:lnTo>
                    <a:pt x="9284" y="12991"/>
                  </a:lnTo>
                  <a:lnTo>
                    <a:pt x="8881" y="13393"/>
                  </a:lnTo>
                  <a:lnTo>
                    <a:pt x="8421" y="13882"/>
                  </a:lnTo>
                  <a:lnTo>
                    <a:pt x="7962" y="14457"/>
                  </a:lnTo>
                  <a:lnTo>
                    <a:pt x="7473" y="15147"/>
                  </a:lnTo>
                  <a:lnTo>
                    <a:pt x="6984" y="15894"/>
                  </a:lnTo>
                  <a:lnTo>
                    <a:pt x="6438" y="16727"/>
                  </a:lnTo>
                  <a:lnTo>
                    <a:pt x="5921" y="17647"/>
                  </a:lnTo>
                  <a:lnTo>
                    <a:pt x="5346" y="18595"/>
                  </a:lnTo>
                  <a:lnTo>
                    <a:pt x="4225" y="20665"/>
                  </a:lnTo>
                  <a:lnTo>
                    <a:pt x="3047" y="22878"/>
                  </a:lnTo>
                  <a:lnTo>
                    <a:pt x="1869" y="25177"/>
                  </a:lnTo>
                  <a:lnTo>
                    <a:pt x="1869" y="25177"/>
                  </a:lnTo>
                  <a:lnTo>
                    <a:pt x="690" y="27448"/>
                  </a:lnTo>
                  <a:lnTo>
                    <a:pt x="288" y="28224"/>
                  </a:lnTo>
                  <a:lnTo>
                    <a:pt x="0" y="28655"/>
                  </a:lnTo>
                  <a:lnTo>
                    <a:pt x="317" y="28885"/>
                  </a:lnTo>
                  <a:lnTo>
                    <a:pt x="317" y="28885"/>
                  </a:lnTo>
                  <a:lnTo>
                    <a:pt x="432" y="28712"/>
                  </a:lnTo>
                  <a:lnTo>
                    <a:pt x="604" y="28454"/>
                  </a:lnTo>
                  <a:lnTo>
                    <a:pt x="1006" y="27678"/>
                  </a:lnTo>
                  <a:lnTo>
                    <a:pt x="2213" y="25350"/>
                  </a:lnTo>
                  <a:lnTo>
                    <a:pt x="2213" y="25350"/>
                  </a:lnTo>
                  <a:lnTo>
                    <a:pt x="3104" y="23625"/>
                  </a:lnTo>
                  <a:lnTo>
                    <a:pt x="4110" y="21699"/>
                  </a:lnTo>
                  <a:lnTo>
                    <a:pt x="5202" y="19688"/>
                  </a:lnTo>
                  <a:lnTo>
                    <a:pt x="6295" y="17733"/>
                  </a:lnTo>
                  <a:lnTo>
                    <a:pt x="6869" y="16813"/>
                  </a:lnTo>
                  <a:lnTo>
                    <a:pt x="7387" y="15951"/>
                  </a:lnTo>
                  <a:lnTo>
                    <a:pt x="7933" y="15175"/>
                  </a:lnTo>
                  <a:lnTo>
                    <a:pt x="8421" y="14485"/>
                  </a:lnTo>
                  <a:lnTo>
                    <a:pt x="8910" y="13911"/>
                  </a:lnTo>
                  <a:lnTo>
                    <a:pt x="9341" y="13451"/>
                  </a:lnTo>
                  <a:lnTo>
                    <a:pt x="9571" y="13278"/>
                  </a:lnTo>
                  <a:lnTo>
                    <a:pt x="9744" y="13135"/>
                  </a:lnTo>
                  <a:lnTo>
                    <a:pt x="9945" y="13020"/>
                  </a:lnTo>
                  <a:lnTo>
                    <a:pt x="10117" y="12962"/>
                  </a:lnTo>
                  <a:lnTo>
                    <a:pt x="10117" y="12962"/>
                  </a:lnTo>
                  <a:lnTo>
                    <a:pt x="10290" y="12933"/>
                  </a:lnTo>
                  <a:lnTo>
                    <a:pt x="10290" y="12933"/>
                  </a:lnTo>
                  <a:lnTo>
                    <a:pt x="10405" y="12962"/>
                  </a:lnTo>
                  <a:lnTo>
                    <a:pt x="10577" y="12991"/>
                  </a:lnTo>
                  <a:lnTo>
                    <a:pt x="10922" y="13106"/>
                  </a:lnTo>
                  <a:lnTo>
                    <a:pt x="11296" y="13307"/>
                  </a:lnTo>
                  <a:lnTo>
                    <a:pt x="11727" y="13566"/>
                  </a:lnTo>
                  <a:lnTo>
                    <a:pt x="12186" y="13911"/>
                  </a:lnTo>
                  <a:lnTo>
                    <a:pt x="12675" y="14284"/>
                  </a:lnTo>
                  <a:lnTo>
                    <a:pt x="13192" y="14715"/>
                  </a:lnTo>
                  <a:lnTo>
                    <a:pt x="13739" y="15204"/>
                  </a:lnTo>
                  <a:lnTo>
                    <a:pt x="14888" y="16239"/>
                  </a:lnTo>
                  <a:lnTo>
                    <a:pt x="16038" y="17360"/>
                  </a:lnTo>
                  <a:lnTo>
                    <a:pt x="18366" y="19716"/>
                  </a:lnTo>
                  <a:lnTo>
                    <a:pt x="18366" y="19716"/>
                  </a:lnTo>
                  <a:lnTo>
                    <a:pt x="20636" y="21987"/>
                  </a:lnTo>
                  <a:lnTo>
                    <a:pt x="21585" y="22907"/>
                  </a:lnTo>
                  <a:lnTo>
                    <a:pt x="22447" y="23711"/>
                  </a:lnTo>
                  <a:lnTo>
                    <a:pt x="23194" y="24344"/>
                  </a:lnTo>
                  <a:lnTo>
                    <a:pt x="23510" y="24574"/>
                  </a:lnTo>
                  <a:lnTo>
                    <a:pt x="23827" y="24803"/>
                  </a:lnTo>
                  <a:lnTo>
                    <a:pt x="24114" y="24947"/>
                  </a:lnTo>
                  <a:lnTo>
                    <a:pt x="24373" y="25091"/>
                  </a:lnTo>
                  <a:lnTo>
                    <a:pt x="24574" y="25148"/>
                  </a:lnTo>
                  <a:lnTo>
                    <a:pt x="24775" y="25177"/>
                  </a:lnTo>
                  <a:lnTo>
                    <a:pt x="24775" y="25177"/>
                  </a:lnTo>
                  <a:lnTo>
                    <a:pt x="24861" y="25177"/>
                  </a:lnTo>
                  <a:lnTo>
                    <a:pt x="24861" y="25177"/>
                  </a:lnTo>
                  <a:lnTo>
                    <a:pt x="24976" y="25148"/>
                  </a:lnTo>
                  <a:lnTo>
                    <a:pt x="25091" y="25091"/>
                  </a:lnTo>
                  <a:lnTo>
                    <a:pt x="25379" y="24918"/>
                  </a:lnTo>
                  <a:lnTo>
                    <a:pt x="25695" y="24660"/>
                  </a:lnTo>
                  <a:lnTo>
                    <a:pt x="26068" y="24286"/>
                  </a:lnTo>
                  <a:lnTo>
                    <a:pt x="26499" y="23855"/>
                  </a:lnTo>
                  <a:lnTo>
                    <a:pt x="26959" y="23309"/>
                  </a:lnTo>
                  <a:lnTo>
                    <a:pt x="28023" y="21987"/>
                  </a:lnTo>
                  <a:lnTo>
                    <a:pt x="29230" y="20349"/>
                  </a:lnTo>
                  <a:lnTo>
                    <a:pt x="30609" y="18452"/>
                  </a:lnTo>
                  <a:lnTo>
                    <a:pt x="32161" y="16267"/>
                  </a:lnTo>
                  <a:lnTo>
                    <a:pt x="33857" y="13853"/>
                  </a:lnTo>
                  <a:lnTo>
                    <a:pt x="33857" y="13853"/>
                  </a:lnTo>
                  <a:lnTo>
                    <a:pt x="35840" y="11008"/>
                  </a:lnTo>
                  <a:lnTo>
                    <a:pt x="37708" y="8392"/>
                  </a:lnTo>
                  <a:lnTo>
                    <a:pt x="38513" y="7300"/>
                  </a:lnTo>
                  <a:lnTo>
                    <a:pt x="39203" y="6467"/>
                  </a:lnTo>
                  <a:lnTo>
                    <a:pt x="39462" y="6122"/>
                  </a:lnTo>
                  <a:lnTo>
                    <a:pt x="39720" y="5863"/>
                  </a:lnTo>
                  <a:lnTo>
                    <a:pt x="39893" y="5691"/>
                  </a:lnTo>
                  <a:lnTo>
                    <a:pt x="40036" y="5605"/>
                  </a:lnTo>
                  <a:lnTo>
                    <a:pt x="40036" y="5605"/>
                  </a:lnTo>
                  <a:lnTo>
                    <a:pt x="40065" y="5605"/>
                  </a:lnTo>
                  <a:lnTo>
                    <a:pt x="40065" y="5605"/>
                  </a:lnTo>
                  <a:lnTo>
                    <a:pt x="40094" y="5633"/>
                  </a:lnTo>
                  <a:lnTo>
                    <a:pt x="40209" y="5662"/>
                  </a:lnTo>
                  <a:lnTo>
                    <a:pt x="40324" y="5748"/>
                  </a:lnTo>
                  <a:lnTo>
                    <a:pt x="40525" y="5863"/>
                  </a:lnTo>
                  <a:lnTo>
                    <a:pt x="40784" y="6093"/>
                  </a:lnTo>
                  <a:lnTo>
                    <a:pt x="41129" y="6381"/>
                  </a:lnTo>
                  <a:lnTo>
                    <a:pt x="41560" y="6754"/>
                  </a:lnTo>
                  <a:lnTo>
                    <a:pt x="42048" y="7243"/>
                  </a:lnTo>
                  <a:lnTo>
                    <a:pt x="42048" y="7243"/>
                  </a:lnTo>
                  <a:lnTo>
                    <a:pt x="42910" y="8105"/>
                  </a:lnTo>
                  <a:lnTo>
                    <a:pt x="43859" y="9082"/>
                  </a:lnTo>
                  <a:lnTo>
                    <a:pt x="45899" y="11295"/>
                  </a:lnTo>
                  <a:lnTo>
                    <a:pt x="45899" y="11295"/>
                  </a:lnTo>
                  <a:lnTo>
                    <a:pt x="47451" y="12962"/>
                  </a:lnTo>
                  <a:lnTo>
                    <a:pt x="48889" y="14457"/>
                  </a:lnTo>
                  <a:lnTo>
                    <a:pt x="50211" y="15836"/>
                  </a:lnTo>
                  <a:lnTo>
                    <a:pt x="51418" y="16986"/>
                  </a:lnTo>
                  <a:lnTo>
                    <a:pt x="51964" y="17503"/>
                  </a:lnTo>
                  <a:lnTo>
                    <a:pt x="52452" y="17934"/>
                  </a:lnTo>
                  <a:lnTo>
                    <a:pt x="52941" y="18337"/>
                  </a:lnTo>
                  <a:lnTo>
                    <a:pt x="53372" y="18653"/>
                  </a:lnTo>
                  <a:lnTo>
                    <a:pt x="53746" y="18940"/>
                  </a:lnTo>
                  <a:lnTo>
                    <a:pt x="54119" y="19142"/>
                  </a:lnTo>
                  <a:lnTo>
                    <a:pt x="54407" y="19256"/>
                  </a:lnTo>
                  <a:lnTo>
                    <a:pt x="54694" y="19314"/>
                  </a:lnTo>
                  <a:lnTo>
                    <a:pt x="54694" y="19314"/>
                  </a:lnTo>
                  <a:lnTo>
                    <a:pt x="54780" y="19314"/>
                  </a:lnTo>
                  <a:lnTo>
                    <a:pt x="54780" y="19314"/>
                  </a:lnTo>
                  <a:lnTo>
                    <a:pt x="54809" y="19314"/>
                  </a:lnTo>
                  <a:lnTo>
                    <a:pt x="54809" y="19314"/>
                  </a:lnTo>
                  <a:lnTo>
                    <a:pt x="54924" y="19314"/>
                  </a:lnTo>
                  <a:lnTo>
                    <a:pt x="55039" y="19256"/>
                  </a:lnTo>
                  <a:lnTo>
                    <a:pt x="55326" y="19113"/>
                  </a:lnTo>
                  <a:lnTo>
                    <a:pt x="55614" y="18912"/>
                  </a:lnTo>
                  <a:lnTo>
                    <a:pt x="55930" y="18595"/>
                  </a:lnTo>
                  <a:lnTo>
                    <a:pt x="56304" y="18222"/>
                  </a:lnTo>
                  <a:lnTo>
                    <a:pt x="56677" y="17791"/>
                  </a:lnTo>
                  <a:lnTo>
                    <a:pt x="57108" y="17245"/>
                  </a:lnTo>
                  <a:lnTo>
                    <a:pt x="57540" y="16670"/>
                  </a:lnTo>
                  <a:lnTo>
                    <a:pt x="58545" y="15261"/>
                  </a:lnTo>
                  <a:lnTo>
                    <a:pt x="59666" y="13595"/>
                  </a:lnTo>
                  <a:lnTo>
                    <a:pt x="60931" y="11669"/>
                  </a:lnTo>
                  <a:lnTo>
                    <a:pt x="62310" y="9513"/>
                  </a:lnTo>
                  <a:lnTo>
                    <a:pt x="62310" y="9513"/>
                  </a:lnTo>
                  <a:lnTo>
                    <a:pt x="64351" y="6352"/>
                  </a:lnTo>
                  <a:lnTo>
                    <a:pt x="65357" y="4829"/>
                  </a:lnTo>
                  <a:lnTo>
                    <a:pt x="66305" y="3449"/>
                  </a:lnTo>
                  <a:lnTo>
                    <a:pt x="67196" y="2242"/>
                  </a:lnTo>
                  <a:lnTo>
                    <a:pt x="67599" y="1753"/>
                  </a:lnTo>
                  <a:lnTo>
                    <a:pt x="67944" y="1293"/>
                  </a:lnTo>
                  <a:lnTo>
                    <a:pt x="68289" y="949"/>
                  </a:lnTo>
                  <a:lnTo>
                    <a:pt x="68576" y="661"/>
                  </a:lnTo>
                  <a:lnTo>
                    <a:pt x="68835" y="489"/>
                  </a:lnTo>
                  <a:lnTo>
                    <a:pt x="68950" y="431"/>
                  </a:lnTo>
                  <a:lnTo>
                    <a:pt x="69065" y="402"/>
                  </a:lnTo>
                  <a:lnTo>
                    <a:pt x="69065" y="402"/>
                  </a:lnTo>
                  <a:lnTo>
                    <a:pt x="69122" y="374"/>
                  </a:lnTo>
                  <a:lnTo>
                    <a:pt x="69122" y="374"/>
                  </a:lnTo>
                  <a:lnTo>
                    <a:pt x="69237" y="402"/>
                  </a:lnTo>
                  <a:lnTo>
                    <a:pt x="69352" y="431"/>
                  </a:lnTo>
                  <a:lnTo>
                    <a:pt x="69639" y="546"/>
                  </a:lnTo>
                  <a:lnTo>
                    <a:pt x="70013" y="805"/>
                  </a:lnTo>
                  <a:lnTo>
                    <a:pt x="70502" y="1178"/>
                  </a:lnTo>
                  <a:lnTo>
                    <a:pt x="71048" y="1696"/>
                  </a:lnTo>
                  <a:lnTo>
                    <a:pt x="71737" y="2386"/>
                  </a:lnTo>
                  <a:lnTo>
                    <a:pt x="72542" y="3305"/>
                  </a:lnTo>
                  <a:lnTo>
                    <a:pt x="73462" y="4426"/>
                  </a:lnTo>
                  <a:lnTo>
                    <a:pt x="73462" y="4426"/>
                  </a:lnTo>
                  <a:lnTo>
                    <a:pt x="74209" y="5346"/>
                  </a:lnTo>
                  <a:lnTo>
                    <a:pt x="74985" y="6323"/>
                  </a:lnTo>
                  <a:lnTo>
                    <a:pt x="76508" y="8364"/>
                  </a:lnTo>
                  <a:lnTo>
                    <a:pt x="77974" y="10376"/>
                  </a:lnTo>
                  <a:lnTo>
                    <a:pt x="79268" y="12215"/>
                  </a:lnTo>
                  <a:lnTo>
                    <a:pt x="79268" y="12215"/>
                  </a:lnTo>
                  <a:lnTo>
                    <a:pt x="80590" y="14054"/>
                  </a:lnTo>
                  <a:lnTo>
                    <a:pt x="81107" y="14773"/>
                  </a:lnTo>
                  <a:lnTo>
                    <a:pt x="81538" y="15319"/>
                  </a:lnTo>
                  <a:lnTo>
                    <a:pt x="81825" y="15060"/>
                  </a:lnTo>
                  <a:lnTo>
                    <a:pt x="81825" y="15060"/>
                  </a:lnTo>
                  <a:lnTo>
                    <a:pt x="80906" y="13824"/>
                  </a:lnTo>
                  <a:lnTo>
                    <a:pt x="79584" y="11985"/>
                  </a:lnTo>
                  <a:lnTo>
                    <a:pt x="79584" y="11985"/>
                  </a:lnTo>
                  <a:lnTo>
                    <a:pt x="77917" y="9657"/>
                  </a:lnTo>
                  <a:lnTo>
                    <a:pt x="76307" y="7444"/>
                  </a:lnTo>
                  <a:lnTo>
                    <a:pt x="74755" y="5403"/>
                  </a:lnTo>
                  <a:lnTo>
                    <a:pt x="74037" y="4484"/>
                  </a:lnTo>
                  <a:lnTo>
                    <a:pt x="73318" y="3621"/>
                  </a:lnTo>
                  <a:lnTo>
                    <a:pt x="72657" y="2845"/>
                  </a:lnTo>
                  <a:lnTo>
                    <a:pt x="72025" y="2127"/>
                  </a:lnTo>
                  <a:lnTo>
                    <a:pt x="71421" y="1495"/>
                  </a:lnTo>
                  <a:lnTo>
                    <a:pt x="70875" y="977"/>
                  </a:lnTo>
                  <a:lnTo>
                    <a:pt x="70358" y="575"/>
                  </a:lnTo>
                  <a:lnTo>
                    <a:pt x="70128" y="402"/>
                  </a:lnTo>
                  <a:lnTo>
                    <a:pt x="69898" y="259"/>
                  </a:lnTo>
                  <a:lnTo>
                    <a:pt x="69668" y="144"/>
                  </a:lnTo>
                  <a:lnTo>
                    <a:pt x="69467" y="58"/>
                  </a:lnTo>
                  <a:lnTo>
                    <a:pt x="69295" y="29"/>
                  </a:lnTo>
                  <a:lnTo>
                    <a:pt x="69122" y="0"/>
                  </a:lnTo>
                </a:path>
              </a:pathLst>
            </a:custGeom>
            <a:solidFill>
              <a:srgbClr val="FFFFFF">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2" name="Google Shape;2052;p40"/>
            <p:cNvSpPr/>
            <p:nvPr/>
          </p:nvSpPr>
          <p:spPr>
            <a:xfrm>
              <a:off x="4289950" y="3866650"/>
              <a:ext cx="2046375" cy="722150"/>
            </a:xfrm>
            <a:custGeom>
              <a:avLst/>
              <a:gdLst/>
              <a:ahLst/>
              <a:cxnLst/>
              <a:rect l="l" t="t" r="r" b="b"/>
              <a:pathLst>
                <a:path w="81855" h="28886" extrusionOk="0">
                  <a:moveTo>
                    <a:pt x="68979" y="1"/>
                  </a:moveTo>
                  <a:lnTo>
                    <a:pt x="68778" y="87"/>
                  </a:lnTo>
                  <a:lnTo>
                    <a:pt x="68519" y="231"/>
                  </a:lnTo>
                  <a:lnTo>
                    <a:pt x="68260" y="460"/>
                  </a:lnTo>
                  <a:lnTo>
                    <a:pt x="67944" y="748"/>
                  </a:lnTo>
                  <a:lnTo>
                    <a:pt x="67599" y="1122"/>
                  </a:lnTo>
                  <a:lnTo>
                    <a:pt x="67254" y="1553"/>
                  </a:lnTo>
                  <a:lnTo>
                    <a:pt x="66450" y="2616"/>
                  </a:lnTo>
                  <a:lnTo>
                    <a:pt x="65501" y="3938"/>
                  </a:lnTo>
                  <a:lnTo>
                    <a:pt x="64467" y="5490"/>
                  </a:lnTo>
                  <a:lnTo>
                    <a:pt x="63288" y="7301"/>
                  </a:lnTo>
                  <a:lnTo>
                    <a:pt x="61995" y="9313"/>
                  </a:lnTo>
                  <a:lnTo>
                    <a:pt x="59868" y="12589"/>
                  </a:lnTo>
                  <a:lnTo>
                    <a:pt x="58805" y="14199"/>
                  </a:lnTo>
                  <a:lnTo>
                    <a:pt x="57770" y="15693"/>
                  </a:lnTo>
                  <a:lnTo>
                    <a:pt x="56821" y="16987"/>
                  </a:lnTo>
                  <a:lnTo>
                    <a:pt x="56390" y="17533"/>
                  </a:lnTo>
                  <a:lnTo>
                    <a:pt x="55988" y="17992"/>
                  </a:lnTo>
                  <a:lnTo>
                    <a:pt x="55614" y="18395"/>
                  </a:lnTo>
                  <a:lnTo>
                    <a:pt x="55298" y="18682"/>
                  </a:lnTo>
                  <a:lnTo>
                    <a:pt x="55011" y="18855"/>
                  </a:lnTo>
                  <a:lnTo>
                    <a:pt x="54896" y="18912"/>
                  </a:lnTo>
                  <a:lnTo>
                    <a:pt x="54781" y="18941"/>
                  </a:lnTo>
                  <a:lnTo>
                    <a:pt x="54752" y="18941"/>
                  </a:lnTo>
                  <a:lnTo>
                    <a:pt x="54637" y="18912"/>
                  </a:lnTo>
                  <a:lnTo>
                    <a:pt x="54493" y="18883"/>
                  </a:lnTo>
                  <a:lnTo>
                    <a:pt x="54177" y="18740"/>
                  </a:lnTo>
                  <a:lnTo>
                    <a:pt x="53775" y="18481"/>
                  </a:lnTo>
                  <a:lnTo>
                    <a:pt x="53344" y="18165"/>
                  </a:lnTo>
                  <a:lnTo>
                    <a:pt x="52855" y="17763"/>
                  </a:lnTo>
                  <a:lnTo>
                    <a:pt x="52338" y="17303"/>
                  </a:lnTo>
                  <a:lnTo>
                    <a:pt x="51188" y="16239"/>
                  </a:lnTo>
                  <a:lnTo>
                    <a:pt x="49952" y="15003"/>
                  </a:lnTo>
                  <a:lnTo>
                    <a:pt x="48659" y="13681"/>
                  </a:lnTo>
                  <a:lnTo>
                    <a:pt x="46187" y="11037"/>
                  </a:lnTo>
                  <a:lnTo>
                    <a:pt x="43773" y="8450"/>
                  </a:lnTo>
                  <a:lnTo>
                    <a:pt x="42796" y="7445"/>
                  </a:lnTo>
                  <a:lnTo>
                    <a:pt x="41991" y="6640"/>
                  </a:lnTo>
                  <a:lnTo>
                    <a:pt x="41301" y="6007"/>
                  </a:lnTo>
                  <a:lnTo>
                    <a:pt x="40755" y="5576"/>
                  </a:lnTo>
                  <a:lnTo>
                    <a:pt x="40554" y="5433"/>
                  </a:lnTo>
                  <a:lnTo>
                    <a:pt x="40353" y="5318"/>
                  </a:lnTo>
                  <a:lnTo>
                    <a:pt x="40181" y="5260"/>
                  </a:lnTo>
                  <a:lnTo>
                    <a:pt x="40037" y="5231"/>
                  </a:lnTo>
                  <a:lnTo>
                    <a:pt x="39951" y="5231"/>
                  </a:lnTo>
                  <a:lnTo>
                    <a:pt x="39807" y="5318"/>
                  </a:lnTo>
                  <a:lnTo>
                    <a:pt x="39634" y="5433"/>
                  </a:lnTo>
                  <a:lnTo>
                    <a:pt x="39405" y="5634"/>
                  </a:lnTo>
                  <a:lnTo>
                    <a:pt x="39175" y="5921"/>
                  </a:lnTo>
                  <a:lnTo>
                    <a:pt x="38571" y="6640"/>
                  </a:lnTo>
                  <a:lnTo>
                    <a:pt x="37824" y="7588"/>
                  </a:lnTo>
                  <a:lnTo>
                    <a:pt x="36933" y="8795"/>
                  </a:lnTo>
                  <a:lnTo>
                    <a:pt x="35927" y="10204"/>
                  </a:lnTo>
                  <a:lnTo>
                    <a:pt x="33541" y="13624"/>
                  </a:lnTo>
                  <a:lnTo>
                    <a:pt x="30955" y="17303"/>
                  </a:lnTo>
                  <a:lnTo>
                    <a:pt x="29633" y="19171"/>
                  </a:lnTo>
                  <a:lnTo>
                    <a:pt x="28339" y="20895"/>
                  </a:lnTo>
                  <a:lnTo>
                    <a:pt x="27161" y="22419"/>
                  </a:lnTo>
                  <a:lnTo>
                    <a:pt x="26644" y="23080"/>
                  </a:lnTo>
                  <a:lnTo>
                    <a:pt x="26155" y="23654"/>
                  </a:lnTo>
                  <a:lnTo>
                    <a:pt x="25724" y="24114"/>
                  </a:lnTo>
                  <a:lnTo>
                    <a:pt x="25350" y="24459"/>
                  </a:lnTo>
                  <a:lnTo>
                    <a:pt x="25063" y="24689"/>
                  </a:lnTo>
                  <a:lnTo>
                    <a:pt x="24919" y="24747"/>
                  </a:lnTo>
                  <a:lnTo>
                    <a:pt x="24833" y="24775"/>
                  </a:lnTo>
                  <a:lnTo>
                    <a:pt x="24775" y="24775"/>
                  </a:lnTo>
                  <a:lnTo>
                    <a:pt x="24603" y="24747"/>
                  </a:lnTo>
                  <a:lnTo>
                    <a:pt x="24373" y="24660"/>
                  </a:lnTo>
                  <a:lnTo>
                    <a:pt x="24086" y="24517"/>
                  </a:lnTo>
                  <a:lnTo>
                    <a:pt x="23798" y="24315"/>
                  </a:lnTo>
                  <a:lnTo>
                    <a:pt x="23108" y="23769"/>
                  </a:lnTo>
                  <a:lnTo>
                    <a:pt x="22304" y="23051"/>
                  </a:lnTo>
                  <a:lnTo>
                    <a:pt x="21442" y="22246"/>
                  </a:lnTo>
                  <a:lnTo>
                    <a:pt x="20522" y="21326"/>
                  </a:lnTo>
                  <a:lnTo>
                    <a:pt x="18654" y="19429"/>
                  </a:lnTo>
                  <a:lnTo>
                    <a:pt x="17389" y="18165"/>
                  </a:lnTo>
                  <a:lnTo>
                    <a:pt x="16153" y="16929"/>
                  </a:lnTo>
                  <a:lnTo>
                    <a:pt x="14946" y="15779"/>
                  </a:lnTo>
                  <a:lnTo>
                    <a:pt x="13796" y="14716"/>
                  </a:lnTo>
                  <a:lnTo>
                    <a:pt x="13279" y="14256"/>
                  </a:lnTo>
                  <a:lnTo>
                    <a:pt x="12733" y="13854"/>
                  </a:lnTo>
                  <a:lnTo>
                    <a:pt x="12244" y="13480"/>
                  </a:lnTo>
                  <a:lnTo>
                    <a:pt x="11785" y="13164"/>
                  </a:lnTo>
                  <a:lnTo>
                    <a:pt x="11353" y="12905"/>
                  </a:lnTo>
                  <a:lnTo>
                    <a:pt x="10951" y="12704"/>
                  </a:lnTo>
                  <a:lnTo>
                    <a:pt x="10577" y="12589"/>
                  </a:lnTo>
                  <a:lnTo>
                    <a:pt x="10405" y="12560"/>
                  </a:lnTo>
                  <a:lnTo>
                    <a:pt x="10261" y="12560"/>
                  </a:lnTo>
                  <a:lnTo>
                    <a:pt x="10031" y="12589"/>
                  </a:lnTo>
                  <a:lnTo>
                    <a:pt x="9859" y="12647"/>
                  </a:lnTo>
                  <a:lnTo>
                    <a:pt x="9687" y="12733"/>
                  </a:lnTo>
                  <a:lnTo>
                    <a:pt x="9485" y="12848"/>
                  </a:lnTo>
                  <a:lnTo>
                    <a:pt x="9284" y="12992"/>
                  </a:lnTo>
                  <a:lnTo>
                    <a:pt x="8882" y="13394"/>
                  </a:lnTo>
                  <a:lnTo>
                    <a:pt x="8422" y="13882"/>
                  </a:lnTo>
                  <a:lnTo>
                    <a:pt x="7962" y="14457"/>
                  </a:lnTo>
                  <a:lnTo>
                    <a:pt x="7473" y="15147"/>
                  </a:lnTo>
                  <a:lnTo>
                    <a:pt x="6985" y="15894"/>
                  </a:lnTo>
                  <a:lnTo>
                    <a:pt x="6468" y="16728"/>
                  </a:lnTo>
                  <a:lnTo>
                    <a:pt x="5921" y="17648"/>
                  </a:lnTo>
                  <a:lnTo>
                    <a:pt x="5347" y="18596"/>
                  </a:lnTo>
                  <a:lnTo>
                    <a:pt x="4226" y="20665"/>
                  </a:lnTo>
                  <a:lnTo>
                    <a:pt x="3047" y="22878"/>
                  </a:lnTo>
                  <a:lnTo>
                    <a:pt x="1869" y="25178"/>
                  </a:lnTo>
                  <a:lnTo>
                    <a:pt x="691" y="27448"/>
                  </a:lnTo>
                  <a:lnTo>
                    <a:pt x="288" y="28224"/>
                  </a:lnTo>
                  <a:lnTo>
                    <a:pt x="1" y="28655"/>
                  </a:lnTo>
                  <a:lnTo>
                    <a:pt x="317" y="28885"/>
                  </a:lnTo>
                  <a:lnTo>
                    <a:pt x="432" y="28713"/>
                  </a:lnTo>
                  <a:lnTo>
                    <a:pt x="604" y="28454"/>
                  </a:lnTo>
                  <a:lnTo>
                    <a:pt x="1007" y="27678"/>
                  </a:lnTo>
                  <a:lnTo>
                    <a:pt x="2214" y="25350"/>
                  </a:lnTo>
                  <a:lnTo>
                    <a:pt x="3105" y="23626"/>
                  </a:lnTo>
                  <a:lnTo>
                    <a:pt x="4111" y="21700"/>
                  </a:lnTo>
                  <a:lnTo>
                    <a:pt x="5203" y="19717"/>
                  </a:lnTo>
                  <a:lnTo>
                    <a:pt x="6295" y="17734"/>
                  </a:lnTo>
                  <a:lnTo>
                    <a:pt x="6870" y="16814"/>
                  </a:lnTo>
                  <a:lnTo>
                    <a:pt x="7387" y="15952"/>
                  </a:lnTo>
                  <a:lnTo>
                    <a:pt x="7933" y="15176"/>
                  </a:lnTo>
                  <a:lnTo>
                    <a:pt x="8422" y="14486"/>
                  </a:lnTo>
                  <a:lnTo>
                    <a:pt x="8911" y="13911"/>
                  </a:lnTo>
                  <a:lnTo>
                    <a:pt x="9342" y="13451"/>
                  </a:lnTo>
                  <a:lnTo>
                    <a:pt x="9572" y="13279"/>
                  </a:lnTo>
                  <a:lnTo>
                    <a:pt x="9773" y="13135"/>
                  </a:lnTo>
                  <a:lnTo>
                    <a:pt x="9945" y="13020"/>
                  </a:lnTo>
                  <a:lnTo>
                    <a:pt x="10118" y="12963"/>
                  </a:lnTo>
                  <a:lnTo>
                    <a:pt x="10290" y="12934"/>
                  </a:lnTo>
                  <a:lnTo>
                    <a:pt x="10405" y="12963"/>
                  </a:lnTo>
                  <a:lnTo>
                    <a:pt x="10577" y="12992"/>
                  </a:lnTo>
                  <a:lnTo>
                    <a:pt x="10922" y="13106"/>
                  </a:lnTo>
                  <a:lnTo>
                    <a:pt x="11296" y="13308"/>
                  </a:lnTo>
                  <a:lnTo>
                    <a:pt x="11727" y="13566"/>
                  </a:lnTo>
                  <a:lnTo>
                    <a:pt x="12187" y="13911"/>
                  </a:lnTo>
                  <a:lnTo>
                    <a:pt x="12676" y="14285"/>
                  </a:lnTo>
                  <a:lnTo>
                    <a:pt x="13193" y="14716"/>
                  </a:lnTo>
                  <a:lnTo>
                    <a:pt x="13739" y="15205"/>
                  </a:lnTo>
                  <a:lnTo>
                    <a:pt x="14889" y="16239"/>
                  </a:lnTo>
                  <a:lnTo>
                    <a:pt x="16038" y="17360"/>
                  </a:lnTo>
                  <a:lnTo>
                    <a:pt x="18366" y="19717"/>
                  </a:lnTo>
                  <a:lnTo>
                    <a:pt x="20637" y="21987"/>
                  </a:lnTo>
                  <a:lnTo>
                    <a:pt x="21585" y="22907"/>
                  </a:lnTo>
                  <a:lnTo>
                    <a:pt x="22447" y="23712"/>
                  </a:lnTo>
                  <a:lnTo>
                    <a:pt x="23195" y="24344"/>
                  </a:lnTo>
                  <a:lnTo>
                    <a:pt x="23540" y="24574"/>
                  </a:lnTo>
                  <a:lnTo>
                    <a:pt x="23827" y="24804"/>
                  </a:lnTo>
                  <a:lnTo>
                    <a:pt x="24114" y="24948"/>
                  </a:lnTo>
                  <a:lnTo>
                    <a:pt x="24373" y="25091"/>
                  </a:lnTo>
                  <a:lnTo>
                    <a:pt x="24603" y="25149"/>
                  </a:lnTo>
                  <a:lnTo>
                    <a:pt x="24775" y="25178"/>
                  </a:lnTo>
                  <a:lnTo>
                    <a:pt x="24862" y="25178"/>
                  </a:lnTo>
                  <a:lnTo>
                    <a:pt x="24977" y="25149"/>
                  </a:lnTo>
                  <a:lnTo>
                    <a:pt x="25092" y="25091"/>
                  </a:lnTo>
                  <a:lnTo>
                    <a:pt x="25379" y="24919"/>
                  </a:lnTo>
                  <a:lnTo>
                    <a:pt x="25695" y="24660"/>
                  </a:lnTo>
                  <a:lnTo>
                    <a:pt x="26069" y="24287"/>
                  </a:lnTo>
                  <a:lnTo>
                    <a:pt x="26500" y="23856"/>
                  </a:lnTo>
                  <a:lnTo>
                    <a:pt x="26960" y="23310"/>
                  </a:lnTo>
                  <a:lnTo>
                    <a:pt x="28023" y="21987"/>
                  </a:lnTo>
                  <a:lnTo>
                    <a:pt x="29230" y="20349"/>
                  </a:lnTo>
                  <a:lnTo>
                    <a:pt x="30610" y="18452"/>
                  </a:lnTo>
                  <a:lnTo>
                    <a:pt x="32162" y="16268"/>
                  </a:lnTo>
                  <a:lnTo>
                    <a:pt x="33858" y="13854"/>
                  </a:lnTo>
                  <a:lnTo>
                    <a:pt x="35841" y="11008"/>
                  </a:lnTo>
                  <a:lnTo>
                    <a:pt x="37709" y="8393"/>
                  </a:lnTo>
                  <a:lnTo>
                    <a:pt x="38514" y="7301"/>
                  </a:lnTo>
                  <a:lnTo>
                    <a:pt x="39203" y="6439"/>
                  </a:lnTo>
                  <a:lnTo>
                    <a:pt x="39462" y="6122"/>
                  </a:lnTo>
                  <a:lnTo>
                    <a:pt x="39721" y="5864"/>
                  </a:lnTo>
                  <a:lnTo>
                    <a:pt x="39893" y="5691"/>
                  </a:lnTo>
                  <a:lnTo>
                    <a:pt x="40037" y="5605"/>
                  </a:lnTo>
                  <a:lnTo>
                    <a:pt x="40066" y="5605"/>
                  </a:lnTo>
                  <a:lnTo>
                    <a:pt x="40094" y="5634"/>
                  </a:lnTo>
                  <a:lnTo>
                    <a:pt x="40209" y="5663"/>
                  </a:lnTo>
                  <a:lnTo>
                    <a:pt x="40324" y="5749"/>
                  </a:lnTo>
                  <a:lnTo>
                    <a:pt x="40525" y="5893"/>
                  </a:lnTo>
                  <a:lnTo>
                    <a:pt x="40784" y="6094"/>
                  </a:lnTo>
                  <a:lnTo>
                    <a:pt x="41129" y="6381"/>
                  </a:lnTo>
                  <a:lnTo>
                    <a:pt x="41560" y="6755"/>
                  </a:lnTo>
                  <a:lnTo>
                    <a:pt x="42049" y="7243"/>
                  </a:lnTo>
                  <a:lnTo>
                    <a:pt x="42911" y="8106"/>
                  </a:lnTo>
                  <a:lnTo>
                    <a:pt x="43859" y="9083"/>
                  </a:lnTo>
                  <a:lnTo>
                    <a:pt x="45900" y="11296"/>
                  </a:lnTo>
                  <a:lnTo>
                    <a:pt x="47481" y="12992"/>
                  </a:lnTo>
                  <a:lnTo>
                    <a:pt x="48946" y="14515"/>
                  </a:lnTo>
                  <a:lnTo>
                    <a:pt x="50297" y="15894"/>
                  </a:lnTo>
                  <a:lnTo>
                    <a:pt x="51504" y="17073"/>
                  </a:lnTo>
                  <a:lnTo>
                    <a:pt x="52050" y="17561"/>
                  </a:lnTo>
                  <a:lnTo>
                    <a:pt x="52539" y="18021"/>
                  </a:lnTo>
                  <a:lnTo>
                    <a:pt x="53028" y="18395"/>
                  </a:lnTo>
                  <a:lnTo>
                    <a:pt x="53459" y="18740"/>
                  </a:lnTo>
                  <a:lnTo>
                    <a:pt x="53832" y="18998"/>
                  </a:lnTo>
                  <a:lnTo>
                    <a:pt x="54206" y="19171"/>
                  </a:lnTo>
                  <a:lnTo>
                    <a:pt x="54493" y="19286"/>
                  </a:lnTo>
                  <a:lnTo>
                    <a:pt x="54637" y="19315"/>
                  </a:lnTo>
                  <a:lnTo>
                    <a:pt x="54925" y="19315"/>
                  </a:lnTo>
                  <a:lnTo>
                    <a:pt x="55040" y="19257"/>
                  </a:lnTo>
                  <a:lnTo>
                    <a:pt x="55327" y="19113"/>
                  </a:lnTo>
                  <a:lnTo>
                    <a:pt x="55614" y="18912"/>
                  </a:lnTo>
                  <a:lnTo>
                    <a:pt x="55931" y="18596"/>
                  </a:lnTo>
                  <a:lnTo>
                    <a:pt x="56304" y="18222"/>
                  </a:lnTo>
                  <a:lnTo>
                    <a:pt x="56678" y="17791"/>
                  </a:lnTo>
                  <a:lnTo>
                    <a:pt x="57109" y="17245"/>
                  </a:lnTo>
                  <a:lnTo>
                    <a:pt x="57540" y="16670"/>
                  </a:lnTo>
                  <a:lnTo>
                    <a:pt x="58546" y="15262"/>
                  </a:lnTo>
                  <a:lnTo>
                    <a:pt x="59667" y="13595"/>
                  </a:lnTo>
                  <a:lnTo>
                    <a:pt x="60931" y="11669"/>
                  </a:lnTo>
                  <a:lnTo>
                    <a:pt x="62311" y="9514"/>
                  </a:lnTo>
                  <a:lnTo>
                    <a:pt x="64352" y="6352"/>
                  </a:lnTo>
                  <a:lnTo>
                    <a:pt x="65357" y="4829"/>
                  </a:lnTo>
                  <a:lnTo>
                    <a:pt x="66306" y="3450"/>
                  </a:lnTo>
                  <a:lnTo>
                    <a:pt x="67197" y="2242"/>
                  </a:lnTo>
                  <a:lnTo>
                    <a:pt x="67599" y="1754"/>
                  </a:lnTo>
                  <a:lnTo>
                    <a:pt x="67944" y="1294"/>
                  </a:lnTo>
                  <a:lnTo>
                    <a:pt x="68289" y="949"/>
                  </a:lnTo>
                  <a:lnTo>
                    <a:pt x="68576" y="662"/>
                  </a:lnTo>
                  <a:lnTo>
                    <a:pt x="68835" y="489"/>
                  </a:lnTo>
                  <a:lnTo>
                    <a:pt x="68950" y="432"/>
                  </a:lnTo>
                  <a:lnTo>
                    <a:pt x="69065" y="403"/>
                  </a:lnTo>
                  <a:lnTo>
                    <a:pt x="69123" y="374"/>
                  </a:lnTo>
                  <a:lnTo>
                    <a:pt x="69237" y="403"/>
                  </a:lnTo>
                  <a:lnTo>
                    <a:pt x="69352" y="432"/>
                  </a:lnTo>
                  <a:lnTo>
                    <a:pt x="69640" y="547"/>
                  </a:lnTo>
                  <a:lnTo>
                    <a:pt x="70014" y="805"/>
                  </a:lnTo>
                  <a:lnTo>
                    <a:pt x="70502" y="1179"/>
                  </a:lnTo>
                  <a:lnTo>
                    <a:pt x="71048" y="1696"/>
                  </a:lnTo>
                  <a:lnTo>
                    <a:pt x="71738" y="2386"/>
                  </a:lnTo>
                  <a:lnTo>
                    <a:pt x="72543" y="3306"/>
                  </a:lnTo>
                  <a:lnTo>
                    <a:pt x="73462" y="4427"/>
                  </a:lnTo>
                  <a:lnTo>
                    <a:pt x="74210" y="5346"/>
                  </a:lnTo>
                  <a:lnTo>
                    <a:pt x="74986" y="6324"/>
                  </a:lnTo>
                  <a:lnTo>
                    <a:pt x="76509" y="8364"/>
                  </a:lnTo>
                  <a:lnTo>
                    <a:pt x="77975" y="10376"/>
                  </a:lnTo>
                  <a:lnTo>
                    <a:pt x="79268" y="12216"/>
                  </a:lnTo>
                  <a:lnTo>
                    <a:pt x="80590" y="14055"/>
                  </a:lnTo>
                  <a:lnTo>
                    <a:pt x="81107" y="14773"/>
                  </a:lnTo>
                  <a:lnTo>
                    <a:pt x="81539" y="15320"/>
                  </a:lnTo>
                  <a:lnTo>
                    <a:pt x="81855" y="15061"/>
                  </a:lnTo>
                  <a:lnTo>
                    <a:pt x="80906" y="13825"/>
                  </a:lnTo>
                  <a:lnTo>
                    <a:pt x="79584" y="11986"/>
                  </a:lnTo>
                  <a:lnTo>
                    <a:pt x="77917" y="9658"/>
                  </a:lnTo>
                  <a:lnTo>
                    <a:pt x="76308" y="7445"/>
                  </a:lnTo>
                  <a:lnTo>
                    <a:pt x="74756" y="5404"/>
                  </a:lnTo>
                  <a:lnTo>
                    <a:pt x="74037" y="4484"/>
                  </a:lnTo>
                  <a:lnTo>
                    <a:pt x="73319" y="3622"/>
                  </a:lnTo>
                  <a:lnTo>
                    <a:pt x="72658" y="2846"/>
                  </a:lnTo>
                  <a:lnTo>
                    <a:pt x="72025" y="2127"/>
                  </a:lnTo>
                  <a:lnTo>
                    <a:pt x="71422" y="1495"/>
                  </a:lnTo>
                  <a:lnTo>
                    <a:pt x="70876" y="978"/>
                  </a:lnTo>
                  <a:lnTo>
                    <a:pt x="70358" y="575"/>
                  </a:lnTo>
                  <a:lnTo>
                    <a:pt x="70128" y="403"/>
                  </a:lnTo>
                  <a:lnTo>
                    <a:pt x="69899" y="259"/>
                  </a:lnTo>
                  <a:lnTo>
                    <a:pt x="69669" y="144"/>
                  </a:lnTo>
                  <a:lnTo>
                    <a:pt x="69467" y="58"/>
                  </a:lnTo>
                  <a:lnTo>
                    <a:pt x="69295" y="29"/>
                  </a:lnTo>
                  <a:lnTo>
                    <a:pt x="69123" y="1"/>
                  </a:lnTo>
                  <a:close/>
                </a:path>
              </a:pathLst>
            </a:custGeom>
            <a:solidFill>
              <a:srgbClr val="FFFFFF">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3" name="Google Shape;2053;p40"/>
            <p:cNvSpPr/>
            <p:nvPr/>
          </p:nvSpPr>
          <p:spPr>
            <a:xfrm>
              <a:off x="4289950" y="3866650"/>
              <a:ext cx="2046375" cy="722150"/>
            </a:xfrm>
            <a:custGeom>
              <a:avLst/>
              <a:gdLst/>
              <a:ahLst/>
              <a:cxnLst/>
              <a:rect l="l" t="t" r="r" b="b"/>
              <a:pathLst>
                <a:path w="81855" h="28886" fill="none" extrusionOk="0">
                  <a:moveTo>
                    <a:pt x="69123" y="1"/>
                  </a:moveTo>
                  <a:lnTo>
                    <a:pt x="69123" y="1"/>
                  </a:lnTo>
                  <a:lnTo>
                    <a:pt x="68979" y="1"/>
                  </a:lnTo>
                  <a:lnTo>
                    <a:pt x="68979" y="1"/>
                  </a:lnTo>
                  <a:lnTo>
                    <a:pt x="68778" y="87"/>
                  </a:lnTo>
                  <a:lnTo>
                    <a:pt x="68519" y="231"/>
                  </a:lnTo>
                  <a:lnTo>
                    <a:pt x="68260" y="460"/>
                  </a:lnTo>
                  <a:lnTo>
                    <a:pt x="67944" y="748"/>
                  </a:lnTo>
                  <a:lnTo>
                    <a:pt x="67599" y="1122"/>
                  </a:lnTo>
                  <a:lnTo>
                    <a:pt x="67254" y="1553"/>
                  </a:lnTo>
                  <a:lnTo>
                    <a:pt x="66450" y="2616"/>
                  </a:lnTo>
                  <a:lnTo>
                    <a:pt x="65501" y="3938"/>
                  </a:lnTo>
                  <a:lnTo>
                    <a:pt x="64467" y="5490"/>
                  </a:lnTo>
                  <a:lnTo>
                    <a:pt x="63288" y="7301"/>
                  </a:lnTo>
                  <a:lnTo>
                    <a:pt x="61995" y="9313"/>
                  </a:lnTo>
                  <a:lnTo>
                    <a:pt x="61995" y="9313"/>
                  </a:lnTo>
                  <a:lnTo>
                    <a:pt x="59868" y="12589"/>
                  </a:lnTo>
                  <a:lnTo>
                    <a:pt x="58805" y="14199"/>
                  </a:lnTo>
                  <a:lnTo>
                    <a:pt x="57770" y="15693"/>
                  </a:lnTo>
                  <a:lnTo>
                    <a:pt x="56821" y="16987"/>
                  </a:lnTo>
                  <a:lnTo>
                    <a:pt x="56390" y="17533"/>
                  </a:lnTo>
                  <a:lnTo>
                    <a:pt x="55988" y="17992"/>
                  </a:lnTo>
                  <a:lnTo>
                    <a:pt x="55614" y="18395"/>
                  </a:lnTo>
                  <a:lnTo>
                    <a:pt x="55298" y="18682"/>
                  </a:lnTo>
                  <a:lnTo>
                    <a:pt x="55011" y="18855"/>
                  </a:lnTo>
                  <a:lnTo>
                    <a:pt x="54896" y="18912"/>
                  </a:lnTo>
                  <a:lnTo>
                    <a:pt x="54781" y="18941"/>
                  </a:lnTo>
                  <a:lnTo>
                    <a:pt x="54781" y="18941"/>
                  </a:lnTo>
                  <a:lnTo>
                    <a:pt x="54752" y="18941"/>
                  </a:lnTo>
                  <a:lnTo>
                    <a:pt x="54752" y="18941"/>
                  </a:lnTo>
                  <a:lnTo>
                    <a:pt x="54637" y="18912"/>
                  </a:lnTo>
                  <a:lnTo>
                    <a:pt x="54493" y="18883"/>
                  </a:lnTo>
                  <a:lnTo>
                    <a:pt x="54177" y="18740"/>
                  </a:lnTo>
                  <a:lnTo>
                    <a:pt x="53775" y="18481"/>
                  </a:lnTo>
                  <a:lnTo>
                    <a:pt x="53344" y="18165"/>
                  </a:lnTo>
                  <a:lnTo>
                    <a:pt x="52855" y="17763"/>
                  </a:lnTo>
                  <a:lnTo>
                    <a:pt x="52338" y="17303"/>
                  </a:lnTo>
                  <a:lnTo>
                    <a:pt x="51188" y="16239"/>
                  </a:lnTo>
                  <a:lnTo>
                    <a:pt x="49952" y="15003"/>
                  </a:lnTo>
                  <a:lnTo>
                    <a:pt x="48659" y="13681"/>
                  </a:lnTo>
                  <a:lnTo>
                    <a:pt x="46187" y="11037"/>
                  </a:lnTo>
                  <a:lnTo>
                    <a:pt x="46187" y="11037"/>
                  </a:lnTo>
                  <a:lnTo>
                    <a:pt x="43773" y="8450"/>
                  </a:lnTo>
                  <a:lnTo>
                    <a:pt x="42796" y="7445"/>
                  </a:lnTo>
                  <a:lnTo>
                    <a:pt x="41991" y="6640"/>
                  </a:lnTo>
                  <a:lnTo>
                    <a:pt x="41301" y="6007"/>
                  </a:lnTo>
                  <a:lnTo>
                    <a:pt x="40755" y="5576"/>
                  </a:lnTo>
                  <a:lnTo>
                    <a:pt x="40554" y="5433"/>
                  </a:lnTo>
                  <a:lnTo>
                    <a:pt x="40353" y="5318"/>
                  </a:lnTo>
                  <a:lnTo>
                    <a:pt x="40181" y="5260"/>
                  </a:lnTo>
                  <a:lnTo>
                    <a:pt x="40037" y="5231"/>
                  </a:lnTo>
                  <a:lnTo>
                    <a:pt x="40037" y="5231"/>
                  </a:lnTo>
                  <a:lnTo>
                    <a:pt x="39979" y="5231"/>
                  </a:lnTo>
                  <a:lnTo>
                    <a:pt x="39951" y="5231"/>
                  </a:lnTo>
                  <a:lnTo>
                    <a:pt x="39951" y="5231"/>
                  </a:lnTo>
                  <a:lnTo>
                    <a:pt x="39807" y="5318"/>
                  </a:lnTo>
                  <a:lnTo>
                    <a:pt x="39634" y="5433"/>
                  </a:lnTo>
                  <a:lnTo>
                    <a:pt x="39405" y="5634"/>
                  </a:lnTo>
                  <a:lnTo>
                    <a:pt x="39175" y="5921"/>
                  </a:lnTo>
                  <a:lnTo>
                    <a:pt x="38571" y="6640"/>
                  </a:lnTo>
                  <a:lnTo>
                    <a:pt x="37824" y="7588"/>
                  </a:lnTo>
                  <a:lnTo>
                    <a:pt x="36933" y="8795"/>
                  </a:lnTo>
                  <a:lnTo>
                    <a:pt x="35927" y="10204"/>
                  </a:lnTo>
                  <a:lnTo>
                    <a:pt x="33541" y="13624"/>
                  </a:lnTo>
                  <a:lnTo>
                    <a:pt x="33541" y="13624"/>
                  </a:lnTo>
                  <a:lnTo>
                    <a:pt x="30955" y="17303"/>
                  </a:lnTo>
                  <a:lnTo>
                    <a:pt x="29633" y="19171"/>
                  </a:lnTo>
                  <a:lnTo>
                    <a:pt x="28339" y="20895"/>
                  </a:lnTo>
                  <a:lnTo>
                    <a:pt x="27161" y="22419"/>
                  </a:lnTo>
                  <a:lnTo>
                    <a:pt x="26644" y="23080"/>
                  </a:lnTo>
                  <a:lnTo>
                    <a:pt x="26155" y="23654"/>
                  </a:lnTo>
                  <a:lnTo>
                    <a:pt x="25724" y="24114"/>
                  </a:lnTo>
                  <a:lnTo>
                    <a:pt x="25350" y="24459"/>
                  </a:lnTo>
                  <a:lnTo>
                    <a:pt x="25063" y="24689"/>
                  </a:lnTo>
                  <a:lnTo>
                    <a:pt x="24919" y="24747"/>
                  </a:lnTo>
                  <a:lnTo>
                    <a:pt x="24833" y="24775"/>
                  </a:lnTo>
                  <a:lnTo>
                    <a:pt x="24833" y="24775"/>
                  </a:lnTo>
                  <a:lnTo>
                    <a:pt x="24775" y="24775"/>
                  </a:lnTo>
                  <a:lnTo>
                    <a:pt x="24775" y="24775"/>
                  </a:lnTo>
                  <a:lnTo>
                    <a:pt x="24603" y="24747"/>
                  </a:lnTo>
                  <a:lnTo>
                    <a:pt x="24373" y="24660"/>
                  </a:lnTo>
                  <a:lnTo>
                    <a:pt x="24086" y="24517"/>
                  </a:lnTo>
                  <a:lnTo>
                    <a:pt x="23798" y="24315"/>
                  </a:lnTo>
                  <a:lnTo>
                    <a:pt x="23108" y="23769"/>
                  </a:lnTo>
                  <a:lnTo>
                    <a:pt x="22304" y="23051"/>
                  </a:lnTo>
                  <a:lnTo>
                    <a:pt x="21442" y="22246"/>
                  </a:lnTo>
                  <a:lnTo>
                    <a:pt x="20522" y="21326"/>
                  </a:lnTo>
                  <a:lnTo>
                    <a:pt x="18654" y="19429"/>
                  </a:lnTo>
                  <a:lnTo>
                    <a:pt x="18654" y="19429"/>
                  </a:lnTo>
                  <a:lnTo>
                    <a:pt x="17389" y="18165"/>
                  </a:lnTo>
                  <a:lnTo>
                    <a:pt x="16153" y="16929"/>
                  </a:lnTo>
                  <a:lnTo>
                    <a:pt x="14946" y="15779"/>
                  </a:lnTo>
                  <a:lnTo>
                    <a:pt x="13796" y="14716"/>
                  </a:lnTo>
                  <a:lnTo>
                    <a:pt x="13279" y="14256"/>
                  </a:lnTo>
                  <a:lnTo>
                    <a:pt x="12733" y="13854"/>
                  </a:lnTo>
                  <a:lnTo>
                    <a:pt x="12244" y="13480"/>
                  </a:lnTo>
                  <a:lnTo>
                    <a:pt x="11785" y="13164"/>
                  </a:lnTo>
                  <a:lnTo>
                    <a:pt x="11353" y="12905"/>
                  </a:lnTo>
                  <a:lnTo>
                    <a:pt x="10951" y="12704"/>
                  </a:lnTo>
                  <a:lnTo>
                    <a:pt x="10577" y="12589"/>
                  </a:lnTo>
                  <a:lnTo>
                    <a:pt x="10405" y="12560"/>
                  </a:lnTo>
                  <a:lnTo>
                    <a:pt x="10261" y="12560"/>
                  </a:lnTo>
                  <a:lnTo>
                    <a:pt x="10261" y="12560"/>
                  </a:lnTo>
                  <a:lnTo>
                    <a:pt x="10031" y="12589"/>
                  </a:lnTo>
                  <a:lnTo>
                    <a:pt x="10031" y="12589"/>
                  </a:lnTo>
                  <a:lnTo>
                    <a:pt x="9859" y="12647"/>
                  </a:lnTo>
                  <a:lnTo>
                    <a:pt x="9687" y="12733"/>
                  </a:lnTo>
                  <a:lnTo>
                    <a:pt x="9485" y="12848"/>
                  </a:lnTo>
                  <a:lnTo>
                    <a:pt x="9284" y="12992"/>
                  </a:lnTo>
                  <a:lnTo>
                    <a:pt x="8882" y="13394"/>
                  </a:lnTo>
                  <a:lnTo>
                    <a:pt x="8422" y="13882"/>
                  </a:lnTo>
                  <a:lnTo>
                    <a:pt x="7962" y="14457"/>
                  </a:lnTo>
                  <a:lnTo>
                    <a:pt x="7473" y="15147"/>
                  </a:lnTo>
                  <a:lnTo>
                    <a:pt x="6985" y="15894"/>
                  </a:lnTo>
                  <a:lnTo>
                    <a:pt x="6468" y="16728"/>
                  </a:lnTo>
                  <a:lnTo>
                    <a:pt x="5921" y="17648"/>
                  </a:lnTo>
                  <a:lnTo>
                    <a:pt x="5347" y="18596"/>
                  </a:lnTo>
                  <a:lnTo>
                    <a:pt x="4226" y="20665"/>
                  </a:lnTo>
                  <a:lnTo>
                    <a:pt x="3047" y="22878"/>
                  </a:lnTo>
                  <a:lnTo>
                    <a:pt x="1869" y="25178"/>
                  </a:lnTo>
                  <a:lnTo>
                    <a:pt x="1869" y="25178"/>
                  </a:lnTo>
                  <a:lnTo>
                    <a:pt x="691" y="27448"/>
                  </a:lnTo>
                  <a:lnTo>
                    <a:pt x="288" y="28224"/>
                  </a:lnTo>
                  <a:lnTo>
                    <a:pt x="1" y="28655"/>
                  </a:lnTo>
                  <a:lnTo>
                    <a:pt x="317" y="28885"/>
                  </a:lnTo>
                  <a:lnTo>
                    <a:pt x="317" y="28885"/>
                  </a:lnTo>
                  <a:lnTo>
                    <a:pt x="432" y="28713"/>
                  </a:lnTo>
                  <a:lnTo>
                    <a:pt x="604" y="28454"/>
                  </a:lnTo>
                  <a:lnTo>
                    <a:pt x="1007" y="27678"/>
                  </a:lnTo>
                  <a:lnTo>
                    <a:pt x="2214" y="25350"/>
                  </a:lnTo>
                  <a:lnTo>
                    <a:pt x="2214" y="25350"/>
                  </a:lnTo>
                  <a:lnTo>
                    <a:pt x="3105" y="23626"/>
                  </a:lnTo>
                  <a:lnTo>
                    <a:pt x="4111" y="21700"/>
                  </a:lnTo>
                  <a:lnTo>
                    <a:pt x="5203" y="19717"/>
                  </a:lnTo>
                  <a:lnTo>
                    <a:pt x="6295" y="17734"/>
                  </a:lnTo>
                  <a:lnTo>
                    <a:pt x="6870" y="16814"/>
                  </a:lnTo>
                  <a:lnTo>
                    <a:pt x="7387" y="15952"/>
                  </a:lnTo>
                  <a:lnTo>
                    <a:pt x="7933" y="15176"/>
                  </a:lnTo>
                  <a:lnTo>
                    <a:pt x="8422" y="14486"/>
                  </a:lnTo>
                  <a:lnTo>
                    <a:pt x="8911" y="13911"/>
                  </a:lnTo>
                  <a:lnTo>
                    <a:pt x="9342" y="13451"/>
                  </a:lnTo>
                  <a:lnTo>
                    <a:pt x="9572" y="13279"/>
                  </a:lnTo>
                  <a:lnTo>
                    <a:pt x="9773" y="13135"/>
                  </a:lnTo>
                  <a:lnTo>
                    <a:pt x="9945" y="13020"/>
                  </a:lnTo>
                  <a:lnTo>
                    <a:pt x="10118" y="12963"/>
                  </a:lnTo>
                  <a:lnTo>
                    <a:pt x="10118" y="12963"/>
                  </a:lnTo>
                  <a:lnTo>
                    <a:pt x="10290" y="12934"/>
                  </a:lnTo>
                  <a:lnTo>
                    <a:pt x="10290" y="12934"/>
                  </a:lnTo>
                  <a:lnTo>
                    <a:pt x="10405" y="12963"/>
                  </a:lnTo>
                  <a:lnTo>
                    <a:pt x="10577" y="12992"/>
                  </a:lnTo>
                  <a:lnTo>
                    <a:pt x="10922" y="13106"/>
                  </a:lnTo>
                  <a:lnTo>
                    <a:pt x="11296" y="13308"/>
                  </a:lnTo>
                  <a:lnTo>
                    <a:pt x="11727" y="13566"/>
                  </a:lnTo>
                  <a:lnTo>
                    <a:pt x="12187" y="13911"/>
                  </a:lnTo>
                  <a:lnTo>
                    <a:pt x="12676" y="14285"/>
                  </a:lnTo>
                  <a:lnTo>
                    <a:pt x="13193" y="14716"/>
                  </a:lnTo>
                  <a:lnTo>
                    <a:pt x="13739" y="15205"/>
                  </a:lnTo>
                  <a:lnTo>
                    <a:pt x="14889" y="16239"/>
                  </a:lnTo>
                  <a:lnTo>
                    <a:pt x="16038" y="17360"/>
                  </a:lnTo>
                  <a:lnTo>
                    <a:pt x="18366" y="19717"/>
                  </a:lnTo>
                  <a:lnTo>
                    <a:pt x="18366" y="19717"/>
                  </a:lnTo>
                  <a:lnTo>
                    <a:pt x="20637" y="21987"/>
                  </a:lnTo>
                  <a:lnTo>
                    <a:pt x="21585" y="22907"/>
                  </a:lnTo>
                  <a:lnTo>
                    <a:pt x="22447" y="23712"/>
                  </a:lnTo>
                  <a:lnTo>
                    <a:pt x="23195" y="24344"/>
                  </a:lnTo>
                  <a:lnTo>
                    <a:pt x="23540" y="24574"/>
                  </a:lnTo>
                  <a:lnTo>
                    <a:pt x="23827" y="24804"/>
                  </a:lnTo>
                  <a:lnTo>
                    <a:pt x="24114" y="24948"/>
                  </a:lnTo>
                  <a:lnTo>
                    <a:pt x="24373" y="25091"/>
                  </a:lnTo>
                  <a:lnTo>
                    <a:pt x="24603" y="25149"/>
                  </a:lnTo>
                  <a:lnTo>
                    <a:pt x="24775" y="25178"/>
                  </a:lnTo>
                  <a:lnTo>
                    <a:pt x="24775" y="25178"/>
                  </a:lnTo>
                  <a:lnTo>
                    <a:pt x="24862" y="25178"/>
                  </a:lnTo>
                  <a:lnTo>
                    <a:pt x="24862" y="25178"/>
                  </a:lnTo>
                  <a:lnTo>
                    <a:pt x="24977" y="25149"/>
                  </a:lnTo>
                  <a:lnTo>
                    <a:pt x="25092" y="25091"/>
                  </a:lnTo>
                  <a:lnTo>
                    <a:pt x="25379" y="24919"/>
                  </a:lnTo>
                  <a:lnTo>
                    <a:pt x="25695" y="24660"/>
                  </a:lnTo>
                  <a:lnTo>
                    <a:pt x="26069" y="24287"/>
                  </a:lnTo>
                  <a:lnTo>
                    <a:pt x="26500" y="23856"/>
                  </a:lnTo>
                  <a:lnTo>
                    <a:pt x="26960" y="23310"/>
                  </a:lnTo>
                  <a:lnTo>
                    <a:pt x="28023" y="21987"/>
                  </a:lnTo>
                  <a:lnTo>
                    <a:pt x="29230" y="20349"/>
                  </a:lnTo>
                  <a:lnTo>
                    <a:pt x="30610" y="18452"/>
                  </a:lnTo>
                  <a:lnTo>
                    <a:pt x="32162" y="16268"/>
                  </a:lnTo>
                  <a:lnTo>
                    <a:pt x="33858" y="13854"/>
                  </a:lnTo>
                  <a:lnTo>
                    <a:pt x="33858" y="13854"/>
                  </a:lnTo>
                  <a:lnTo>
                    <a:pt x="35841" y="11008"/>
                  </a:lnTo>
                  <a:lnTo>
                    <a:pt x="37709" y="8393"/>
                  </a:lnTo>
                  <a:lnTo>
                    <a:pt x="38514" y="7301"/>
                  </a:lnTo>
                  <a:lnTo>
                    <a:pt x="39203" y="6439"/>
                  </a:lnTo>
                  <a:lnTo>
                    <a:pt x="39462" y="6122"/>
                  </a:lnTo>
                  <a:lnTo>
                    <a:pt x="39721" y="5864"/>
                  </a:lnTo>
                  <a:lnTo>
                    <a:pt x="39893" y="5691"/>
                  </a:lnTo>
                  <a:lnTo>
                    <a:pt x="40037" y="5605"/>
                  </a:lnTo>
                  <a:lnTo>
                    <a:pt x="40037" y="5605"/>
                  </a:lnTo>
                  <a:lnTo>
                    <a:pt x="40066" y="5605"/>
                  </a:lnTo>
                  <a:lnTo>
                    <a:pt x="40066" y="5605"/>
                  </a:lnTo>
                  <a:lnTo>
                    <a:pt x="40094" y="5634"/>
                  </a:lnTo>
                  <a:lnTo>
                    <a:pt x="40209" y="5663"/>
                  </a:lnTo>
                  <a:lnTo>
                    <a:pt x="40324" y="5749"/>
                  </a:lnTo>
                  <a:lnTo>
                    <a:pt x="40525" y="5893"/>
                  </a:lnTo>
                  <a:lnTo>
                    <a:pt x="40784" y="6094"/>
                  </a:lnTo>
                  <a:lnTo>
                    <a:pt x="41129" y="6381"/>
                  </a:lnTo>
                  <a:lnTo>
                    <a:pt x="41560" y="6755"/>
                  </a:lnTo>
                  <a:lnTo>
                    <a:pt x="42049" y="7243"/>
                  </a:lnTo>
                  <a:lnTo>
                    <a:pt x="42049" y="7243"/>
                  </a:lnTo>
                  <a:lnTo>
                    <a:pt x="42911" y="8106"/>
                  </a:lnTo>
                  <a:lnTo>
                    <a:pt x="43859" y="9083"/>
                  </a:lnTo>
                  <a:lnTo>
                    <a:pt x="45900" y="11296"/>
                  </a:lnTo>
                  <a:lnTo>
                    <a:pt x="45900" y="11296"/>
                  </a:lnTo>
                  <a:lnTo>
                    <a:pt x="47481" y="12992"/>
                  </a:lnTo>
                  <a:lnTo>
                    <a:pt x="48946" y="14515"/>
                  </a:lnTo>
                  <a:lnTo>
                    <a:pt x="50297" y="15894"/>
                  </a:lnTo>
                  <a:lnTo>
                    <a:pt x="51504" y="17073"/>
                  </a:lnTo>
                  <a:lnTo>
                    <a:pt x="52050" y="17561"/>
                  </a:lnTo>
                  <a:lnTo>
                    <a:pt x="52539" y="18021"/>
                  </a:lnTo>
                  <a:lnTo>
                    <a:pt x="53028" y="18395"/>
                  </a:lnTo>
                  <a:lnTo>
                    <a:pt x="53459" y="18740"/>
                  </a:lnTo>
                  <a:lnTo>
                    <a:pt x="53832" y="18998"/>
                  </a:lnTo>
                  <a:lnTo>
                    <a:pt x="54206" y="19171"/>
                  </a:lnTo>
                  <a:lnTo>
                    <a:pt x="54493" y="19286"/>
                  </a:lnTo>
                  <a:lnTo>
                    <a:pt x="54637" y="19315"/>
                  </a:lnTo>
                  <a:lnTo>
                    <a:pt x="54752" y="19315"/>
                  </a:lnTo>
                  <a:lnTo>
                    <a:pt x="54752" y="19315"/>
                  </a:lnTo>
                  <a:lnTo>
                    <a:pt x="54810" y="19315"/>
                  </a:lnTo>
                  <a:lnTo>
                    <a:pt x="54810" y="19315"/>
                  </a:lnTo>
                  <a:lnTo>
                    <a:pt x="54925" y="19315"/>
                  </a:lnTo>
                  <a:lnTo>
                    <a:pt x="55040" y="19257"/>
                  </a:lnTo>
                  <a:lnTo>
                    <a:pt x="55327" y="19113"/>
                  </a:lnTo>
                  <a:lnTo>
                    <a:pt x="55614" y="18912"/>
                  </a:lnTo>
                  <a:lnTo>
                    <a:pt x="55931" y="18596"/>
                  </a:lnTo>
                  <a:lnTo>
                    <a:pt x="56304" y="18222"/>
                  </a:lnTo>
                  <a:lnTo>
                    <a:pt x="56678" y="17791"/>
                  </a:lnTo>
                  <a:lnTo>
                    <a:pt x="57109" y="17245"/>
                  </a:lnTo>
                  <a:lnTo>
                    <a:pt x="57540" y="16670"/>
                  </a:lnTo>
                  <a:lnTo>
                    <a:pt x="58546" y="15262"/>
                  </a:lnTo>
                  <a:lnTo>
                    <a:pt x="59667" y="13595"/>
                  </a:lnTo>
                  <a:lnTo>
                    <a:pt x="60931" y="11669"/>
                  </a:lnTo>
                  <a:lnTo>
                    <a:pt x="62311" y="9514"/>
                  </a:lnTo>
                  <a:lnTo>
                    <a:pt x="62311" y="9514"/>
                  </a:lnTo>
                  <a:lnTo>
                    <a:pt x="64352" y="6352"/>
                  </a:lnTo>
                  <a:lnTo>
                    <a:pt x="65357" y="4829"/>
                  </a:lnTo>
                  <a:lnTo>
                    <a:pt x="66306" y="3450"/>
                  </a:lnTo>
                  <a:lnTo>
                    <a:pt x="67197" y="2242"/>
                  </a:lnTo>
                  <a:lnTo>
                    <a:pt x="67599" y="1754"/>
                  </a:lnTo>
                  <a:lnTo>
                    <a:pt x="67944" y="1294"/>
                  </a:lnTo>
                  <a:lnTo>
                    <a:pt x="68289" y="949"/>
                  </a:lnTo>
                  <a:lnTo>
                    <a:pt x="68576" y="662"/>
                  </a:lnTo>
                  <a:lnTo>
                    <a:pt x="68835" y="489"/>
                  </a:lnTo>
                  <a:lnTo>
                    <a:pt x="68950" y="432"/>
                  </a:lnTo>
                  <a:lnTo>
                    <a:pt x="69065" y="403"/>
                  </a:lnTo>
                  <a:lnTo>
                    <a:pt x="69065" y="403"/>
                  </a:lnTo>
                  <a:lnTo>
                    <a:pt x="69123" y="374"/>
                  </a:lnTo>
                  <a:lnTo>
                    <a:pt x="69123" y="374"/>
                  </a:lnTo>
                  <a:lnTo>
                    <a:pt x="69237" y="403"/>
                  </a:lnTo>
                  <a:lnTo>
                    <a:pt x="69352" y="432"/>
                  </a:lnTo>
                  <a:lnTo>
                    <a:pt x="69640" y="547"/>
                  </a:lnTo>
                  <a:lnTo>
                    <a:pt x="70014" y="805"/>
                  </a:lnTo>
                  <a:lnTo>
                    <a:pt x="70502" y="1179"/>
                  </a:lnTo>
                  <a:lnTo>
                    <a:pt x="71048" y="1696"/>
                  </a:lnTo>
                  <a:lnTo>
                    <a:pt x="71738" y="2386"/>
                  </a:lnTo>
                  <a:lnTo>
                    <a:pt x="72543" y="3306"/>
                  </a:lnTo>
                  <a:lnTo>
                    <a:pt x="73462" y="4427"/>
                  </a:lnTo>
                  <a:lnTo>
                    <a:pt x="73462" y="4427"/>
                  </a:lnTo>
                  <a:lnTo>
                    <a:pt x="74210" y="5346"/>
                  </a:lnTo>
                  <a:lnTo>
                    <a:pt x="74986" y="6324"/>
                  </a:lnTo>
                  <a:lnTo>
                    <a:pt x="76509" y="8364"/>
                  </a:lnTo>
                  <a:lnTo>
                    <a:pt x="77975" y="10376"/>
                  </a:lnTo>
                  <a:lnTo>
                    <a:pt x="79268" y="12216"/>
                  </a:lnTo>
                  <a:lnTo>
                    <a:pt x="79268" y="12216"/>
                  </a:lnTo>
                  <a:lnTo>
                    <a:pt x="80590" y="14055"/>
                  </a:lnTo>
                  <a:lnTo>
                    <a:pt x="81107" y="14773"/>
                  </a:lnTo>
                  <a:lnTo>
                    <a:pt x="81539" y="15320"/>
                  </a:lnTo>
                  <a:lnTo>
                    <a:pt x="81855" y="15061"/>
                  </a:lnTo>
                  <a:lnTo>
                    <a:pt x="81855" y="15061"/>
                  </a:lnTo>
                  <a:lnTo>
                    <a:pt x="80906" y="13825"/>
                  </a:lnTo>
                  <a:lnTo>
                    <a:pt x="79584" y="11986"/>
                  </a:lnTo>
                  <a:lnTo>
                    <a:pt x="79584" y="11986"/>
                  </a:lnTo>
                  <a:lnTo>
                    <a:pt x="77917" y="9658"/>
                  </a:lnTo>
                  <a:lnTo>
                    <a:pt x="76308" y="7445"/>
                  </a:lnTo>
                  <a:lnTo>
                    <a:pt x="74756" y="5404"/>
                  </a:lnTo>
                  <a:lnTo>
                    <a:pt x="74037" y="4484"/>
                  </a:lnTo>
                  <a:lnTo>
                    <a:pt x="73319" y="3622"/>
                  </a:lnTo>
                  <a:lnTo>
                    <a:pt x="72658" y="2846"/>
                  </a:lnTo>
                  <a:lnTo>
                    <a:pt x="72025" y="2127"/>
                  </a:lnTo>
                  <a:lnTo>
                    <a:pt x="71422" y="1495"/>
                  </a:lnTo>
                  <a:lnTo>
                    <a:pt x="70876" y="978"/>
                  </a:lnTo>
                  <a:lnTo>
                    <a:pt x="70358" y="575"/>
                  </a:lnTo>
                  <a:lnTo>
                    <a:pt x="70128" y="403"/>
                  </a:lnTo>
                  <a:lnTo>
                    <a:pt x="69899" y="259"/>
                  </a:lnTo>
                  <a:lnTo>
                    <a:pt x="69669" y="144"/>
                  </a:lnTo>
                  <a:lnTo>
                    <a:pt x="69467" y="58"/>
                  </a:lnTo>
                  <a:lnTo>
                    <a:pt x="69295" y="29"/>
                  </a:lnTo>
                  <a:lnTo>
                    <a:pt x="69123" y="1"/>
                  </a:lnTo>
                </a:path>
              </a:pathLst>
            </a:custGeom>
            <a:solidFill>
              <a:srgbClr val="FFFFFF">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4" name="Google Shape;2054;p40"/>
          <p:cNvGrpSpPr/>
          <p:nvPr/>
        </p:nvGrpSpPr>
        <p:grpSpPr>
          <a:xfrm rot="2260373">
            <a:off x="6731632" y="-46250"/>
            <a:ext cx="2548010" cy="1605914"/>
            <a:chOff x="993400" y="3791925"/>
            <a:chExt cx="993000" cy="625850"/>
          </a:xfrm>
        </p:grpSpPr>
        <p:sp>
          <p:nvSpPr>
            <p:cNvPr id="2055" name="Google Shape;2055;p40"/>
            <p:cNvSpPr/>
            <p:nvPr/>
          </p:nvSpPr>
          <p:spPr>
            <a:xfrm>
              <a:off x="1356250" y="3893250"/>
              <a:ext cx="92700" cy="53900"/>
            </a:xfrm>
            <a:custGeom>
              <a:avLst/>
              <a:gdLst/>
              <a:ahLst/>
              <a:cxnLst/>
              <a:rect l="l" t="t" r="r" b="b"/>
              <a:pathLst>
                <a:path w="3708" h="2156" extrusionOk="0">
                  <a:moveTo>
                    <a:pt x="3018" y="0"/>
                  </a:moveTo>
                  <a:lnTo>
                    <a:pt x="2874" y="29"/>
                  </a:lnTo>
                  <a:lnTo>
                    <a:pt x="2730" y="86"/>
                  </a:lnTo>
                  <a:lnTo>
                    <a:pt x="2443" y="259"/>
                  </a:lnTo>
                  <a:lnTo>
                    <a:pt x="2041" y="460"/>
                  </a:lnTo>
                  <a:lnTo>
                    <a:pt x="1610" y="661"/>
                  </a:lnTo>
                  <a:lnTo>
                    <a:pt x="1207" y="805"/>
                  </a:lnTo>
                  <a:lnTo>
                    <a:pt x="805" y="977"/>
                  </a:lnTo>
                  <a:lnTo>
                    <a:pt x="517" y="1150"/>
                  </a:lnTo>
                  <a:lnTo>
                    <a:pt x="374" y="1236"/>
                  </a:lnTo>
                  <a:lnTo>
                    <a:pt x="230" y="1322"/>
                  </a:lnTo>
                  <a:lnTo>
                    <a:pt x="115" y="1408"/>
                  </a:lnTo>
                  <a:lnTo>
                    <a:pt x="29" y="1495"/>
                  </a:lnTo>
                  <a:lnTo>
                    <a:pt x="0" y="1638"/>
                  </a:lnTo>
                  <a:lnTo>
                    <a:pt x="0" y="1782"/>
                  </a:lnTo>
                  <a:lnTo>
                    <a:pt x="29" y="1926"/>
                  </a:lnTo>
                  <a:lnTo>
                    <a:pt x="115" y="2041"/>
                  </a:lnTo>
                  <a:lnTo>
                    <a:pt x="230" y="2127"/>
                  </a:lnTo>
                  <a:lnTo>
                    <a:pt x="374" y="2156"/>
                  </a:lnTo>
                  <a:lnTo>
                    <a:pt x="460" y="2156"/>
                  </a:lnTo>
                  <a:lnTo>
                    <a:pt x="604" y="2127"/>
                  </a:lnTo>
                  <a:lnTo>
                    <a:pt x="776" y="2098"/>
                  </a:lnTo>
                  <a:lnTo>
                    <a:pt x="1121" y="2012"/>
                  </a:lnTo>
                  <a:lnTo>
                    <a:pt x="1437" y="1868"/>
                  </a:lnTo>
                  <a:lnTo>
                    <a:pt x="1753" y="1753"/>
                  </a:lnTo>
                  <a:lnTo>
                    <a:pt x="2529" y="1495"/>
                  </a:lnTo>
                  <a:lnTo>
                    <a:pt x="2874" y="1351"/>
                  </a:lnTo>
                  <a:lnTo>
                    <a:pt x="3047" y="1265"/>
                  </a:lnTo>
                  <a:lnTo>
                    <a:pt x="3133" y="1236"/>
                  </a:lnTo>
                  <a:lnTo>
                    <a:pt x="3133" y="1207"/>
                  </a:lnTo>
                  <a:lnTo>
                    <a:pt x="3075" y="1207"/>
                  </a:lnTo>
                  <a:lnTo>
                    <a:pt x="3219" y="1178"/>
                  </a:lnTo>
                  <a:lnTo>
                    <a:pt x="3363" y="1150"/>
                  </a:lnTo>
                  <a:lnTo>
                    <a:pt x="3478" y="1092"/>
                  </a:lnTo>
                  <a:lnTo>
                    <a:pt x="3564" y="1006"/>
                  </a:lnTo>
                  <a:lnTo>
                    <a:pt x="3621" y="920"/>
                  </a:lnTo>
                  <a:lnTo>
                    <a:pt x="3679" y="805"/>
                  </a:lnTo>
                  <a:lnTo>
                    <a:pt x="3708" y="719"/>
                  </a:lnTo>
                  <a:lnTo>
                    <a:pt x="3708" y="604"/>
                  </a:lnTo>
                  <a:lnTo>
                    <a:pt x="3708" y="489"/>
                  </a:lnTo>
                  <a:lnTo>
                    <a:pt x="3679" y="374"/>
                  </a:lnTo>
                  <a:lnTo>
                    <a:pt x="3621" y="259"/>
                  </a:lnTo>
                  <a:lnTo>
                    <a:pt x="3564" y="172"/>
                  </a:lnTo>
                  <a:lnTo>
                    <a:pt x="3478" y="115"/>
                  </a:lnTo>
                  <a:lnTo>
                    <a:pt x="3392" y="58"/>
                  </a:lnTo>
                  <a:lnTo>
                    <a:pt x="3248" y="0"/>
                  </a:lnTo>
                  <a:close/>
                </a:path>
              </a:pathLst>
            </a:custGeom>
            <a:solidFill>
              <a:srgbClr val="FFFFFF">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6" name="Google Shape;2056;p40"/>
            <p:cNvSpPr/>
            <p:nvPr/>
          </p:nvSpPr>
          <p:spPr>
            <a:xfrm>
              <a:off x="1356250" y="3893250"/>
              <a:ext cx="92700" cy="53900"/>
            </a:xfrm>
            <a:custGeom>
              <a:avLst/>
              <a:gdLst/>
              <a:ahLst/>
              <a:cxnLst/>
              <a:rect l="l" t="t" r="r" b="b"/>
              <a:pathLst>
                <a:path w="3708" h="2156" fill="none" extrusionOk="0">
                  <a:moveTo>
                    <a:pt x="3104" y="0"/>
                  </a:moveTo>
                  <a:lnTo>
                    <a:pt x="3104" y="0"/>
                  </a:lnTo>
                  <a:lnTo>
                    <a:pt x="3018" y="0"/>
                  </a:lnTo>
                  <a:lnTo>
                    <a:pt x="3018" y="0"/>
                  </a:lnTo>
                  <a:lnTo>
                    <a:pt x="2874" y="29"/>
                  </a:lnTo>
                  <a:lnTo>
                    <a:pt x="2730" y="86"/>
                  </a:lnTo>
                  <a:lnTo>
                    <a:pt x="2443" y="259"/>
                  </a:lnTo>
                  <a:lnTo>
                    <a:pt x="2443" y="259"/>
                  </a:lnTo>
                  <a:lnTo>
                    <a:pt x="2041" y="460"/>
                  </a:lnTo>
                  <a:lnTo>
                    <a:pt x="1610" y="661"/>
                  </a:lnTo>
                  <a:lnTo>
                    <a:pt x="1610" y="661"/>
                  </a:lnTo>
                  <a:lnTo>
                    <a:pt x="1207" y="805"/>
                  </a:lnTo>
                  <a:lnTo>
                    <a:pt x="805" y="977"/>
                  </a:lnTo>
                  <a:lnTo>
                    <a:pt x="805" y="977"/>
                  </a:lnTo>
                  <a:lnTo>
                    <a:pt x="517" y="1150"/>
                  </a:lnTo>
                  <a:lnTo>
                    <a:pt x="374" y="1236"/>
                  </a:lnTo>
                  <a:lnTo>
                    <a:pt x="230" y="1322"/>
                  </a:lnTo>
                  <a:lnTo>
                    <a:pt x="230" y="1322"/>
                  </a:lnTo>
                  <a:lnTo>
                    <a:pt x="115" y="1408"/>
                  </a:lnTo>
                  <a:lnTo>
                    <a:pt x="29" y="1495"/>
                  </a:lnTo>
                  <a:lnTo>
                    <a:pt x="0" y="1638"/>
                  </a:lnTo>
                  <a:lnTo>
                    <a:pt x="0" y="1782"/>
                  </a:lnTo>
                  <a:lnTo>
                    <a:pt x="29" y="1926"/>
                  </a:lnTo>
                  <a:lnTo>
                    <a:pt x="115" y="2041"/>
                  </a:lnTo>
                  <a:lnTo>
                    <a:pt x="230" y="2127"/>
                  </a:lnTo>
                  <a:lnTo>
                    <a:pt x="374" y="2156"/>
                  </a:lnTo>
                  <a:lnTo>
                    <a:pt x="374" y="2156"/>
                  </a:lnTo>
                  <a:lnTo>
                    <a:pt x="460" y="2156"/>
                  </a:lnTo>
                  <a:lnTo>
                    <a:pt x="460" y="2156"/>
                  </a:lnTo>
                  <a:lnTo>
                    <a:pt x="604" y="2127"/>
                  </a:lnTo>
                  <a:lnTo>
                    <a:pt x="776" y="2098"/>
                  </a:lnTo>
                  <a:lnTo>
                    <a:pt x="1121" y="2012"/>
                  </a:lnTo>
                  <a:lnTo>
                    <a:pt x="1437" y="1868"/>
                  </a:lnTo>
                  <a:lnTo>
                    <a:pt x="1753" y="1753"/>
                  </a:lnTo>
                  <a:lnTo>
                    <a:pt x="1753" y="1753"/>
                  </a:lnTo>
                  <a:lnTo>
                    <a:pt x="2529" y="1495"/>
                  </a:lnTo>
                  <a:lnTo>
                    <a:pt x="2529" y="1495"/>
                  </a:lnTo>
                  <a:lnTo>
                    <a:pt x="2874" y="1351"/>
                  </a:lnTo>
                  <a:lnTo>
                    <a:pt x="2874" y="1351"/>
                  </a:lnTo>
                  <a:lnTo>
                    <a:pt x="2874" y="1351"/>
                  </a:lnTo>
                  <a:lnTo>
                    <a:pt x="2874" y="1351"/>
                  </a:lnTo>
                  <a:lnTo>
                    <a:pt x="3047" y="1265"/>
                  </a:lnTo>
                  <a:lnTo>
                    <a:pt x="3047" y="1265"/>
                  </a:lnTo>
                  <a:lnTo>
                    <a:pt x="3133" y="1236"/>
                  </a:lnTo>
                  <a:lnTo>
                    <a:pt x="3133" y="1207"/>
                  </a:lnTo>
                  <a:lnTo>
                    <a:pt x="3075" y="1207"/>
                  </a:lnTo>
                  <a:lnTo>
                    <a:pt x="3075" y="1207"/>
                  </a:lnTo>
                  <a:lnTo>
                    <a:pt x="3075" y="1207"/>
                  </a:lnTo>
                  <a:lnTo>
                    <a:pt x="3075" y="1207"/>
                  </a:lnTo>
                  <a:lnTo>
                    <a:pt x="3219" y="1178"/>
                  </a:lnTo>
                  <a:lnTo>
                    <a:pt x="3363" y="1150"/>
                  </a:lnTo>
                  <a:lnTo>
                    <a:pt x="3478" y="1092"/>
                  </a:lnTo>
                  <a:lnTo>
                    <a:pt x="3564" y="1006"/>
                  </a:lnTo>
                  <a:lnTo>
                    <a:pt x="3621" y="920"/>
                  </a:lnTo>
                  <a:lnTo>
                    <a:pt x="3679" y="805"/>
                  </a:lnTo>
                  <a:lnTo>
                    <a:pt x="3708" y="719"/>
                  </a:lnTo>
                  <a:lnTo>
                    <a:pt x="3708" y="604"/>
                  </a:lnTo>
                  <a:lnTo>
                    <a:pt x="3708" y="489"/>
                  </a:lnTo>
                  <a:lnTo>
                    <a:pt x="3679" y="374"/>
                  </a:lnTo>
                  <a:lnTo>
                    <a:pt x="3621" y="259"/>
                  </a:lnTo>
                  <a:lnTo>
                    <a:pt x="3564" y="172"/>
                  </a:lnTo>
                  <a:lnTo>
                    <a:pt x="3478" y="115"/>
                  </a:lnTo>
                  <a:lnTo>
                    <a:pt x="3392" y="58"/>
                  </a:lnTo>
                  <a:lnTo>
                    <a:pt x="3248" y="0"/>
                  </a:lnTo>
                  <a:lnTo>
                    <a:pt x="3104" y="0"/>
                  </a:lnTo>
                </a:path>
              </a:pathLst>
            </a:custGeom>
            <a:solidFill>
              <a:srgbClr val="FFFFFF">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7" name="Google Shape;2057;p40"/>
            <p:cNvSpPr/>
            <p:nvPr/>
          </p:nvSpPr>
          <p:spPr>
            <a:xfrm>
              <a:off x="1175900" y="3819225"/>
              <a:ext cx="81925" cy="50325"/>
            </a:xfrm>
            <a:custGeom>
              <a:avLst/>
              <a:gdLst/>
              <a:ahLst/>
              <a:cxnLst/>
              <a:rect l="l" t="t" r="r" b="b"/>
              <a:pathLst>
                <a:path w="3277" h="2013" extrusionOk="0">
                  <a:moveTo>
                    <a:pt x="2759" y="1"/>
                  </a:moveTo>
                  <a:lnTo>
                    <a:pt x="2558" y="29"/>
                  </a:lnTo>
                  <a:lnTo>
                    <a:pt x="2414" y="87"/>
                  </a:lnTo>
                  <a:lnTo>
                    <a:pt x="2271" y="173"/>
                  </a:lnTo>
                  <a:lnTo>
                    <a:pt x="2127" y="288"/>
                  </a:lnTo>
                  <a:lnTo>
                    <a:pt x="1955" y="403"/>
                  </a:lnTo>
                  <a:lnTo>
                    <a:pt x="1782" y="489"/>
                  </a:lnTo>
                  <a:lnTo>
                    <a:pt x="1466" y="662"/>
                  </a:lnTo>
                  <a:lnTo>
                    <a:pt x="805" y="1093"/>
                  </a:lnTo>
                  <a:lnTo>
                    <a:pt x="489" y="1294"/>
                  </a:lnTo>
                  <a:lnTo>
                    <a:pt x="144" y="1495"/>
                  </a:lnTo>
                  <a:lnTo>
                    <a:pt x="86" y="1553"/>
                  </a:lnTo>
                  <a:lnTo>
                    <a:pt x="29" y="1610"/>
                  </a:lnTo>
                  <a:lnTo>
                    <a:pt x="0" y="1668"/>
                  </a:lnTo>
                  <a:lnTo>
                    <a:pt x="0" y="1754"/>
                  </a:lnTo>
                  <a:lnTo>
                    <a:pt x="0" y="1840"/>
                  </a:lnTo>
                  <a:lnTo>
                    <a:pt x="29" y="1898"/>
                  </a:lnTo>
                  <a:lnTo>
                    <a:pt x="86" y="1955"/>
                  </a:lnTo>
                  <a:lnTo>
                    <a:pt x="173" y="1984"/>
                  </a:lnTo>
                  <a:lnTo>
                    <a:pt x="288" y="2013"/>
                  </a:lnTo>
                  <a:lnTo>
                    <a:pt x="431" y="2013"/>
                  </a:lnTo>
                  <a:lnTo>
                    <a:pt x="719" y="1984"/>
                  </a:lnTo>
                  <a:lnTo>
                    <a:pt x="1006" y="1926"/>
                  </a:lnTo>
                  <a:lnTo>
                    <a:pt x="1523" y="1725"/>
                  </a:lnTo>
                  <a:lnTo>
                    <a:pt x="1955" y="1553"/>
                  </a:lnTo>
                  <a:lnTo>
                    <a:pt x="2386" y="1380"/>
                  </a:lnTo>
                  <a:lnTo>
                    <a:pt x="2673" y="1237"/>
                  </a:lnTo>
                  <a:lnTo>
                    <a:pt x="2960" y="1093"/>
                  </a:lnTo>
                  <a:lnTo>
                    <a:pt x="3047" y="1064"/>
                  </a:lnTo>
                  <a:lnTo>
                    <a:pt x="3104" y="978"/>
                  </a:lnTo>
                  <a:lnTo>
                    <a:pt x="3219" y="834"/>
                  </a:lnTo>
                  <a:lnTo>
                    <a:pt x="3277" y="662"/>
                  </a:lnTo>
                  <a:lnTo>
                    <a:pt x="3277" y="461"/>
                  </a:lnTo>
                  <a:lnTo>
                    <a:pt x="3219" y="288"/>
                  </a:lnTo>
                  <a:lnTo>
                    <a:pt x="3133" y="144"/>
                  </a:lnTo>
                  <a:lnTo>
                    <a:pt x="3047" y="87"/>
                  </a:lnTo>
                  <a:lnTo>
                    <a:pt x="2960" y="29"/>
                  </a:lnTo>
                  <a:lnTo>
                    <a:pt x="2874" y="1"/>
                  </a:lnTo>
                  <a:close/>
                </a:path>
              </a:pathLst>
            </a:custGeom>
            <a:solidFill>
              <a:srgbClr val="FFFFFF">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8" name="Google Shape;2058;p40"/>
            <p:cNvSpPr/>
            <p:nvPr/>
          </p:nvSpPr>
          <p:spPr>
            <a:xfrm>
              <a:off x="1175900" y="3819225"/>
              <a:ext cx="81925" cy="50325"/>
            </a:xfrm>
            <a:custGeom>
              <a:avLst/>
              <a:gdLst/>
              <a:ahLst/>
              <a:cxnLst/>
              <a:rect l="l" t="t" r="r" b="b"/>
              <a:pathLst>
                <a:path w="3277" h="2013" fill="none" extrusionOk="0">
                  <a:moveTo>
                    <a:pt x="2788" y="1"/>
                  </a:moveTo>
                  <a:lnTo>
                    <a:pt x="2788" y="1"/>
                  </a:lnTo>
                  <a:lnTo>
                    <a:pt x="2759" y="1"/>
                  </a:lnTo>
                  <a:lnTo>
                    <a:pt x="2759" y="1"/>
                  </a:lnTo>
                  <a:lnTo>
                    <a:pt x="2558" y="29"/>
                  </a:lnTo>
                  <a:lnTo>
                    <a:pt x="2414" y="87"/>
                  </a:lnTo>
                  <a:lnTo>
                    <a:pt x="2271" y="173"/>
                  </a:lnTo>
                  <a:lnTo>
                    <a:pt x="2127" y="288"/>
                  </a:lnTo>
                  <a:lnTo>
                    <a:pt x="2127" y="288"/>
                  </a:lnTo>
                  <a:lnTo>
                    <a:pt x="1955" y="403"/>
                  </a:lnTo>
                  <a:lnTo>
                    <a:pt x="1782" y="489"/>
                  </a:lnTo>
                  <a:lnTo>
                    <a:pt x="1466" y="662"/>
                  </a:lnTo>
                  <a:lnTo>
                    <a:pt x="1466" y="662"/>
                  </a:lnTo>
                  <a:lnTo>
                    <a:pt x="805" y="1093"/>
                  </a:lnTo>
                  <a:lnTo>
                    <a:pt x="489" y="1294"/>
                  </a:lnTo>
                  <a:lnTo>
                    <a:pt x="144" y="1495"/>
                  </a:lnTo>
                  <a:lnTo>
                    <a:pt x="144" y="1495"/>
                  </a:lnTo>
                  <a:lnTo>
                    <a:pt x="86" y="1553"/>
                  </a:lnTo>
                  <a:lnTo>
                    <a:pt x="29" y="1610"/>
                  </a:lnTo>
                  <a:lnTo>
                    <a:pt x="0" y="1668"/>
                  </a:lnTo>
                  <a:lnTo>
                    <a:pt x="0" y="1754"/>
                  </a:lnTo>
                  <a:lnTo>
                    <a:pt x="0" y="1840"/>
                  </a:lnTo>
                  <a:lnTo>
                    <a:pt x="29" y="1898"/>
                  </a:lnTo>
                  <a:lnTo>
                    <a:pt x="86" y="1955"/>
                  </a:lnTo>
                  <a:lnTo>
                    <a:pt x="173" y="1984"/>
                  </a:lnTo>
                  <a:lnTo>
                    <a:pt x="173" y="1984"/>
                  </a:lnTo>
                  <a:lnTo>
                    <a:pt x="288" y="2013"/>
                  </a:lnTo>
                  <a:lnTo>
                    <a:pt x="431" y="2013"/>
                  </a:lnTo>
                  <a:lnTo>
                    <a:pt x="431" y="2013"/>
                  </a:lnTo>
                  <a:lnTo>
                    <a:pt x="719" y="1984"/>
                  </a:lnTo>
                  <a:lnTo>
                    <a:pt x="1006" y="1926"/>
                  </a:lnTo>
                  <a:lnTo>
                    <a:pt x="1523" y="1725"/>
                  </a:lnTo>
                  <a:lnTo>
                    <a:pt x="1523" y="1725"/>
                  </a:lnTo>
                  <a:lnTo>
                    <a:pt x="1955" y="1553"/>
                  </a:lnTo>
                  <a:lnTo>
                    <a:pt x="2386" y="1380"/>
                  </a:lnTo>
                  <a:lnTo>
                    <a:pt x="2386" y="1380"/>
                  </a:lnTo>
                  <a:lnTo>
                    <a:pt x="2673" y="1237"/>
                  </a:lnTo>
                  <a:lnTo>
                    <a:pt x="2960" y="1093"/>
                  </a:lnTo>
                  <a:lnTo>
                    <a:pt x="2960" y="1093"/>
                  </a:lnTo>
                  <a:lnTo>
                    <a:pt x="3047" y="1064"/>
                  </a:lnTo>
                  <a:lnTo>
                    <a:pt x="3104" y="978"/>
                  </a:lnTo>
                  <a:lnTo>
                    <a:pt x="3219" y="834"/>
                  </a:lnTo>
                  <a:lnTo>
                    <a:pt x="3277" y="662"/>
                  </a:lnTo>
                  <a:lnTo>
                    <a:pt x="3277" y="461"/>
                  </a:lnTo>
                  <a:lnTo>
                    <a:pt x="3219" y="288"/>
                  </a:lnTo>
                  <a:lnTo>
                    <a:pt x="3133" y="144"/>
                  </a:lnTo>
                  <a:lnTo>
                    <a:pt x="3047" y="87"/>
                  </a:lnTo>
                  <a:lnTo>
                    <a:pt x="2960" y="29"/>
                  </a:lnTo>
                  <a:lnTo>
                    <a:pt x="2874" y="1"/>
                  </a:lnTo>
                  <a:lnTo>
                    <a:pt x="2788" y="1"/>
                  </a:lnTo>
                </a:path>
              </a:pathLst>
            </a:custGeom>
            <a:solidFill>
              <a:srgbClr val="FFFFFF">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9" name="Google Shape;2059;p40"/>
            <p:cNvSpPr/>
            <p:nvPr/>
          </p:nvSpPr>
          <p:spPr>
            <a:xfrm>
              <a:off x="1339725" y="3802700"/>
              <a:ext cx="74025" cy="46725"/>
            </a:xfrm>
            <a:custGeom>
              <a:avLst/>
              <a:gdLst/>
              <a:ahLst/>
              <a:cxnLst/>
              <a:rect l="l" t="t" r="r" b="b"/>
              <a:pathLst>
                <a:path w="2961" h="1869" extrusionOk="0">
                  <a:moveTo>
                    <a:pt x="2299" y="1"/>
                  </a:moveTo>
                  <a:lnTo>
                    <a:pt x="2127" y="58"/>
                  </a:lnTo>
                  <a:lnTo>
                    <a:pt x="1926" y="116"/>
                  </a:lnTo>
                  <a:lnTo>
                    <a:pt x="1552" y="288"/>
                  </a:lnTo>
                  <a:lnTo>
                    <a:pt x="1207" y="489"/>
                  </a:lnTo>
                  <a:lnTo>
                    <a:pt x="834" y="662"/>
                  </a:lnTo>
                  <a:lnTo>
                    <a:pt x="546" y="805"/>
                  </a:lnTo>
                  <a:lnTo>
                    <a:pt x="402" y="892"/>
                  </a:lnTo>
                  <a:lnTo>
                    <a:pt x="259" y="978"/>
                  </a:lnTo>
                  <a:lnTo>
                    <a:pt x="115" y="1093"/>
                  </a:lnTo>
                  <a:lnTo>
                    <a:pt x="29" y="1237"/>
                  </a:lnTo>
                  <a:lnTo>
                    <a:pt x="0" y="1380"/>
                  </a:lnTo>
                  <a:lnTo>
                    <a:pt x="0" y="1466"/>
                  </a:lnTo>
                  <a:lnTo>
                    <a:pt x="29" y="1553"/>
                  </a:lnTo>
                  <a:lnTo>
                    <a:pt x="29" y="1610"/>
                  </a:lnTo>
                  <a:lnTo>
                    <a:pt x="86" y="1696"/>
                  </a:lnTo>
                  <a:lnTo>
                    <a:pt x="201" y="1783"/>
                  </a:lnTo>
                  <a:lnTo>
                    <a:pt x="287" y="1840"/>
                  </a:lnTo>
                  <a:lnTo>
                    <a:pt x="402" y="1869"/>
                  </a:lnTo>
                  <a:lnTo>
                    <a:pt x="690" y="1840"/>
                  </a:lnTo>
                  <a:lnTo>
                    <a:pt x="977" y="1754"/>
                  </a:lnTo>
                  <a:lnTo>
                    <a:pt x="1495" y="1553"/>
                  </a:lnTo>
                  <a:lnTo>
                    <a:pt x="2012" y="1352"/>
                  </a:lnTo>
                  <a:lnTo>
                    <a:pt x="2271" y="1265"/>
                  </a:lnTo>
                  <a:lnTo>
                    <a:pt x="2501" y="1179"/>
                  </a:lnTo>
                  <a:lnTo>
                    <a:pt x="2644" y="1122"/>
                  </a:lnTo>
                  <a:lnTo>
                    <a:pt x="2730" y="1064"/>
                  </a:lnTo>
                  <a:lnTo>
                    <a:pt x="2817" y="1007"/>
                  </a:lnTo>
                  <a:lnTo>
                    <a:pt x="2874" y="920"/>
                  </a:lnTo>
                  <a:lnTo>
                    <a:pt x="2932" y="805"/>
                  </a:lnTo>
                  <a:lnTo>
                    <a:pt x="2960" y="719"/>
                  </a:lnTo>
                  <a:lnTo>
                    <a:pt x="2960" y="518"/>
                  </a:lnTo>
                  <a:lnTo>
                    <a:pt x="2932" y="317"/>
                  </a:lnTo>
                  <a:lnTo>
                    <a:pt x="2874" y="231"/>
                  </a:lnTo>
                  <a:lnTo>
                    <a:pt x="2788" y="173"/>
                  </a:lnTo>
                  <a:lnTo>
                    <a:pt x="2730" y="87"/>
                  </a:lnTo>
                  <a:lnTo>
                    <a:pt x="2615" y="58"/>
                  </a:lnTo>
                  <a:lnTo>
                    <a:pt x="2529" y="29"/>
                  </a:lnTo>
                  <a:lnTo>
                    <a:pt x="2386" y="1"/>
                  </a:lnTo>
                  <a:close/>
                </a:path>
              </a:pathLst>
            </a:custGeom>
            <a:solidFill>
              <a:srgbClr val="FFFFFF">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0" name="Google Shape;2060;p40"/>
            <p:cNvSpPr/>
            <p:nvPr/>
          </p:nvSpPr>
          <p:spPr>
            <a:xfrm>
              <a:off x="1339725" y="3802700"/>
              <a:ext cx="74025" cy="46725"/>
            </a:xfrm>
            <a:custGeom>
              <a:avLst/>
              <a:gdLst/>
              <a:ahLst/>
              <a:cxnLst/>
              <a:rect l="l" t="t" r="r" b="b"/>
              <a:pathLst>
                <a:path w="2961" h="1869" fill="none" extrusionOk="0">
                  <a:moveTo>
                    <a:pt x="2386" y="1"/>
                  </a:moveTo>
                  <a:lnTo>
                    <a:pt x="2386" y="1"/>
                  </a:lnTo>
                  <a:lnTo>
                    <a:pt x="2299" y="1"/>
                  </a:lnTo>
                  <a:lnTo>
                    <a:pt x="2299" y="1"/>
                  </a:lnTo>
                  <a:lnTo>
                    <a:pt x="2127" y="58"/>
                  </a:lnTo>
                  <a:lnTo>
                    <a:pt x="1926" y="116"/>
                  </a:lnTo>
                  <a:lnTo>
                    <a:pt x="1552" y="288"/>
                  </a:lnTo>
                  <a:lnTo>
                    <a:pt x="1207" y="489"/>
                  </a:lnTo>
                  <a:lnTo>
                    <a:pt x="834" y="662"/>
                  </a:lnTo>
                  <a:lnTo>
                    <a:pt x="834" y="662"/>
                  </a:lnTo>
                  <a:lnTo>
                    <a:pt x="546" y="805"/>
                  </a:lnTo>
                  <a:lnTo>
                    <a:pt x="402" y="892"/>
                  </a:lnTo>
                  <a:lnTo>
                    <a:pt x="259" y="978"/>
                  </a:lnTo>
                  <a:lnTo>
                    <a:pt x="115" y="1093"/>
                  </a:lnTo>
                  <a:lnTo>
                    <a:pt x="29" y="1237"/>
                  </a:lnTo>
                  <a:lnTo>
                    <a:pt x="0" y="1380"/>
                  </a:lnTo>
                  <a:lnTo>
                    <a:pt x="0" y="1466"/>
                  </a:lnTo>
                  <a:lnTo>
                    <a:pt x="29" y="1553"/>
                  </a:lnTo>
                  <a:lnTo>
                    <a:pt x="29" y="1553"/>
                  </a:lnTo>
                  <a:lnTo>
                    <a:pt x="29" y="1610"/>
                  </a:lnTo>
                  <a:lnTo>
                    <a:pt x="29" y="1610"/>
                  </a:lnTo>
                  <a:lnTo>
                    <a:pt x="86" y="1696"/>
                  </a:lnTo>
                  <a:lnTo>
                    <a:pt x="201" y="1783"/>
                  </a:lnTo>
                  <a:lnTo>
                    <a:pt x="287" y="1840"/>
                  </a:lnTo>
                  <a:lnTo>
                    <a:pt x="402" y="1869"/>
                  </a:lnTo>
                  <a:lnTo>
                    <a:pt x="402" y="1869"/>
                  </a:lnTo>
                  <a:lnTo>
                    <a:pt x="402" y="1869"/>
                  </a:lnTo>
                  <a:lnTo>
                    <a:pt x="402" y="1869"/>
                  </a:lnTo>
                  <a:lnTo>
                    <a:pt x="690" y="1840"/>
                  </a:lnTo>
                  <a:lnTo>
                    <a:pt x="977" y="1754"/>
                  </a:lnTo>
                  <a:lnTo>
                    <a:pt x="1495" y="1553"/>
                  </a:lnTo>
                  <a:lnTo>
                    <a:pt x="1495" y="1553"/>
                  </a:lnTo>
                  <a:lnTo>
                    <a:pt x="2012" y="1352"/>
                  </a:lnTo>
                  <a:lnTo>
                    <a:pt x="2271" y="1265"/>
                  </a:lnTo>
                  <a:lnTo>
                    <a:pt x="2501" y="1179"/>
                  </a:lnTo>
                  <a:lnTo>
                    <a:pt x="2501" y="1179"/>
                  </a:lnTo>
                  <a:lnTo>
                    <a:pt x="2644" y="1122"/>
                  </a:lnTo>
                  <a:lnTo>
                    <a:pt x="2730" y="1064"/>
                  </a:lnTo>
                  <a:lnTo>
                    <a:pt x="2817" y="1007"/>
                  </a:lnTo>
                  <a:lnTo>
                    <a:pt x="2874" y="920"/>
                  </a:lnTo>
                  <a:lnTo>
                    <a:pt x="2932" y="805"/>
                  </a:lnTo>
                  <a:lnTo>
                    <a:pt x="2960" y="719"/>
                  </a:lnTo>
                  <a:lnTo>
                    <a:pt x="2960" y="518"/>
                  </a:lnTo>
                  <a:lnTo>
                    <a:pt x="2932" y="317"/>
                  </a:lnTo>
                  <a:lnTo>
                    <a:pt x="2874" y="231"/>
                  </a:lnTo>
                  <a:lnTo>
                    <a:pt x="2788" y="173"/>
                  </a:lnTo>
                  <a:lnTo>
                    <a:pt x="2730" y="87"/>
                  </a:lnTo>
                  <a:lnTo>
                    <a:pt x="2615" y="58"/>
                  </a:lnTo>
                  <a:lnTo>
                    <a:pt x="2529" y="29"/>
                  </a:lnTo>
                  <a:lnTo>
                    <a:pt x="2386" y="1"/>
                  </a:lnTo>
                </a:path>
              </a:pathLst>
            </a:custGeom>
            <a:solidFill>
              <a:srgbClr val="FFFFFF">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1" name="Google Shape;2061;p40"/>
            <p:cNvSpPr/>
            <p:nvPr/>
          </p:nvSpPr>
          <p:spPr>
            <a:xfrm>
              <a:off x="1530125" y="3886050"/>
              <a:ext cx="79050" cy="43850"/>
            </a:xfrm>
            <a:custGeom>
              <a:avLst/>
              <a:gdLst/>
              <a:ahLst/>
              <a:cxnLst/>
              <a:rect l="l" t="t" r="r" b="b"/>
              <a:pathLst>
                <a:path w="3162" h="1754" extrusionOk="0">
                  <a:moveTo>
                    <a:pt x="2645" y="1"/>
                  </a:moveTo>
                  <a:lnTo>
                    <a:pt x="2472" y="29"/>
                  </a:lnTo>
                  <a:lnTo>
                    <a:pt x="2328" y="144"/>
                  </a:lnTo>
                  <a:lnTo>
                    <a:pt x="2213" y="231"/>
                  </a:lnTo>
                  <a:lnTo>
                    <a:pt x="2098" y="288"/>
                  </a:lnTo>
                  <a:lnTo>
                    <a:pt x="1840" y="403"/>
                  </a:lnTo>
                  <a:lnTo>
                    <a:pt x="1322" y="575"/>
                  </a:lnTo>
                  <a:lnTo>
                    <a:pt x="748" y="834"/>
                  </a:lnTo>
                  <a:lnTo>
                    <a:pt x="144" y="1093"/>
                  </a:lnTo>
                  <a:lnTo>
                    <a:pt x="87" y="1150"/>
                  </a:lnTo>
                  <a:lnTo>
                    <a:pt x="29" y="1236"/>
                  </a:lnTo>
                  <a:lnTo>
                    <a:pt x="0" y="1323"/>
                  </a:lnTo>
                  <a:lnTo>
                    <a:pt x="0" y="1380"/>
                  </a:lnTo>
                  <a:lnTo>
                    <a:pt x="0" y="1466"/>
                  </a:lnTo>
                  <a:lnTo>
                    <a:pt x="58" y="1553"/>
                  </a:lnTo>
                  <a:lnTo>
                    <a:pt x="115" y="1610"/>
                  </a:lnTo>
                  <a:lnTo>
                    <a:pt x="173" y="1668"/>
                  </a:lnTo>
                  <a:lnTo>
                    <a:pt x="345" y="1725"/>
                  </a:lnTo>
                  <a:lnTo>
                    <a:pt x="518" y="1754"/>
                  </a:lnTo>
                  <a:lnTo>
                    <a:pt x="834" y="1725"/>
                  </a:lnTo>
                  <a:lnTo>
                    <a:pt x="1121" y="1639"/>
                  </a:lnTo>
                  <a:lnTo>
                    <a:pt x="1667" y="1438"/>
                  </a:lnTo>
                  <a:lnTo>
                    <a:pt x="2357" y="1236"/>
                  </a:lnTo>
                  <a:lnTo>
                    <a:pt x="2673" y="1122"/>
                  </a:lnTo>
                  <a:lnTo>
                    <a:pt x="2817" y="1035"/>
                  </a:lnTo>
                  <a:lnTo>
                    <a:pt x="2989" y="920"/>
                  </a:lnTo>
                  <a:lnTo>
                    <a:pt x="3104" y="805"/>
                  </a:lnTo>
                  <a:lnTo>
                    <a:pt x="3162" y="633"/>
                  </a:lnTo>
                  <a:lnTo>
                    <a:pt x="3162" y="489"/>
                  </a:lnTo>
                  <a:lnTo>
                    <a:pt x="3104" y="346"/>
                  </a:lnTo>
                  <a:lnTo>
                    <a:pt x="3047" y="202"/>
                  </a:lnTo>
                  <a:lnTo>
                    <a:pt x="2932" y="116"/>
                  </a:lnTo>
                  <a:lnTo>
                    <a:pt x="2788" y="29"/>
                  </a:lnTo>
                  <a:lnTo>
                    <a:pt x="2645" y="1"/>
                  </a:lnTo>
                  <a:close/>
                </a:path>
              </a:pathLst>
            </a:custGeom>
            <a:solidFill>
              <a:srgbClr val="FFFFFF">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2" name="Google Shape;2062;p40"/>
            <p:cNvSpPr/>
            <p:nvPr/>
          </p:nvSpPr>
          <p:spPr>
            <a:xfrm>
              <a:off x="1530125" y="3886050"/>
              <a:ext cx="79050" cy="43850"/>
            </a:xfrm>
            <a:custGeom>
              <a:avLst/>
              <a:gdLst/>
              <a:ahLst/>
              <a:cxnLst/>
              <a:rect l="l" t="t" r="r" b="b"/>
              <a:pathLst>
                <a:path w="3162" h="1754" fill="none" extrusionOk="0">
                  <a:moveTo>
                    <a:pt x="2645" y="1"/>
                  </a:moveTo>
                  <a:lnTo>
                    <a:pt x="2645" y="1"/>
                  </a:lnTo>
                  <a:lnTo>
                    <a:pt x="2472" y="29"/>
                  </a:lnTo>
                  <a:lnTo>
                    <a:pt x="2328" y="144"/>
                  </a:lnTo>
                  <a:lnTo>
                    <a:pt x="2328" y="144"/>
                  </a:lnTo>
                  <a:lnTo>
                    <a:pt x="2213" y="231"/>
                  </a:lnTo>
                  <a:lnTo>
                    <a:pt x="2098" y="288"/>
                  </a:lnTo>
                  <a:lnTo>
                    <a:pt x="1840" y="403"/>
                  </a:lnTo>
                  <a:lnTo>
                    <a:pt x="1322" y="575"/>
                  </a:lnTo>
                  <a:lnTo>
                    <a:pt x="1322" y="575"/>
                  </a:lnTo>
                  <a:lnTo>
                    <a:pt x="748" y="834"/>
                  </a:lnTo>
                  <a:lnTo>
                    <a:pt x="144" y="1093"/>
                  </a:lnTo>
                  <a:lnTo>
                    <a:pt x="144" y="1093"/>
                  </a:lnTo>
                  <a:lnTo>
                    <a:pt x="87" y="1150"/>
                  </a:lnTo>
                  <a:lnTo>
                    <a:pt x="29" y="1236"/>
                  </a:lnTo>
                  <a:lnTo>
                    <a:pt x="0" y="1323"/>
                  </a:lnTo>
                  <a:lnTo>
                    <a:pt x="0" y="1380"/>
                  </a:lnTo>
                  <a:lnTo>
                    <a:pt x="0" y="1466"/>
                  </a:lnTo>
                  <a:lnTo>
                    <a:pt x="58" y="1553"/>
                  </a:lnTo>
                  <a:lnTo>
                    <a:pt x="115" y="1610"/>
                  </a:lnTo>
                  <a:lnTo>
                    <a:pt x="173" y="1668"/>
                  </a:lnTo>
                  <a:lnTo>
                    <a:pt x="173" y="1668"/>
                  </a:lnTo>
                  <a:lnTo>
                    <a:pt x="345" y="1725"/>
                  </a:lnTo>
                  <a:lnTo>
                    <a:pt x="518" y="1754"/>
                  </a:lnTo>
                  <a:lnTo>
                    <a:pt x="518" y="1754"/>
                  </a:lnTo>
                  <a:lnTo>
                    <a:pt x="834" y="1725"/>
                  </a:lnTo>
                  <a:lnTo>
                    <a:pt x="1121" y="1639"/>
                  </a:lnTo>
                  <a:lnTo>
                    <a:pt x="1667" y="1438"/>
                  </a:lnTo>
                  <a:lnTo>
                    <a:pt x="1667" y="1438"/>
                  </a:lnTo>
                  <a:lnTo>
                    <a:pt x="2357" y="1236"/>
                  </a:lnTo>
                  <a:lnTo>
                    <a:pt x="2673" y="1122"/>
                  </a:lnTo>
                  <a:lnTo>
                    <a:pt x="2817" y="1035"/>
                  </a:lnTo>
                  <a:lnTo>
                    <a:pt x="2989" y="920"/>
                  </a:lnTo>
                  <a:lnTo>
                    <a:pt x="2989" y="920"/>
                  </a:lnTo>
                  <a:lnTo>
                    <a:pt x="3104" y="805"/>
                  </a:lnTo>
                  <a:lnTo>
                    <a:pt x="3162" y="633"/>
                  </a:lnTo>
                  <a:lnTo>
                    <a:pt x="3162" y="489"/>
                  </a:lnTo>
                  <a:lnTo>
                    <a:pt x="3104" y="346"/>
                  </a:lnTo>
                  <a:lnTo>
                    <a:pt x="3047" y="202"/>
                  </a:lnTo>
                  <a:lnTo>
                    <a:pt x="2932" y="116"/>
                  </a:lnTo>
                  <a:lnTo>
                    <a:pt x="2788" y="29"/>
                  </a:lnTo>
                  <a:lnTo>
                    <a:pt x="2645" y="1"/>
                  </a:lnTo>
                </a:path>
              </a:pathLst>
            </a:custGeom>
            <a:solidFill>
              <a:srgbClr val="FFFFFF">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3" name="Google Shape;2063;p40"/>
            <p:cNvSpPr/>
            <p:nvPr/>
          </p:nvSpPr>
          <p:spPr>
            <a:xfrm>
              <a:off x="1564600" y="3983050"/>
              <a:ext cx="69025" cy="50325"/>
            </a:xfrm>
            <a:custGeom>
              <a:avLst/>
              <a:gdLst/>
              <a:ahLst/>
              <a:cxnLst/>
              <a:rect l="l" t="t" r="r" b="b"/>
              <a:pathLst>
                <a:path w="2761" h="2013" extrusionOk="0">
                  <a:moveTo>
                    <a:pt x="2128" y="1"/>
                  </a:moveTo>
                  <a:lnTo>
                    <a:pt x="1984" y="58"/>
                  </a:lnTo>
                  <a:lnTo>
                    <a:pt x="1754" y="173"/>
                  </a:lnTo>
                  <a:lnTo>
                    <a:pt x="1524" y="346"/>
                  </a:lnTo>
                  <a:lnTo>
                    <a:pt x="1064" y="662"/>
                  </a:lnTo>
                  <a:lnTo>
                    <a:pt x="547" y="949"/>
                  </a:lnTo>
                  <a:lnTo>
                    <a:pt x="317" y="1122"/>
                  </a:lnTo>
                  <a:lnTo>
                    <a:pt x="87" y="1323"/>
                  </a:lnTo>
                  <a:lnTo>
                    <a:pt x="30" y="1409"/>
                  </a:lnTo>
                  <a:lnTo>
                    <a:pt x="1" y="1524"/>
                  </a:lnTo>
                  <a:lnTo>
                    <a:pt x="1" y="1639"/>
                  </a:lnTo>
                  <a:lnTo>
                    <a:pt x="30" y="1754"/>
                  </a:lnTo>
                  <a:lnTo>
                    <a:pt x="87" y="1869"/>
                  </a:lnTo>
                  <a:lnTo>
                    <a:pt x="145" y="1926"/>
                  </a:lnTo>
                  <a:lnTo>
                    <a:pt x="260" y="1984"/>
                  </a:lnTo>
                  <a:lnTo>
                    <a:pt x="375" y="2013"/>
                  </a:lnTo>
                  <a:lnTo>
                    <a:pt x="490" y="1984"/>
                  </a:lnTo>
                  <a:lnTo>
                    <a:pt x="777" y="1898"/>
                  </a:lnTo>
                  <a:lnTo>
                    <a:pt x="1036" y="1783"/>
                  </a:lnTo>
                  <a:lnTo>
                    <a:pt x="1524" y="1495"/>
                  </a:lnTo>
                  <a:lnTo>
                    <a:pt x="2013" y="1208"/>
                  </a:lnTo>
                  <a:lnTo>
                    <a:pt x="2530" y="920"/>
                  </a:lnTo>
                  <a:lnTo>
                    <a:pt x="2588" y="892"/>
                  </a:lnTo>
                  <a:lnTo>
                    <a:pt x="2674" y="805"/>
                  </a:lnTo>
                  <a:lnTo>
                    <a:pt x="2731" y="719"/>
                  </a:lnTo>
                  <a:lnTo>
                    <a:pt x="2760" y="633"/>
                  </a:lnTo>
                  <a:lnTo>
                    <a:pt x="2760" y="518"/>
                  </a:lnTo>
                  <a:lnTo>
                    <a:pt x="2760" y="403"/>
                  </a:lnTo>
                  <a:lnTo>
                    <a:pt x="2731" y="317"/>
                  </a:lnTo>
                  <a:lnTo>
                    <a:pt x="2703" y="231"/>
                  </a:lnTo>
                  <a:lnTo>
                    <a:pt x="2616" y="116"/>
                  </a:lnTo>
                  <a:lnTo>
                    <a:pt x="2501" y="58"/>
                  </a:lnTo>
                  <a:lnTo>
                    <a:pt x="2386" y="1"/>
                  </a:lnTo>
                  <a:close/>
                </a:path>
              </a:pathLst>
            </a:custGeom>
            <a:solidFill>
              <a:srgbClr val="FFFFFF">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4" name="Google Shape;2064;p40"/>
            <p:cNvSpPr/>
            <p:nvPr/>
          </p:nvSpPr>
          <p:spPr>
            <a:xfrm>
              <a:off x="1564600" y="3983050"/>
              <a:ext cx="69025" cy="50325"/>
            </a:xfrm>
            <a:custGeom>
              <a:avLst/>
              <a:gdLst/>
              <a:ahLst/>
              <a:cxnLst/>
              <a:rect l="l" t="t" r="r" b="b"/>
              <a:pathLst>
                <a:path w="2761" h="2013" fill="none" extrusionOk="0">
                  <a:moveTo>
                    <a:pt x="2271" y="1"/>
                  </a:moveTo>
                  <a:lnTo>
                    <a:pt x="2271" y="1"/>
                  </a:lnTo>
                  <a:lnTo>
                    <a:pt x="2128" y="1"/>
                  </a:lnTo>
                  <a:lnTo>
                    <a:pt x="1984" y="58"/>
                  </a:lnTo>
                  <a:lnTo>
                    <a:pt x="1984" y="58"/>
                  </a:lnTo>
                  <a:lnTo>
                    <a:pt x="1754" y="173"/>
                  </a:lnTo>
                  <a:lnTo>
                    <a:pt x="1524" y="346"/>
                  </a:lnTo>
                  <a:lnTo>
                    <a:pt x="1064" y="662"/>
                  </a:lnTo>
                  <a:lnTo>
                    <a:pt x="1064" y="662"/>
                  </a:lnTo>
                  <a:lnTo>
                    <a:pt x="547" y="949"/>
                  </a:lnTo>
                  <a:lnTo>
                    <a:pt x="317" y="1122"/>
                  </a:lnTo>
                  <a:lnTo>
                    <a:pt x="87" y="1323"/>
                  </a:lnTo>
                  <a:lnTo>
                    <a:pt x="87" y="1323"/>
                  </a:lnTo>
                  <a:lnTo>
                    <a:pt x="30" y="1409"/>
                  </a:lnTo>
                  <a:lnTo>
                    <a:pt x="1" y="1524"/>
                  </a:lnTo>
                  <a:lnTo>
                    <a:pt x="1" y="1639"/>
                  </a:lnTo>
                  <a:lnTo>
                    <a:pt x="30" y="1754"/>
                  </a:lnTo>
                  <a:lnTo>
                    <a:pt x="87" y="1869"/>
                  </a:lnTo>
                  <a:lnTo>
                    <a:pt x="145" y="1926"/>
                  </a:lnTo>
                  <a:lnTo>
                    <a:pt x="260" y="1984"/>
                  </a:lnTo>
                  <a:lnTo>
                    <a:pt x="375" y="2013"/>
                  </a:lnTo>
                  <a:lnTo>
                    <a:pt x="375" y="2013"/>
                  </a:lnTo>
                  <a:lnTo>
                    <a:pt x="490" y="1984"/>
                  </a:lnTo>
                  <a:lnTo>
                    <a:pt x="490" y="1984"/>
                  </a:lnTo>
                  <a:lnTo>
                    <a:pt x="777" y="1898"/>
                  </a:lnTo>
                  <a:lnTo>
                    <a:pt x="1036" y="1783"/>
                  </a:lnTo>
                  <a:lnTo>
                    <a:pt x="1524" y="1495"/>
                  </a:lnTo>
                  <a:lnTo>
                    <a:pt x="2013" y="1208"/>
                  </a:lnTo>
                  <a:lnTo>
                    <a:pt x="2530" y="920"/>
                  </a:lnTo>
                  <a:lnTo>
                    <a:pt x="2530" y="920"/>
                  </a:lnTo>
                  <a:lnTo>
                    <a:pt x="2588" y="892"/>
                  </a:lnTo>
                  <a:lnTo>
                    <a:pt x="2674" y="805"/>
                  </a:lnTo>
                  <a:lnTo>
                    <a:pt x="2731" y="719"/>
                  </a:lnTo>
                  <a:lnTo>
                    <a:pt x="2760" y="633"/>
                  </a:lnTo>
                  <a:lnTo>
                    <a:pt x="2760" y="518"/>
                  </a:lnTo>
                  <a:lnTo>
                    <a:pt x="2760" y="403"/>
                  </a:lnTo>
                  <a:lnTo>
                    <a:pt x="2731" y="317"/>
                  </a:lnTo>
                  <a:lnTo>
                    <a:pt x="2703" y="231"/>
                  </a:lnTo>
                  <a:lnTo>
                    <a:pt x="2703" y="231"/>
                  </a:lnTo>
                  <a:lnTo>
                    <a:pt x="2616" y="116"/>
                  </a:lnTo>
                  <a:lnTo>
                    <a:pt x="2501" y="58"/>
                  </a:lnTo>
                  <a:lnTo>
                    <a:pt x="2386" y="1"/>
                  </a:lnTo>
                  <a:lnTo>
                    <a:pt x="2271" y="1"/>
                  </a:lnTo>
                </a:path>
              </a:pathLst>
            </a:custGeom>
            <a:solidFill>
              <a:srgbClr val="FFFFFF">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5" name="Google Shape;2065;p40"/>
            <p:cNvSpPr/>
            <p:nvPr/>
          </p:nvSpPr>
          <p:spPr>
            <a:xfrm>
              <a:off x="1489875" y="4108800"/>
              <a:ext cx="70450" cy="75475"/>
            </a:xfrm>
            <a:custGeom>
              <a:avLst/>
              <a:gdLst/>
              <a:ahLst/>
              <a:cxnLst/>
              <a:rect l="l" t="t" r="r" b="b"/>
              <a:pathLst>
                <a:path w="2818" h="3019" extrusionOk="0">
                  <a:moveTo>
                    <a:pt x="2156" y="0"/>
                  </a:moveTo>
                  <a:lnTo>
                    <a:pt x="2042" y="29"/>
                  </a:lnTo>
                  <a:lnTo>
                    <a:pt x="1927" y="58"/>
                  </a:lnTo>
                  <a:lnTo>
                    <a:pt x="1812" y="144"/>
                  </a:lnTo>
                  <a:lnTo>
                    <a:pt x="1697" y="259"/>
                  </a:lnTo>
                  <a:lnTo>
                    <a:pt x="1467" y="546"/>
                  </a:lnTo>
                  <a:lnTo>
                    <a:pt x="1237" y="863"/>
                  </a:lnTo>
                  <a:lnTo>
                    <a:pt x="978" y="1207"/>
                  </a:lnTo>
                  <a:lnTo>
                    <a:pt x="691" y="1552"/>
                  </a:lnTo>
                  <a:lnTo>
                    <a:pt x="432" y="1811"/>
                  </a:lnTo>
                  <a:lnTo>
                    <a:pt x="202" y="2098"/>
                  </a:lnTo>
                  <a:lnTo>
                    <a:pt x="116" y="2242"/>
                  </a:lnTo>
                  <a:lnTo>
                    <a:pt x="30" y="2415"/>
                  </a:lnTo>
                  <a:lnTo>
                    <a:pt x="1" y="2587"/>
                  </a:lnTo>
                  <a:lnTo>
                    <a:pt x="1" y="2759"/>
                  </a:lnTo>
                  <a:lnTo>
                    <a:pt x="30" y="2874"/>
                  </a:lnTo>
                  <a:lnTo>
                    <a:pt x="87" y="2961"/>
                  </a:lnTo>
                  <a:lnTo>
                    <a:pt x="202" y="3018"/>
                  </a:lnTo>
                  <a:lnTo>
                    <a:pt x="403" y="3018"/>
                  </a:lnTo>
                  <a:lnTo>
                    <a:pt x="518" y="2961"/>
                  </a:lnTo>
                  <a:lnTo>
                    <a:pt x="1553" y="2041"/>
                  </a:lnTo>
                  <a:lnTo>
                    <a:pt x="2070" y="1581"/>
                  </a:lnTo>
                  <a:lnTo>
                    <a:pt x="2588" y="1121"/>
                  </a:lnTo>
                  <a:lnTo>
                    <a:pt x="2674" y="1035"/>
                  </a:lnTo>
                  <a:lnTo>
                    <a:pt x="2731" y="949"/>
                  </a:lnTo>
                  <a:lnTo>
                    <a:pt x="2789" y="834"/>
                  </a:lnTo>
                  <a:lnTo>
                    <a:pt x="2818" y="748"/>
                  </a:lnTo>
                  <a:lnTo>
                    <a:pt x="2818" y="575"/>
                  </a:lnTo>
                  <a:lnTo>
                    <a:pt x="2760" y="403"/>
                  </a:lnTo>
                  <a:lnTo>
                    <a:pt x="2645" y="230"/>
                  </a:lnTo>
                  <a:lnTo>
                    <a:pt x="2501" y="115"/>
                  </a:lnTo>
                  <a:lnTo>
                    <a:pt x="2358" y="29"/>
                  </a:lnTo>
                  <a:lnTo>
                    <a:pt x="2156" y="0"/>
                  </a:lnTo>
                  <a:close/>
                </a:path>
              </a:pathLst>
            </a:custGeom>
            <a:solidFill>
              <a:srgbClr val="FFFFFF">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6" name="Google Shape;2066;p40"/>
            <p:cNvSpPr/>
            <p:nvPr/>
          </p:nvSpPr>
          <p:spPr>
            <a:xfrm>
              <a:off x="1489875" y="4108800"/>
              <a:ext cx="70450" cy="75475"/>
            </a:xfrm>
            <a:custGeom>
              <a:avLst/>
              <a:gdLst/>
              <a:ahLst/>
              <a:cxnLst/>
              <a:rect l="l" t="t" r="r" b="b"/>
              <a:pathLst>
                <a:path w="2818" h="3019" fill="none" extrusionOk="0">
                  <a:moveTo>
                    <a:pt x="2156" y="0"/>
                  </a:moveTo>
                  <a:lnTo>
                    <a:pt x="2156" y="0"/>
                  </a:lnTo>
                  <a:lnTo>
                    <a:pt x="2042" y="29"/>
                  </a:lnTo>
                  <a:lnTo>
                    <a:pt x="1927" y="58"/>
                  </a:lnTo>
                  <a:lnTo>
                    <a:pt x="1812" y="144"/>
                  </a:lnTo>
                  <a:lnTo>
                    <a:pt x="1697" y="259"/>
                  </a:lnTo>
                  <a:lnTo>
                    <a:pt x="1697" y="259"/>
                  </a:lnTo>
                  <a:lnTo>
                    <a:pt x="1467" y="546"/>
                  </a:lnTo>
                  <a:lnTo>
                    <a:pt x="1237" y="863"/>
                  </a:lnTo>
                  <a:lnTo>
                    <a:pt x="1237" y="863"/>
                  </a:lnTo>
                  <a:lnTo>
                    <a:pt x="978" y="1207"/>
                  </a:lnTo>
                  <a:lnTo>
                    <a:pt x="691" y="1552"/>
                  </a:lnTo>
                  <a:lnTo>
                    <a:pt x="691" y="1552"/>
                  </a:lnTo>
                  <a:lnTo>
                    <a:pt x="432" y="1811"/>
                  </a:lnTo>
                  <a:lnTo>
                    <a:pt x="202" y="2098"/>
                  </a:lnTo>
                  <a:lnTo>
                    <a:pt x="116" y="2242"/>
                  </a:lnTo>
                  <a:lnTo>
                    <a:pt x="30" y="2415"/>
                  </a:lnTo>
                  <a:lnTo>
                    <a:pt x="1" y="2587"/>
                  </a:lnTo>
                  <a:lnTo>
                    <a:pt x="1" y="2759"/>
                  </a:lnTo>
                  <a:lnTo>
                    <a:pt x="1" y="2759"/>
                  </a:lnTo>
                  <a:lnTo>
                    <a:pt x="30" y="2874"/>
                  </a:lnTo>
                  <a:lnTo>
                    <a:pt x="87" y="2961"/>
                  </a:lnTo>
                  <a:lnTo>
                    <a:pt x="202" y="3018"/>
                  </a:lnTo>
                  <a:lnTo>
                    <a:pt x="317" y="3018"/>
                  </a:lnTo>
                  <a:lnTo>
                    <a:pt x="317" y="3018"/>
                  </a:lnTo>
                  <a:lnTo>
                    <a:pt x="403" y="3018"/>
                  </a:lnTo>
                  <a:lnTo>
                    <a:pt x="518" y="2961"/>
                  </a:lnTo>
                  <a:lnTo>
                    <a:pt x="518" y="2961"/>
                  </a:lnTo>
                  <a:lnTo>
                    <a:pt x="1553" y="2041"/>
                  </a:lnTo>
                  <a:lnTo>
                    <a:pt x="2070" y="1581"/>
                  </a:lnTo>
                  <a:lnTo>
                    <a:pt x="2588" y="1121"/>
                  </a:lnTo>
                  <a:lnTo>
                    <a:pt x="2588" y="1121"/>
                  </a:lnTo>
                  <a:lnTo>
                    <a:pt x="2674" y="1035"/>
                  </a:lnTo>
                  <a:lnTo>
                    <a:pt x="2731" y="949"/>
                  </a:lnTo>
                  <a:lnTo>
                    <a:pt x="2789" y="834"/>
                  </a:lnTo>
                  <a:lnTo>
                    <a:pt x="2818" y="748"/>
                  </a:lnTo>
                  <a:lnTo>
                    <a:pt x="2818" y="575"/>
                  </a:lnTo>
                  <a:lnTo>
                    <a:pt x="2760" y="403"/>
                  </a:lnTo>
                  <a:lnTo>
                    <a:pt x="2645" y="230"/>
                  </a:lnTo>
                  <a:lnTo>
                    <a:pt x="2501" y="115"/>
                  </a:lnTo>
                  <a:lnTo>
                    <a:pt x="2358" y="29"/>
                  </a:lnTo>
                  <a:lnTo>
                    <a:pt x="2156" y="0"/>
                  </a:lnTo>
                </a:path>
              </a:pathLst>
            </a:custGeom>
            <a:solidFill>
              <a:srgbClr val="FFFFFF">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7" name="Google Shape;2067;p40"/>
            <p:cNvSpPr/>
            <p:nvPr/>
          </p:nvSpPr>
          <p:spPr>
            <a:xfrm>
              <a:off x="1325350" y="4136100"/>
              <a:ext cx="61100" cy="61100"/>
            </a:xfrm>
            <a:custGeom>
              <a:avLst/>
              <a:gdLst/>
              <a:ahLst/>
              <a:cxnLst/>
              <a:rect l="l" t="t" r="r" b="b"/>
              <a:pathLst>
                <a:path w="2444" h="2444" extrusionOk="0">
                  <a:moveTo>
                    <a:pt x="1811" y="0"/>
                  </a:moveTo>
                  <a:lnTo>
                    <a:pt x="1667" y="29"/>
                  </a:lnTo>
                  <a:lnTo>
                    <a:pt x="1552" y="87"/>
                  </a:lnTo>
                  <a:lnTo>
                    <a:pt x="1437" y="173"/>
                  </a:lnTo>
                  <a:lnTo>
                    <a:pt x="1351" y="317"/>
                  </a:lnTo>
                  <a:lnTo>
                    <a:pt x="1179" y="547"/>
                  </a:lnTo>
                  <a:lnTo>
                    <a:pt x="1006" y="748"/>
                  </a:lnTo>
                  <a:lnTo>
                    <a:pt x="575" y="1150"/>
                  </a:lnTo>
                  <a:lnTo>
                    <a:pt x="374" y="1351"/>
                  </a:lnTo>
                  <a:lnTo>
                    <a:pt x="173" y="1581"/>
                  </a:lnTo>
                  <a:lnTo>
                    <a:pt x="115" y="1696"/>
                  </a:lnTo>
                  <a:lnTo>
                    <a:pt x="58" y="1811"/>
                  </a:lnTo>
                  <a:lnTo>
                    <a:pt x="29" y="1955"/>
                  </a:lnTo>
                  <a:lnTo>
                    <a:pt x="0" y="2099"/>
                  </a:lnTo>
                  <a:lnTo>
                    <a:pt x="29" y="2214"/>
                  </a:lnTo>
                  <a:lnTo>
                    <a:pt x="115" y="2328"/>
                  </a:lnTo>
                  <a:lnTo>
                    <a:pt x="230" y="2415"/>
                  </a:lnTo>
                  <a:lnTo>
                    <a:pt x="345" y="2443"/>
                  </a:lnTo>
                  <a:lnTo>
                    <a:pt x="374" y="2443"/>
                  </a:lnTo>
                  <a:lnTo>
                    <a:pt x="518" y="2415"/>
                  </a:lnTo>
                  <a:lnTo>
                    <a:pt x="690" y="2357"/>
                  </a:lnTo>
                  <a:lnTo>
                    <a:pt x="977" y="2185"/>
                  </a:lnTo>
                  <a:lnTo>
                    <a:pt x="1236" y="1984"/>
                  </a:lnTo>
                  <a:lnTo>
                    <a:pt x="1466" y="1782"/>
                  </a:lnTo>
                  <a:lnTo>
                    <a:pt x="1955" y="1323"/>
                  </a:lnTo>
                  <a:lnTo>
                    <a:pt x="2185" y="1121"/>
                  </a:lnTo>
                  <a:lnTo>
                    <a:pt x="2357" y="863"/>
                  </a:lnTo>
                  <a:lnTo>
                    <a:pt x="2443" y="690"/>
                  </a:lnTo>
                  <a:lnTo>
                    <a:pt x="2443" y="547"/>
                  </a:lnTo>
                  <a:lnTo>
                    <a:pt x="2414" y="403"/>
                  </a:lnTo>
                  <a:lnTo>
                    <a:pt x="2328" y="259"/>
                  </a:lnTo>
                  <a:lnTo>
                    <a:pt x="2213" y="144"/>
                  </a:lnTo>
                  <a:lnTo>
                    <a:pt x="2098" y="87"/>
                  </a:lnTo>
                  <a:lnTo>
                    <a:pt x="1955" y="29"/>
                  </a:lnTo>
                  <a:lnTo>
                    <a:pt x="1811" y="0"/>
                  </a:lnTo>
                  <a:close/>
                </a:path>
              </a:pathLst>
            </a:custGeom>
            <a:solidFill>
              <a:srgbClr val="FFFFFF">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8" name="Google Shape;2068;p40"/>
            <p:cNvSpPr/>
            <p:nvPr/>
          </p:nvSpPr>
          <p:spPr>
            <a:xfrm>
              <a:off x="1325350" y="4136100"/>
              <a:ext cx="61100" cy="61100"/>
            </a:xfrm>
            <a:custGeom>
              <a:avLst/>
              <a:gdLst/>
              <a:ahLst/>
              <a:cxnLst/>
              <a:rect l="l" t="t" r="r" b="b"/>
              <a:pathLst>
                <a:path w="2444" h="2444" fill="none" extrusionOk="0">
                  <a:moveTo>
                    <a:pt x="1811" y="0"/>
                  </a:moveTo>
                  <a:lnTo>
                    <a:pt x="1811" y="0"/>
                  </a:lnTo>
                  <a:lnTo>
                    <a:pt x="1667" y="29"/>
                  </a:lnTo>
                  <a:lnTo>
                    <a:pt x="1552" y="87"/>
                  </a:lnTo>
                  <a:lnTo>
                    <a:pt x="1437" y="173"/>
                  </a:lnTo>
                  <a:lnTo>
                    <a:pt x="1351" y="317"/>
                  </a:lnTo>
                  <a:lnTo>
                    <a:pt x="1351" y="317"/>
                  </a:lnTo>
                  <a:lnTo>
                    <a:pt x="1179" y="547"/>
                  </a:lnTo>
                  <a:lnTo>
                    <a:pt x="1006" y="748"/>
                  </a:lnTo>
                  <a:lnTo>
                    <a:pt x="575" y="1150"/>
                  </a:lnTo>
                  <a:lnTo>
                    <a:pt x="374" y="1351"/>
                  </a:lnTo>
                  <a:lnTo>
                    <a:pt x="173" y="1581"/>
                  </a:lnTo>
                  <a:lnTo>
                    <a:pt x="115" y="1696"/>
                  </a:lnTo>
                  <a:lnTo>
                    <a:pt x="58" y="1811"/>
                  </a:lnTo>
                  <a:lnTo>
                    <a:pt x="29" y="1955"/>
                  </a:lnTo>
                  <a:lnTo>
                    <a:pt x="0" y="2099"/>
                  </a:lnTo>
                  <a:lnTo>
                    <a:pt x="0" y="2099"/>
                  </a:lnTo>
                  <a:lnTo>
                    <a:pt x="29" y="2214"/>
                  </a:lnTo>
                  <a:lnTo>
                    <a:pt x="115" y="2328"/>
                  </a:lnTo>
                  <a:lnTo>
                    <a:pt x="230" y="2415"/>
                  </a:lnTo>
                  <a:lnTo>
                    <a:pt x="345" y="2443"/>
                  </a:lnTo>
                  <a:lnTo>
                    <a:pt x="345" y="2443"/>
                  </a:lnTo>
                  <a:lnTo>
                    <a:pt x="374" y="2443"/>
                  </a:lnTo>
                  <a:lnTo>
                    <a:pt x="374" y="2443"/>
                  </a:lnTo>
                  <a:lnTo>
                    <a:pt x="518" y="2415"/>
                  </a:lnTo>
                  <a:lnTo>
                    <a:pt x="690" y="2357"/>
                  </a:lnTo>
                  <a:lnTo>
                    <a:pt x="977" y="2185"/>
                  </a:lnTo>
                  <a:lnTo>
                    <a:pt x="1236" y="1984"/>
                  </a:lnTo>
                  <a:lnTo>
                    <a:pt x="1466" y="1782"/>
                  </a:lnTo>
                  <a:lnTo>
                    <a:pt x="1466" y="1782"/>
                  </a:lnTo>
                  <a:lnTo>
                    <a:pt x="1955" y="1323"/>
                  </a:lnTo>
                  <a:lnTo>
                    <a:pt x="2185" y="1121"/>
                  </a:lnTo>
                  <a:lnTo>
                    <a:pt x="2357" y="863"/>
                  </a:lnTo>
                  <a:lnTo>
                    <a:pt x="2357" y="863"/>
                  </a:lnTo>
                  <a:lnTo>
                    <a:pt x="2443" y="690"/>
                  </a:lnTo>
                  <a:lnTo>
                    <a:pt x="2443" y="547"/>
                  </a:lnTo>
                  <a:lnTo>
                    <a:pt x="2414" y="403"/>
                  </a:lnTo>
                  <a:lnTo>
                    <a:pt x="2328" y="259"/>
                  </a:lnTo>
                  <a:lnTo>
                    <a:pt x="2213" y="144"/>
                  </a:lnTo>
                  <a:lnTo>
                    <a:pt x="2098" y="87"/>
                  </a:lnTo>
                  <a:lnTo>
                    <a:pt x="1955" y="29"/>
                  </a:lnTo>
                  <a:lnTo>
                    <a:pt x="1811" y="0"/>
                  </a:lnTo>
                </a:path>
              </a:pathLst>
            </a:custGeom>
            <a:solidFill>
              <a:srgbClr val="FFFFFF">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9" name="Google Shape;2069;p40"/>
            <p:cNvSpPr/>
            <p:nvPr/>
          </p:nvSpPr>
          <p:spPr>
            <a:xfrm>
              <a:off x="1170850" y="4212975"/>
              <a:ext cx="53200" cy="72600"/>
            </a:xfrm>
            <a:custGeom>
              <a:avLst/>
              <a:gdLst/>
              <a:ahLst/>
              <a:cxnLst/>
              <a:rect l="l" t="t" r="r" b="b"/>
              <a:pathLst>
                <a:path w="2128" h="2904" extrusionOk="0">
                  <a:moveTo>
                    <a:pt x="1438" y="1"/>
                  </a:moveTo>
                  <a:lnTo>
                    <a:pt x="1323" y="58"/>
                  </a:lnTo>
                  <a:lnTo>
                    <a:pt x="1237" y="116"/>
                  </a:lnTo>
                  <a:lnTo>
                    <a:pt x="1179" y="231"/>
                  </a:lnTo>
                  <a:lnTo>
                    <a:pt x="720" y="1007"/>
                  </a:lnTo>
                  <a:lnTo>
                    <a:pt x="288" y="1783"/>
                  </a:lnTo>
                  <a:lnTo>
                    <a:pt x="173" y="2041"/>
                  </a:lnTo>
                  <a:lnTo>
                    <a:pt x="58" y="2271"/>
                  </a:lnTo>
                  <a:lnTo>
                    <a:pt x="30" y="2415"/>
                  </a:lnTo>
                  <a:lnTo>
                    <a:pt x="1" y="2530"/>
                  </a:lnTo>
                  <a:lnTo>
                    <a:pt x="30" y="2674"/>
                  </a:lnTo>
                  <a:lnTo>
                    <a:pt x="87" y="2789"/>
                  </a:lnTo>
                  <a:lnTo>
                    <a:pt x="173" y="2875"/>
                  </a:lnTo>
                  <a:lnTo>
                    <a:pt x="288" y="2904"/>
                  </a:lnTo>
                  <a:lnTo>
                    <a:pt x="375" y="2875"/>
                  </a:lnTo>
                  <a:lnTo>
                    <a:pt x="461" y="2817"/>
                  </a:lnTo>
                  <a:lnTo>
                    <a:pt x="518" y="2731"/>
                  </a:lnTo>
                  <a:lnTo>
                    <a:pt x="576" y="2645"/>
                  </a:lnTo>
                  <a:lnTo>
                    <a:pt x="576" y="2674"/>
                  </a:lnTo>
                  <a:lnTo>
                    <a:pt x="662" y="2587"/>
                  </a:lnTo>
                  <a:lnTo>
                    <a:pt x="777" y="2444"/>
                  </a:lnTo>
                  <a:lnTo>
                    <a:pt x="978" y="2185"/>
                  </a:lnTo>
                  <a:lnTo>
                    <a:pt x="1151" y="1926"/>
                  </a:lnTo>
                  <a:lnTo>
                    <a:pt x="1352" y="1639"/>
                  </a:lnTo>
                  <a:lnTo>
                    <a:pt x="1582" y="1380"/>
                  </a:lnTo>
                  <a:lnTo>
                    <a:pt x="2013" y="834"/>
                  </a:lnTo>
                  <a:lnTo>
                    <a:pt x="2099" y="691"/>
                  </a:lnTo>
                  <a:lnTo>
                    <a:pt x="2128" y="547"/>
                  </a:lnTo>
                  <a:lnTo>
                    <a:pt x="2099" y="403"/>
                  </a:lnTo>
                  <a:lnTo>
                    <a:pt x="2042" y="259"/>
                  </a:lnTo>
                  <a:lnTo>
                    <a:pt x="1927" y="144"/>
                  </a:lnTo>
                  <a:lnTo>
                    <a:pt x="1812" y="58"/>
                  </a:lnTo>
                  <a:lnTo>
                    <a:pt x="1668" y="29"/>
                  </a:lnTo>
                  <a:lnTo>
                    <a:pt x="1553" y="1"/>
                  </a:lnTo>
                  <a:close/>
                </a:path>
              </a:pathLst>
            </a:custGeom>
            <a:solidFill>
              <a:srgbClr val="FFFFFF">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0" name="Google Shape;2070;p40"/>
            <p:cNvSpPr/>
            <p:nvPr/>
          </p:nvSpPr>
          <p:spPr>
            <a:xfrm>
              <a:off x="1170850" y="4212975"/>
              <a:ext cx="53200" cy="72600"/>
            </a:xfrm>
            <a:custGeom>
              <a:avLst/>
              <a:gdLst/>
              <a:ahLst/>
              <a:cxnLst/>
              <a:rect l="l" t="t" r="r" b="b"/>
              <a:pathLst>
                <a:path w="2128" h="2904" fill="none" extrusionOk="0">
                  <a:moveTo>
                    <a:pt x="1553" y="1"/>
                  </a:moveTo>
                  <a:lnTo>
                    <a:pt x="1553" y="1"/>
                  </a:lnTo>
                  <a:lnTo>
                    <a:pt x="1438" y="1"/>
                  </a:lnTo>
                  <a:lnTo>
                    <a:pt x="1323" y="58"/>
                  </a:lnTo>
                  <a:lnTo>
                    <a:pt x="1237" y="116"/>
                  </a:lnTo>
                  <a:lnTo>
                    <a:pt x="1179" y="231"/>
                  </a:lnTo>
                  <a:lnTo>
                    <a:pt x="1179" y="231"/>
                  </a:lnTo>
                  <a:lnTo>
                    <a:pt x="720" y="1007"/>
                  </a:lnTo>
                  <a:lnTo>
                    <a:pt x="288" y="1783"/>
                  </a:lnTo>
                  <a:lnTo>
                    <a:pt x="288" y="1783"/>
                  </a:lnTo>
                  <a:lnTo>
                    <a:pt x="173" y="2041"/>
                  </a:lnTo>
                  <a:lnTo>
                    <a:pt x="58" y="2271"/>
                  </a:lnTo>
                  <a:lnTo>
                    <a:pt x="30" y="2415"/>
                  </a:lnTo>
                  <a:lnTo>
                    <a:pt x="1" y="2530"/>
                  </a:lnTo>
                  <a:lnTo>
                    <a:pt x="30" y="2674"/>
                  </a:lnTo>
                  <a:lnTo>
                    <a:pt x="87" y="2789"/>
                  </a:lnTo>
                  <a:lnTo>
                    <a:pt x="87" y="2789"/>
                  </a:lnTo>
                  <a:lnTo>
                    <a:pt x="173" y="2875"/>
                  </a:lnTo>
                  <a:lnTo>
                    <a:pt x="288" y="2904"/>
                  </a:lnTo>
                  <a:lnTo>
                    <a:pt x="288" y="2904"/>
                  </a:lnTo>
                  <a:lnTo>
                    <a:pt x="375" y="2875"/>
                  </a:lnTo>
                  <a:lnTo>
                    <a:pt x="461" y="2817"/>
                  </a:lnTo>
                  <a:lnTo>
                    <a:pt x="518" y="2731"/>
                  </a:lnTo>
                  <a:lnTo>
                    <a:pt x="576" y="2645"/>
                  </a:lnTo>
                  <a:lnTo>
                    <a:pt x="576" y="2645"/>
                  </a:lnTo>
                  <a:lnTo>
                    <a:pt x="576" y="2674"/>
                  </a:lnTo>
                  <a:lnTo>
                    <a:pt x="576" y="2674"/>
                  </a:lnTo>
                  <a:lnTo>
                    <a:pt x="662" y="2587"/>
                  </a:lnTo>
                  <a:lnTo>
                    <a:pt x="777" y="2444"/>
                  </a:lnTo>
                  <a:lnTo>
                    <a:pt x="777" y="2444"/>
                  </a:lnTo>
                  <a:lnTo>
                    <a:pt x="978" y="2185"/>
                  </a:lnTo>
                  <a:lnTo>
                    <a:pt x="1151" y="1926"/>
                  </a:lnTo>
                  <a:lnTo>
                    <a:pt x="1151" y="1926"/>
                  </a:lnTo>
                  <a:lnTo>
                    <a:pt x="1352" y="1639"/>
                  </a:lnTo>
                  <a:lnTo>
                    <a:pt x="1582" y="1380"/>
                  </a:lnTo>
                  <a:lnTo>
                    <a:pt x="2013" y="834"/>
                  </a:lnTo>
                  <a:lnTo>
                    <a:pt x="2013" y="834"/>
                  </a:lnTo>
                  <a:lnTo>
                    <a:pt x="2099" y="691"/>
                  </a:lnTo>
                  <a:lnTo>
                    <a:pt x="2128" y="547"/>
                  </a:lnTo>
                  <a:lnTo>
                    <a:pt x="2099" y="403"/>
                  </a:lnTo>
                  <a:lnTo>
                    <a:pt x="2042" y="259"/>
                  </a:lnTo>
                  <a:lnTo>
                    <a:pt x="1927" y="144"/>
                  </a:lnTo>
                  <a:lnTo>
                    <a:pt x="1812" y="58"/>
                  </a:lnTo>
                  <a:lnTo>
                    <a:pt x="1668" y="29"/>
                  </a:lnTo>
                  <a:lnTo>
                    <a:pt x="1553" y="1"/>
                  </a:lnTo>
                </a:path>
              </a:pathLst>
            </a:custGeom>
            <a:solidFill>
              <a:srgbClr val="FFFFFF">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1" name="Google Shape;2071;p40"/>
            <p:cNvSpPr/>
            <p:nvPr/>
          </p:nvSpPr>
          <p:spPr>
            <a:xfrm>
              <a:off x="1073150" y="4180650"/>
              <a:ext cx="47450" cy="69725"/>
            </a:xfrm>
            <a:custGeom>
              <a:avLst/>
              <a:gdLst/>
              <a:ahLst/>
              <a:cxnLst/>
              <a:rect l="l" t="t" r="r" b="b"/>
              <a:pathLst>
                <a:path w="1898" h="2789" extrusionOk="0">
                  <a:moveTo>
                    <a:pt x="1409" y="0"/>
                  </a:moveTo>
                  <a:lnTo>
                    <a:pt x="1265" y="29"/>
                  </a:lnTo>
                  <a:lnTo>
                    <a:pt x="1121" y="58"/>
                  </a:lnTo>
                  <a:lnTo>
                    <a:pt x="1006" y="115"/>
                  </a:lnTo>
                  <a:lnTo>
                    <a:pt x="920" y="173"/>
                  </a:lnTo>
                  <a:lnTo>
                    <a:pt x="747" y="345"/>
                  </a:lnTo>
                  <a:lnTo>
                    <a:pt x="604" y="575"/>
                  </a:lnTo>
                  <a:lnTo>
                    <a:pt x="518" y="834"/>
                  </a:lnTo>
                  <a:lnTo>
                    <a:pt x="431" y="1093"/>
                  </a:lnTo>
                  <a:lnTo>
                    <a:pt x="345" y="1351"/>
                  </a:lnTo>
                  <a:lnTo>
                    <a:pt x="230" y="1581"/>
                  </a:lnTo>
                  <a:lnTo>
                    <a:pt x="144" y="1840"/>
                  </a:lnTo>
                  <a:lnTo>
                    <a:pt x="29" y="2242"/>
                  </a:lnTo>
                  <a:lnTo>
                    <a:pt x="0" y="2443"/>
                  </a:lnTo>
                  <a:lnTo>
                    <a:pt x="0" y="2616"/>
                  </a:lnTo>
                  <a:lnTo>
                    <a:pt x="29" y="2673"/>
                  </a:lnTo>
                  <a:lnTo>
                    <a:pt x="58" y="2731"/>
                  </a:lnTo>
                  <a:lnTo>
                    <a:pt x="115" y="2760"/>
                  </a:lnTo>
                  <a:lnTo>
                    <a:pt x="201" y="2788"/>
                  </a:lnTo>
                  <a:lnTo>
                    <a:pt x="259" y="2760"/>
                  </a:lnTo>
                  <a:lnTo>
                    <a:pt x="374" y="2731"/>
                  </a:lnTo>
                  <a:lnTo>
                    <a:pt x="489" y="2645"/>
                  </a:lnTo>
                  <a:lnTo>
                    <a:pt x="604" y="2558"/>
                  </a:lnTo>
                  <a:lnTo>
                    <a:pt x="719" y="2443"/>
                  </a:lnTo>
                  <a:lnTo>
                    <a:pt x="920" y="2185"/>
                  </a:lnTo>
                  <a:lnTo>
                    <a:pt x="1064" y="1955"/>
                  </a:lnTo>
                  <a:lnTo>
                    <a:pt x="1265" y="1639"/>
                  </a:lnTo>
                  <a:lnTo>
                    <a:pt x="1466" y="1322"/>
                  </a:lnTo>
                  <a:lnTo>
                    <a:pt x="1610" y="1064"/>
                  </a:lnTo>
                  <a:lnTo>
                    <a:pt x="1725" y="978"/>
                  </a:lnTo>
                  <a:lnTo>
                    <a:pt x="1811" y="891"/>
                  </a:lnTo>
                  <a:lnTo>
                    <a:pt x="1868" y="776"/>
                  </a:lnTo>
                  <a:lnTo>
                    <a:pt x="1897" y="633"/>
                  </a:lnTo>
                  <a:lnTo>
                    <a:pt x="1897" y="460"/>
                  </a:lnTo>
                  <a:lnTo>
                    <a:pt x="1868" y="317"/>
                  </a:lnTo>
                  <a:lnTo>
                    <a:pt x="1782" y="202"/>
                  </a:lnTo>
                  <a:lnTo>
                    <a:pt x="1696" y="87"/>
                  </a:lnTo>
                  <a:lnTo>
                    <a:pt x="1581" y="29"/>
                  </a:lnTo>
                  <a:lnTo>
                    <a:pt x="1409" y="0"/>
                  </a:lnTo>
                  <a:close/>
                </a:path>
              </a:pathLst>
            </a:custGeom>
            <a:solidFill>
              <a:srgbClr val="FFFFFF">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2" name="Google Shape;2072;p40"/>
            <p:cNvSpPr/>
            <p:nvPr/>
          </p:nvSpPr>
          <p:spPr>
            <a:xfrm>
              <a:off x="1073150" y="4180650"/>
              <a:ext cx="47450" cy="69725"/>
            </a:xfrm>
            <a:custGeom>
              <a:avLst/>
              <a:gdLst/>
              <a:ahLst/>
              <a:cxnLst/>
              <a:rect l="l" t="t" r="r" b="b"/>
              <a:pathLst>
                <a:path w="1898" h="2789" fill="none" extrusionOk="0">
                  <a:moveTo>
                    <a:pt x="1409" y="0"/>
                  </a:moveTo>
                  <a:lnTo>
                    <a:pt x="1409" y="0"/>
                  </a:lnTo>
                  <a:lnTo>
                    <a:pt x="1409" y="0"/>
                  </a:lnTo>
                  <a:lnTo>
                    <a:pt x="1409" y="0"/>
                  </a:lnTo>
                  <a:lnTo>
                    <a:pt x="1265" y="29"/>
                  </a:lnTo>
                  <a:lnTo>
                    <a:pt x="1121" y="58"/>
                  </a:lnTo>
                  <a:lnTo>
                    <a:pt x="1006" y="115"/>
                  </a:lnTo>
                  <a:lnTo>
                    <a:pt x="920" y="173"/>
                  </a:lnTo>
                  <a:lnTo>
                    <a:pt x="747" y="345"/>
                  </a:lnTo>
                  <a:lnTo>
                    <a:pt x="604" y="575"/>
                  </a:lnTo>
                  <a:lnTo>
                    <a:pt x="518" y="834"/>
                  </a:lnTo>
                  <a:lnTo>
                    <a:pt x="431" y="1093"/>
                  </a:lnTo>
                  <a:lnTo>
                    <a:pt x="345" y="1351"/>
                  </a:lnTo>
                  <a:lnTo>
                    <a:pt x="230" y="1581"/>
                  </a:lnTo>
                  <a:lnTo>
                    <a:pt x="230" y="1581"/>
                  </a:lnTo>
                  <a:lnTo>
                    <a:pt x="144" y="1840"/>
                  </a:lnTo>
                  <a:lnTo>
                    <a:pt x="29" y="2242"/>
                  </a:lnTo>
                  <a:lnTo>
                    <a:pt x="0" y="2443"/>
                  </a:lnTo>
                  <a:lnTo>
                    <a:pt x="0" y="2616"/>
                  </a:lnTo>
                  <a:lnTo>
                    <a:pt x="29" y="2673"/>
                  </a:lnTo>
                  <a:lnTo>
                    <a:pt x="58" y="2731"/>
                  </a:lnTo>
                  <a:lnTo>
                    <a:pt x="115" y="2760"/>
                  </a:lnTo>
                  <a:lnTo>
                    <a:pt x="201" y="2788"/>
                  </a:lnTo>
                  <a:lnTo>
                    <a:pt x="201" y="2788"/>
                  </a:lnTo>
                  <a:lnTo>
                    <a:pt x="259" y="2760"/>
                  </a:lnTo>
                  <a:lnTo>
                    <a:pt x="259" y="2760"/>
                  </a:lnTo>
                  <a:lnTo>
                    <a:pt x="374" y="2731"/>
                  </a:lnTo>
                  <a:lnTo>
                    <a:pt x="489" y="2645"/>
                  </a:lnTo>
                  <a:lnTo>
                    <a:pt x="604" y="2558"/>
                  </a:lnTo>
                  <a:lnTo>
                    <a:pt x="719" y="2443"/>
                  </a:lnTo>
                  <a:lnTo>
                    <a:pt x="920" y="2185"/>
                  </a:lnTo>
                  <a:lnTo>
                    <a:pt x="1064" y="1955"/>
                  </a:lnTo>
                  <a:lnTo>
                    <a:pt x="1064" y="1955"/>
                  </a:lnTo>
                  <a:lnTo>
                    <a:pt x="1265" y="1639"/>
                  </a:lnTo>
                  <a:lnTo>
                    <a:pt x="1466" y="1322"/>
                  </a:lnTo>
                  <a:lnTo>
                    <a:pt x="1466" y="1322"/>
                  </a:lnTo>
                  <a:lnTo>
                    <a:pt x="1610" y="1064"/>
                  </a:lnTo>
                  <a:lnTo>
                    <a:pt x="1610" y="1064"/>
                  </a:lnTo>
                  <a:lnTo>
                    <a:pt x="1725" y="978"/>
                  </a:lnTo>
                  <a:lnTo>
                    <a:pt x="1811" y="891"/>
                  </a:lnTo>
                  <a:lnTo>
                    <a:pt x="1811" y="891"/>
                  </a:lnTo>
                  <a:lnTo>
                    <a:pt x="1868" y="776"/>
                  </a:lnTo>
                  <a:lnTo>
                    <a:pt x="1897" y="633"/>
                  </a:lnTo>
                  <a:lnTo>
                    <a:pt x="1897" y="460"/>
                  </a:lnTo>
                  <a:lnTo>
                    <a:pt x="1868" y="317"/>
                  </a:lnTo>
                  <a:lnTo>
                    <a:pt x="1782" y="202"/>
                  </a:lnTo>
                  <a:lnTo>
                    <a:pt x="1696" y="87"/>
                  </a:lnTo>
                  <a:lnTo>
                    <a:pt x="1581" y="29"/>
                  </a:lnTo>
                  <a:lnTo>
                    <a:pt x="1409" y="0"/>
                  </a:lnTo>
                </a:path>
              </a:pathLst>
            </a:custGeom>
            <a:solidFill>
              <a:srgbClr val="FFFFFF">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3" name="Google Shape;2073;p40"/>
            <p:cNvSpPr/>
            <p:nvPr/>
          </p:nvSpPr>
          <p:spPr>
            <a:xfrm>
              <a:off x="1203925" y="4097300"/>
              <a:ext cx="69700" cy="56075"/>
            </a:xfrm>
            <a:custGeom>
              <a:avLst/>
              <a:gdLst/>
              <a:ahLst/>
              <a:cxnLst/>
              <a:rect l="l" t="t" r="r" b="b"/>
              <a:pathLst>
                <a:path w="2788" h="2243" extrusionOk="0">
                  <a:moveTo>
                    <a:pt x="2156" y="0"/>
                  </a:moveTo>
                  <a:lnTo>
                    <a:pt x="2012" y="87"/>
                  </a:lnTo>
                  <a:lnTo>
                    <a:pt x="1839" y="230"/>
                  </a:lnTo>
                  <a:lnTo>
                    <a:pt x="1667" y="374"/>
                  </a:lnTo>
                  <a:lnTo>
                    <a:pt x="1351" y="661"/>
                  </a:lnTo>
                  <a:lnTo>
                    <a:pt x="604" y="1265"/>
                  </a:lnTo>
                  <a:lnTo>
                    <a:pt x="374" y="1437"/>
                  </a:lnTo>
                  <a:lnTo>
                    <a:pt x="173" y="1639"/>
                  </a:lnTo>
                  <a:lnTo>
                    <a:pt x="86" y="1754"/>
                  </a:lnTo>
                  <a:lnTo>
                    <a:pt x="29" y="1869"/>
                  </a:lnTo>
                  <a:lnTo>
                    <a:pt x="0" y="1984"/>
                  </a:lnTo>
                  <a:lnTo>
                    <a:pt x="29" y="2127"/>
                  </a:lnTo>
                  <a:lnTo>
                    <a:pt x="58" y="2185"/>
                  </a:lnTo>
                  <a:lnTo>
                    <a:pt x="115" y="2214"/>
                  </a:lnTo>
                  <a:lnTo>
                    <a:pt x="230" y="2242"/>
                  </a:lnTo>
                  <a:lnTo>
                    <a:pt x="287" y="2242"/>
                  </a:lnTo>
                  <a:lnTo>
                    <a:pt x="345" y="2185"/>
                  </a:lnTo>
                  <a:lnTo>
                    <a:pt x="517" y="2127"/>
                  </a:lnTo>
                  <a:lnTo>
                    <a:pt x="661" y="2099"/>
                  </a:lnTo>
                  <a:lnTo>
                    <a:pt x="1063" y="1926"/>
                  </a:lnTo>
                  <a:lnTo>
                    <a:pt x="1408" y="1696"/>
                  </a:lnTo>
                  <a:lnTo>
                    <a:pt x="2041" y="1294"/>
                  </a:lnTo>
                  <a:lnTo>
                    <a:pt x="2357" y="1093"/>
                  </a:lnTo>
                  <a:lnTo>
                    <a:pt x="2644" y="834"/>
                  </a:lnTo>
                  <a:lnTo>
                    <a:pt x="2730" y="690"/>
                  </a:lnTo>
                  <a:lnTo>
                    <a:pt x="2788" y="547"/>
                  </a:lnTo>
                  <a:lnTo>
                    <a:pt x="2788" y="403"/>
                  </a:lnTo>
                  <a:lnTo>
                    <a:pt x="2759" y="288"/>
                  </a:lnTo>
                  <a:lnTo>
                    <a:pt x="2673" y="173"/>
                  </a:lnTo>
                  <a:lnTo>
                    <a:pt x="2587" y="58"/>
                  </a:lnTo>
                  <a:lnTo>
                    <a:pt x="2443" y="0"/>
                  </a:lnTo>
                  <a:close/>
                </a:path>
              </a:pathLst>
            </a:custGeom>
            <a:solidFill>
              <a:srgbClr val="FFFFFF">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4" name="Google Shape;2074;p40"/>
            <p:cNvSpPr/>
            <p:nvPr/>
          </p:nvSpPr>
          <p:spPr>
            <a:xfrm>
              <a:off x="1203925" y="4097300"/>
              <a:ext cx="69700" cy="56075"/>
            </a:xfrm>
            <a:custGeom>
              <a:avLst/>
              <a:gdLst/>
              <a:ahLst/>
              <a:cxnLst/>
              <a:rect l="l" t="t" r="r" b="b"/>
              <a:pathLst>
                <a:path w="2788" h="2243" fill="none" extrusionOk="0">
                  <a:moveTo>
                    <a:pt x="2328" y="0"/>
                  </a:moveTo>
                  <a:lnTo>
                    <a:pt x="2328" y="0"/>
                  </a:lnTo>
                  <a:lnTo>
                    <a:pt x="2156" y="0"/>
                  </a:lnTo>
                  <a:lnTo>
                    <a:pt x="2012" y="87"/>
                  </a:lnTo>
                  <a:lnTo>
                    <a:pt x="2012" y="87"/>
                  </a:lnTo>
                  <a:lnTo>
                    <a:pt x="1839" y="230"/>
                  </a:lnTo>
                  <a:lnTo>
                    <a:pt x="1667" y="374"/>
                  </a:lnTo>
                  <a:lnTo>
                    <a:pt x="1351" y="661"/>
                  </a:lnTo>
                  <a:lnTo>
                    <a:pt x="1351" y="661"/>
                  </a:lnTo>
                  <a:lnTo>
                    <a:pt x="604" y="1265"/>
                  </a:lnTo>
                  <a:lnTo>
                    <a:pt x="604" y="1265"/>
                  </a:lnTo>
                  <a:lnTo>
                    <a:pt x="374" y="1437"/>
                  </a:lnTo>
                  <a:lnTo>
                    <a:pt x="173" y="1639"/>
                  </a:lnTo>
                  <a:lnTo>
                    <a:pt x="86" y="1754"/>
                  </a:lnTo>
                  <a:lnTo>
                    <a:pt x="29" y="1869"/>
                  </a:lnTo>
                  <a:lnTo>
                    <a:pt x="0" y="1984"/>
                  </a:lnTo>
                  <a:lnTo>
                    <a:pt x="29" y="2127"/>
                  </a:lnTo>
                  <a:lnTo>
                    <a:pt x="29" y="2127"/>
                  </a:lnTo>
                  <a:lnTo>
                    <a:pt x="58" y="2185"/>
                  </a:lnTo>
                  <a:lnTo>
                    <a:pt x="115" y="2214"/>
                  </a:lnTo>
                  <a:lnTo>
                    <a:pt x="230" y="2242"/>
                  </a:lnTo>
                  <a:lnTo>
                    <a:pt x="230" y="2242"/>
                  </a:lnTo>
                  <a:lnTo>
                    <a:pt x="287" y="2242"/>
                  </a:lnTo>
                  <a:lnTo>
                    <a:pt x="345" y="2185"/>
                  </a:lnTo>
                  <a:lnTo>
                    <a:pt x="345" y="2185"/>
                  </a:lnTo>
                  <a:lnTo>
                    <a:pt x="517" y="2127"/>
                  </a:lnTo>
                  <a:lnTo>
                    <a:pt x="661" y="2099"/>
                  </a:lnTo>
                  <a:lnTo>
                    <a:pt x="661" y="2099"/>
                  </a:lnTo>
                  <a:lnTo>
                    <a:pt x="1063" y="1926"/>
                  </a:lnTo>
                  <a:lnTo>
                    <a:pt x="1408" y="1696"/>
                  </a:lnTo>
                  <a:lnTo>
                    <a:pt x="1408" y="1696"/>
                  </a:lnTo>
                  <a:lnTo>
                    <a:pt x="2041" y="1294"/>
                  </a:lnTo>
                  <a:lnTo>
                    <a:pt x="2357" y="1093"/>
                  </a:lnTo>
                  <a:lnTo>
                    <a:pt x="2644" y="834"/>
                  </a:lnTo>
                  <a:lnTo>
                    <a:pt x="2644" y="834"/>
                  </a:lnTo>
                  <a:lnTo>
                    <a:pt x="2730" y="690"/>
                  </a:lnTo>
                  <a:lnTo>
                    <a:pt x="2788" y="547"/>
                  </a:lnTo>
                  <a:lnTo>
                    <a:pt x="2788" y="403"/>
                  </a:lnTo>
                  <a:lnTo>
                    <a:pt x="2759" y="288"/>
                  </a:lnTo>
                  <a:lnTo>
                    <a:pt x="2673" y="173"/>
                  </a:lnTo>
                  <a:lnTo>
                    <a:pt x="2587" y="58"/>
                  </a:lnTo>
                  <a:lnTo>
                    <a:pt x="2443" y="0"/>
                  </a:lnTo>
                  <a:lnTo>
                    <a:pt x="2328" y="0"/>
                  </a:lnTo>
                </a:path>
              </a:pathLst>
            </a:custGeom>
            <a:solidFill>
              <a:srgbClr val="FFFFFF">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5" name="Google Shape;2075;p40"/>
            <p:cNvSpPr/>
            <p:nvPr/>
          </p:nvSpPr>
          <p:spPr>
            <a:xfrm>
              <a:off x="1102600" y="4062800"/>
              <a:ext cx="32350" cy="61825"/>
            </a:xfrm>
            <a:custGeom>
              <a:avLst/>
              <a:gdLst/>
              <a:ahLst/>
              <a:cxnLst/>
              <a:rect l="l" t="t" r="r" b="b"/>
              <a:pathLst>
                <a:path w="1294" h="2473" extrusionOk="0">
                  <a:moveTo>
                    <a:pt x="805" y="1"/>
                  </a:moveTo>
                  <a:lnTo>
                    <a:pt x="690" y="30"/>
                  </a:lnTo>
                  <a:lnTo>
                    <a:pt x="604" y="58"/>
                  </a:lnTo>
                  <a:lnTo>
                    <a:pt x="460" y="145"/>
                  </a:lnTo>
                  <a:lnTo>
                    <a:pt x="345" y="260"/>
                  </a:lnTo>
                  <a:lnTo>
                    <a:pt x="259" y="375"/>
                  </a:lnTo>
                  <a:lnTo>
                    <a:pt x="202" y="518"/>
                  </a:lnTo>
                  <a:lnTo>
                    <a:pt x="116" y="806"/>
                  </a:lnTo>
                  <a:lnTo>
                    <a:pt x="87" y="1122"/>
                  </a:lnTo>
                  <a:lnTo>
                    <a:pt x="29" y="1754"/>
                  </a:lnTo>
                  <a:lnTo>
                    <a:pt x="1" y="2070"/>
                  </a:lnTo>
                  <a:lnTo>
                    <a:pt x="29" y="2214"/>
                  </a:lnTo>
                  <a:lnTo>
                    <a:pt x="58" y="2358"/>
                  </a:lnTo>
                  <a:lnTo>
                    <a:pt x="87" y="2415"/>
                  </a:lnTo>
                  <a:lnTo>
                    <a:pt x="116" y="2444"/>
                  </a:lnTo>
                  <a:lnTo>
                    <a:pt x="231" y="2473"/>
                  </a:lnTo>
                  <a:lnTo>
                    <a:pt x="317" y="2444"/>
                  </a:lnTo>
                  <a:lnTo>
                    <a:pt x="374" y="2386"/>
                  </a:lnTo>
                  <a:lnTo>
                    <a:pt x="633" y="1927"/>
                  </a:lnTo>
                  <a:lnTo>
                    <a:pt x="834" y="1438"/>
                  </a:lnTo>
                  <a:lnTo>
                    <a:pt x="949" y="1237"/>
                  </a:lnTo>
                  <a:lnTo>
                    <a:pt x="1064" y="1064"/>
                  </a:lnTo>
                  <a:lnTo>
                    <a:pt x="1150" y="863"/>
                  </a:lnTo>
                  <a:lnTo>
                    <a:pt x="1265" y="662"/>
                  </a:lnTo>
                  <a:lnTo>
                    <a:pt x="1294" y="547"/>
                  </a:lnTo>
                  <a:lnTo>
                    <a:pt x="1294" y="432"/>
                  </a:lnTo>
                  <a:lnTo>
                    <a:pt x="1265" y="317"/>
                  </a:lnTo>
                  <a:lnTo>
                    <a:pt x="1179" y="231"/>
                  </a:lnTo>
                  <a:lnTo>
                    <a:pt x="1121" y="145"/>
                  </a:lnTo>
                  <a:lnTo>
                    <a:pt x="1007" y="58"/>
                  </a:lnTo>
                  <a:lnTo>
                    <a:pt x="920" y="30"/>
                  </a:lnTo>
                  <a:lnTo>
                    <a:pt x="805" y="1"/>
                  </a:lnTo>
                  <a:close/>
                </a:path>
              </a:pathLst>
            </a:custGeom>
            <a:solidFill>
              <a:srgbClr val="FFFFFF">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6" name="Google Shape;2076;p40"/>
            <p:cNvSpPr/>
            <p:nvPr/>
          </p:nvSpPr>
          <p:spPr>
            <a:xfrm>
              <a:off x="1102600" y="4062800"/>
              <a:ext cx="32350" cy="61825"/>
            </a:xfrm>
            <a:custGeom>
              <a:avLst/>
              <a:gdLst/>
              <a:ahLst/>
              <a:cxnLst/>
              <a:rect l="l" t="t" r="r" b="b"/>
              <a:pathLst>
                <a:path w="1294" h="2473" fill="none" extrusionOk="0">
                  <a:moveTo>
                    <a:pt x="805" y="1"/>
                  </a:moveTo>
                  <a:lnTo>
                    <a:pt x="805" y="1"/>
                  </a:lnTo>
                  <a:lnTo>
                    <a:pt x="690" y="30"/>
                  </a:lnTo>
                  <a:lnTo>
                    <a:pt x="604" y="58"/>
                  </a:lnTo>
                  <a:lnTo>
                    <a:pt x="604" y="58"/>
                  </a:lnTo>
                  <a:lnTo>
                    <a:pt x="460" y="145"/>
                  </a:lnTo>
                  <a:lnTo>
                    <a:pt x="345" y="260"/>
                  </a:lnTo>
                  <a:lnTo>
                    <a:pt x="259" y="375"/>
                  </a:lnTo>
                  <a:lnTo>
                    <a:pt x="202" y="518"/>
                  </a:lnTo>
                  <a:lnTo>
                    <a:pt x="116" y="806"/>
                  </a:lnTo>
                  <a:lnTo>
                    <a:pt x="87" y="1122"/>
                  </a:lnTo>
                  <a:lnTo>
                    <a:pt x="87" y="1122"/>
                  </a:lnTo>
                  <a:lnTo>
                    <a:pt x="29" y="1754"/>
                  </a:lnTo>
                  <a:lnTo>
                    <a:pt x="1" y="2070"/>
                  </a:lnTo>
                  <a:lnTo>
                    <a:pt x="29" y="2214"/>
                  </a:lnTo>
                  <a:lnTo>
                    <a:pt x="58" y="2358"/>
                  </a:lnTo>
                  <a:lnTo>
                    <a:pt x="58" y="2358"/>
                  </a:lnTo>
                  <a:lnTo>
                    <a:pt x="87" y="2415"/>
                  </a:lnTo>
                  <a:lnTo>
                    <a:pt x="116" y="2444"/>
                  </a:lnTo>
                  <a:lnTo>
                    <a:pt x="231" y="2473"/>
                  </a:lnTo>
                  <a:lnTo>
                    <a:pt x="231" y="2473"/>
                  </a:lnTo>
                  <a:lnTo>
                    <a:pt x="317" y="2444"/>
                  </a:lnTo>
                  <a:lnTo>
                    <a:pt x="374" y="2386"/>
                  </a:lnTo>
                  <a:lnTo>
                    <a:pt x="374" y="2386"/>
                  </a:lnTo>
                  <a:lnTo>
                    <a:pt x="633" y="1927"/>
                  </a:lnTo>
                  <a:lnTo>
                    <a:pt x="834" y="1438"/>
                  </a:lnTo>
                  <a:lnTo>
                    <a:pt x="834" y="1438"/>
                  </a:lnTo>
                  <a:lnTo>
                    <a:pt x="949" y="1237"/>
                  </a:lnTo>
                  <a:lnTo>
                    <a:pt x="1064" y="1064"/>
                  </a:lnTo>
                  <a:lnTo>
                    <a:pt x="1150" y="863"/>
                  </a:lnTo>
                  <a:lnTo>
                    <a:pt x="1265" y="662"/>
                  </a:lnTo>
                  <a:lnTo>
                    <a:pt x="1265" y="662"/>
                  </a:lnTo>
                  <a:lnTo>
                    <a:pt x="1294" y="547"/>
                  </a:lnTo>
                  <a:lnTo>
                    <a:pt x="1294" y="432"/>
                  </a:lnTo>
                  <a:lnTo>
                    <a:pt x="1265" y="317"/>
                  </a:lnTo>
                  <a:lnTo>
                    <a:pt x="1179" y="231"/>
                  </a:lnTo>
                  <a:lnTo>
                    <a:pt x="1121" y="145"/>
                  </a:lnTo>
                  <a:lnTo>
                    <a:pt x="1007" y="58"/>
                  </a:lnTo>
                  <a:lnTo>
                    <a:pt x="920" y="30"/>
                  </a:lnTo>
                  <a:lnTo>
                    <a:pt x="805" y="1"/>
                  </a:lnTo>
                </a:path>
              </a:pathLst>
            </a:custGeom>
            <a:solidFill>
              <a:srgbClr val="FFFFFF">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7" name="Google Shape;2077;p40"/>
            <p:cNvSpPr/>
            <p:nvPr/>
          </p:nvSpPr>
          <p:spPr>
            <a:xfrm>
              <a:off x="1533725" y="3791925"/>
              <a:ext cx="86225" cy="28050"/>
            </a:xfrm>
            <a:custGeom>
              <a:avLst/>
              <a:gdLst/>
              <a:ahLst/>
              <a:cxnLst/>
              <a:rect l="l" t="t" r="r" b="b"/>
              <a:pathLst>
                <a:path w="3449" h="1122" extrusionOk="0">
                  <a:moveTo>
                    <a:pt x="862" y="1"/>
                  </a:moveTo>
                  <a:lnTo>
                    <a:pt x="517" y="29"/>
                  </a:lnTo>
                  <a:lnTo>
                    <a:pt x="345" y="58"/>
                  </a:lnTo>
                  <a:lnTo>
                    <a:pt x="173" y="116"/>
                  </a:lnTo>
                  <a:lnTo>
                    <a:pt x="86" y="202"/>
                  </a:lnTo>
                  <a:lnTo>
                    <a:pt x="29" y="288"/>
                  </a:lnTo>
                  <a:lnTo>
                    <a:pt x="0" y="374"/>
                  </a:lnTo>
                  <a:lnTo>
                    <a:pt x="0" y="460"/>
                  </a:lnTo>
                  <a:lnTo>
                    <a:pt x="29" y="575"/>
                  </a:lnTo>
                  <a:lnTo>
                    <a:pt x="86" y="662"/>
                  </a:lnTo>
                  <a:lnTo>
                    <a:pt x="173" y="719"/>
                  </a:lnTo>
                  <a:lnTo>
                    <a:pt x="288" y="748"/>
                  </a:lnTo>
                  <a:lnTo>
                    <a:pt x="1006" y="863"/>
                  </a:lnTo>
                  <a:lnTo>
                    <a:pt x="1725" y="978"/>
                  </a:lnTo>
                  <a:lnTo>
                    <a:pt x="2213" y="1064"/>
                  </a:lnTo>
                  <a:lnTo>
                    <a:pt x="2443" y="1093"/>
                  </a:lnTo>
                  <a:lnTo>
                    <a:pt x="2702" y="1121"/>
                  </a:lnTo>
                  <a:lnTo>
                    <a:pt x="2845" y="1093"/>
                  </a:lnTo>
                  <a:lnTo>
                    <a:pt x="3018" y="1064"/>
                  </a:lnTo>
                  <a:lnTo>
                    <a:pt x="3162" y="1006"/>
                  </a:lnTo>
                  <a:lnTo>
                    <a:pt x="3305" y="920"/>
                  </a:lnTo>
                  <a:lnTo>
                    <a:pt x="3363" y="863"/>
                  </a:lnTo>
                  <a:lnTo>
                    <a:pt x="3420" y="805"/>
                  </a:lnTo>
                  <a:lnTo>
                    <a:pt x="3449" y="633"/>
                  </a:lnTo>
                  <a:lnTo>
                    <a:pt x="3449" y="489"/>
                  </a:lnTo>
                  <a:lnTo>
                    <a:pt x="3420" y="403"/>
                  </a:lnTo>
                  <a:lnTo>
                    <a:pt x="3363" y="345"/>
                  </a:lnTo>
                  <a:lnTo>
                    <a:pt x="3248" y="259"/>
                  </a:lnTo>
                  <a:lnTo>
                    <a:pt x="3133" y="173"/>
                  </a:lnTo>
                  <a:lnTo>
                    <a:pt x="3018" y="116"/>
                  </a:lnTo>
                  <a:lnTo>
                    <a:pt x="2874" y="58"/>
                  </a:lnTo>
                  <a:lnTo>
                    <a:pt x="2587" y="1"/>
                  </a:lnTo>
                  <a:lnTo>
                    <a:pt x="2271" y="1"/>
                  </a:lnTo>
                  <a:lnTo>
                    <a:pt x="1581" y="29"/>
                  </a:lnTo>
                  <a:lnTo>
                    <a:pt x="1207" y="29"/>
                  </a:lnTo>
                  <a:lnTo>
                    <a:pt x="862" y="1"/>
                  </a:lnTo>
                  <a:close/>
                </a:path>
              </a:pathLst>
            </a:custGeom>
            <a:solidFill>
              <a:srgbClr val="FFFFFF">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8" name="Google Shape;2078;p40"/>
            <p:cNvSpPr/>
            <p:nvPr/>
          </p:nvSpPr>
          <p:spPr>
            <a:xfrm>
              <a:off x="1533725" y="3791925"/>
              <a:ext cx="86225" cy="28050"/>
            </a:xfrm>
            <a:custGeom>
              <a:avLst/>
              <a:gdLst/>
              <a:ahLst/>
              <a:cxnLst/>
              <a:rect l="l" t="t" r="r" b="b"/>
              <a:pathLst>
                <a:path w="3449" h="1122" fill="none" extrusionOk="0">
                  <a:moveTo>
                    <a:pt x="2271" y="1"/>
                  </a:moveTo>
                  <a:lnTo>
                    <a:pt x="2271" y="1"/>
                  </a:lnTo>
                  <a:lnTo>
                    <a:pt x="1581" y="29"/>
                  </a:lnTo>
                  <a:lnTo>
                    <a:pt x="1581" y="29"/>
                  </a:lnTo>
                  <a:lnTo>
                    <a:pt x="1495" y="29"/>
                  </a:lnTo>
                  <a:lnTo>
                    <a:pt x="1495" y="29"/>
                  </a:lnTo>
                  <a:lnTo>
                    <a:pt x="1207" y="29"/>
                  </a:lnTo>
                  <a:lnTo>
                    <a:pt x="1207" y="29"/>
                  </a:lnTo>
                  <a:lnTo>
                    <a:pt x="862" y="1"/>
                  </a:lnTo>
                  <a:lnTo>
                    <a:pt x="862" y="1"/>
                  </a:lnTo>
                  <a:lnTo>
                    <a:pt x="517" y="29"/>
                  </a:lnTo>
                  <a:lnTo>
                    <a:pt x="345" y="58"/>
                  </a:lnTo>
                  <a:lnTo>
                    <a:pt x="173" y="116"/>
                  </a:lnTo>
                  <a:lnTo>
                    <a:pt x="173" y="116"/>
                  </a:lnTo>
                  <a:lnTo>
                    <a:pt x="86" y="202"/>
                  </a:lnTo>
                  <a:lnTo>
                    <a:pt x="29" y="288"/>
                  </a:lnTo>
                  <a:lnTo>
                    <a:pt x="0" y="374"/>
                  </a:lnTo>
                  <a:lnTo>
                    <a:pt x="0" y="460"/>
                  </a:lnTo>
                  <a:lnTo>
                    <a:pt x="29" y="575"/>
                  </a:lnTo>
                  <a:lnTo>
                    <a:pt x="86" y="662"/>
                  </a:lnTo>
                  <a:lnTo>
                    <a:pt x="173" y="719"/>
                  </a:lnTo>
                  <a:lnTo>
                    <a:pt x="288" y="748"/>
                  </a:lnTo>
                  <a:lnTo>
                    <a:pt x="288" y="748"/>
                  </a:lnTo>
                  <a:lnTo>
                    <a:pt x="1006" y="863"/>
                  </a:lnTo>
                  <a:lnTo>
                    <a:pt x="1725" y="978"/>
                  </a:lnTo>
                  <a:lnTo>
                    <a:pt x="1725" y="978"/>
                  </a:lnTo>
                  <a:lnTo>
                    <a:pt x="2213" y="1064"/>
                  </a:lnTo>
                  <a:lnTo>
                    <a:pt x="2443" y="1093"/>
                  </a:lnTo>
                  <a:lnTo>
                    <a:pt x="2702" y="1121"/>
                  </a:lnTo>
                  <a:lnTo>
                    <a:pt x="2702" y="1121"/>
                  </a:lnTo>
                  <a:lnTo>
                    <a:pt x="2845" y="1093"/>
                  </a:lnTo>
                  <a:lnTo>
                    <a:pt x="3018" y="1064"/>
                  </a:lnTo>
                  <a:lnTo>
                    <a:pt x="3162" y="1006"/>
                  </a:lnTo>
                  <a:lnTo>
                    <a:pt x="3305" y="920"/>
                  </a:lnTo>
                  <a:lnTo>
                    <a:pt x="3305" y="920"/>
                  </a:lnTo>
                  <a:lnTo>
                    <a:pt x="3363" y="863"/>
                  </a:lnTo>
                  <a:lnTo>
                    <a:pt x="3420" y="805"/>
                  </a:lnTo>
                  <a:lnTo>
                    <a:pt x="3449" y="633"/>
                  </a:lnTo>
                  <a:lnTo>
                    <a:pt x="3449" y="489"/>
                  </a:lnTo>
                  <a:lnTo>
                    <a:pt x="3420" y="403"/>
                  </a:lnTo>
                  <a:lnTo>
                    <a:pt x="3363" y="345"/>
                  </a:lnTo>
                  <a:lnTo>
                    <a:pt x="3363" y="345"/>
                  </a:lnTo>
                  <a:lnTo>
                    <a:pt x="3248" y="259"/>
                  </a:lnTo>
                  <a:lnTo>
                    <a:pt x="3133" y="173"/>
                  </a:lnTo>
                  <a:lnTo>
                    <a:pt x="3018" y="116"/>
                  </a:lnTo>
                  <a:lnTo>
                    <a:pt x="2874" y="58"/>
                  </a:lnTo>
                  <a:lnTo>
                    <a:pt x="2587" y="1"/>
                  </a:lnTo>
                  <a:lnTo>
                    <a:pt x="2271" y="1"/>
                  </a:lnTo>
                </a:path>
              </a:pathLst>
            </a:custGeom>
            <a:solidFill>
              <a:srgbClr val="FFFFFF">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9" name="Google Shape;2079;p40"/>
            <p:cNvSpPr/>
            <p:nvPr/>
          </p:nvSpPr>
          <p:spPr>
            <a:xfrm>
              <a:off x="1721975" y="3858025"/>
              <a:ext cx="79775" cy="32375"/>
            </a:xfrm>
            <a:custGeom>
              <a:avLst/>
              <a:gdLst/>
              <a:ahLst/>
              <a:cxnLst/>
              <a:rect l="l" t="t" r="r" b="b"/>
              <a:pathLst>
                <a:path w="3191" h="1295" extrusionOk="0">
                  <a:moveTo>
                    <a:pt x="58" y="1"/>
                  </a:moveTo>
                  <a:lnTo>
                    <a:pt x="29" y="58"/>
                  </a:lnTo>
                  <a:lnTo>
                    <a:pt x="0" y="202"/>
                  </a:lnTo>
                  <a:lnTo>
                    <a:pt x="0" y="288"/>
                  </a:lnTo>
                  <a:lnTo>
                    <a:pt x="86" y="403"/>
                  </a:lnTo>
                  <a:lnTo>
                    <a:pt x="173" y="489"/>
                  </a:lnTo>
                  <a:lnTo>
                    <a:pt x="403" y="604"/>
                  </a:lnTo>
                  <a:lnTo>
                    <a:pt x="604" y="691"/>
                  </a:lnTo>
                  <a:lnTo>
                    <a:pt x="1552" y="949"/>
                  </a:lnTo>
                  <a:lnTo>
                    <a:pt x="2012" y="1093"/>
                  </a:lnTo>
                  <a:lnTo>
                    <a:pt x="2501" y="1265"/>
                  </a:lnTo>
                  <a:lnTo>
                    <a:pt x="2587" y="1294"/>
                  </a:lnTo>
                  <a:lnTo>
                    <a:pt x="2788" y="1294"/>
                  </a:lnTo>
                  <a:lnTo>
                    <a:pt x="2874" y="1265"/>
                  </a:lnTo>
                  <a:lnTo>
                    <a:pt x="3018" y="1150"/>
                  </a:lnTo>
                  <a:lnTo>
                    <a:pt x="3133" y="1007"/>
                  </a:lnTo>
                  <a:lnTo>
                    <a:pt x="3190" y="834"/>
                  </a:lnTo>
                  <a:lnTo>
                    <a:pt x="3190" y="662"/>
                  </a:lnTo>
                  <a:lnTo>
                    <a:pt x="3162" y="489"/>
                  </a:lnTo>
                  <a:lnTo>
                    <a:pt x="3104" y="432"/>
                  </a:lnTo>
                  <a:lnTo>
                    <a:pt x="3047" y="346"/>
                  </a:lnTo>
                  <a:lnTo>
                    <a:pt x="2960" y="317"/>
                  </a:lnTo>
                  <a:lnTo>
                    <a:pt x="2874" y="288"/>
                  </a:lnTo>
                  <a:lnTo>
                    <a:pt x="2443" y="202"/>
                  </a:lnTo>
                  <a:lnTo>
                    <a:pt x="2012" y="116"/>
                  </a:lnTo>
                  <a:lnTo>
                    <a:pt x="1581" y="58"/>
                  </a:lnTo>
                  <a:lnTo>
                    <a:pt x="1121" y="29"/>
                  </a:lnTo>
                  <a:lnTo>
                    <a:pt x="1064" y="29"/>
                  </a:lnTo>
                  <a:lnTo>
                    <a:pt x="834" y="58"/>
                  </a:lnTo>
                  <a:lnTo>
                    <a:pt x="345" y="58"/>
                  </a:lnTo>
                  <a:lnTo>
                    <a:pt x="173" y="1"/>
                  </a:lnTo>
                  <a:close/>
                </a:path>
              </a:pathLst>
            </a:custGeom>
            <a:solidFill>
              <a:srgbClr val="FFFFFF">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0" name="Google Shape;2080;p40"/>
            <p:cNvSpPr/>
            <p:nvPr/>
          </p:nvSpPr>
          <p:spPr>
            <a:xfrm>
              <a:off x="1721975" y="3858025"/>
              <a:ext cx="79775" cy="32375"/>
            </a:xfrm>
            <a:custGeom>
              <a:avLst/>
              <a:gdLst/>
              <a:ahLst/>
              <a:cxnLst/>
              <a:rect l="l" t="t" r="r" b="b"/>
              <a:pathLst>
                <a:path w="3191" h="1295" fill="none" extrusionOk="0">
                  <a:moveTo>
                    <a:pt x="144" y="1"/>
                  </a:moveTo>
                  <a:lnTo>
                    <a:pt x="144" y="1"/>
                  </a:lnTo>
                  <a:lnTo>
                    <a:pt x="58" y="1"/>
                  </a:lnTo>
                  <a:lnTo>
                    <a:pt x="29" y="58"/>
                  </a:lnTo>
                  <a:lnTo>
                    <a:pt x="29" y="58"/>
                  </a:lnTo>
                  <a:lnTo>
                    <a:pt x="0" y="202"/>
                  </a:lnTo>
                  <a:lnTo>
                    <a:pt x="0" y="288"/>
                  </a:lnTo>
                  <a:lnTo>
                    <a:pt x="86" y="403"/>
                  </a:lnTo>
                  <a:lnTo>
                    <a:pt x="173" y="489"/>
                  </a:lnTo>
                  <a:lnTo>
                    <a:pt x="403" y="604"/>
                  </a:lnTo>
                  <a:lnTo>
                    <a:pt x="604" y="691"/>
                  </a:lnTo>
                  <a:lnTo>
                    <a:pt x="604" y="691"/>
                  </a:lnTo>
                  <a:lnTo>
                    <a:pt x="1552" y="949"/>
                  </a:lnTo>
                  <a:lnTo>
                    <a:pt x="2012" y="1093"/>
                  </a:lnTo>
                  <a:lnTo>
                    <a:pt x="2501" y="1265"/>
                  </a:lnTo>
                  <a:lnTo>
                    <a:pt x="2501" y="1265"/>
                  </a:lnTo>
                  <a:lnTo>
                    <a:pt x="2587" y="1294"/>
                  </a:lnTo>
                  <a:lnTo>
                    <a:pt x="2673" y="1294"/>
                  </a:lnTo>
                  <a:lnTo>
                    <a:pt x="2673" y="1294"/>
                  </a:lnTo>
                  <a:lnTo>
                    <a:pt x="2788" y="1294"/>
                  </a:lnTo>
                  <a:lnTo>
                    <a:pt x="2874" y="1265"/>
                  </a:lnTo>
                  <a:lnTo>
                    <a:pt x="3018" y="1150"/>
                  </a:lnTo>
                  <a:lnTo>
                    <a:pt x="3133" y="1007"/>
                  </a:lnTo>
                  <a:lnTo>
                    <a:pt x="3190" y="834"/>
                  </a:lnTo>
                  <a:lnTo>
                    <a:pt x="3190" y="662"/>
                  </a:lnTo>
                  <a:lnTo>
                    <a:pt x="3162" y="489"/>
                  </a:lnTo>
                  <a:lnTo>
                    <a:pt x="3104" y="432"/>
                  </a:lnTo>
                  <a:lnTo>
                    <a:pt x="3047" y="346"/>
                  </a:lnTo>
                  <a:lnTo>
                    <a:pt x="2960" y="317"/>
                  </a:lnTo>
                  <a:lnTo>
                    <a:pt x="2874" y="288"/>
                  </a:lnTo>
                  <a:lnTo>
                    <a:pt x="2874" y="288"/>
                  </a:lnTo>
                  <a:lnTo>
                    <a:pt x="2443" y="202"/>
                  </a:lnTo>
                  <a:lnTo>
                    <a:pt x="2012" y="116"/>
                  </a:lnTo>
                  <a:lnTo>
                    <a:pt x="1581" y="58"/>
                  </a:lnTo>
                  <a:lnTo>
                    <a:pt x="1121" y="29"/>
                  </a:lnTo>
                  <a:lnTo>
                    <a:pt x="1121" y="29"/>
                  </a:lnTo>
                  <a:lnTo>
                    <a:pt x="1064" y="29"/>
                  </a:lnTo>
                  <a:lnTo>
                    <a:pt x="1064" y="29"/>
                  </a:lnTo>
                  <a:lnTo>
                    <a:pt x="834" y="58"/>
                  </a:lnTo>
                  <a:lnTo>
                    <a:pt x="834" y="58"/>
                  </a:lnTo>
                  <a:lnTo>
                    <a:pt x="575" y="58"/>
                  </a:lnTo>
                  <a:lnTo>
                    <a:pt x="575" y="58"/>
                  </a:lnTo>
                  <a:lnTo>
                    <a:pt x="345" y="58"/>
                  </a:lnTo>
                  <a:lnTo>
                    <a:pt x="173" y="1"/>
                  </a:lnTo>
                  <a:lnTo>
                    <a:pt x="173" y="1"/>
                  </a:lnTo>
                  <a:lnTo>
                    <a:pt x="144" y="1"/>
                  </a:lnTo>
                </a:path>
              </a:pathLst>
            </a:custGeom>
            <a:solidFill>
              <a:srgbClr val="FFFFFF">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1" name="Google Shape;2081;p40"/>
            <p:cNvSpPr/>
            <p:nvPr/>
          </p:nvSpPr>
          <p:spPr>
            <a:xfrm>
              <a:off x="1732750" y="3944975"/>
              <a:ext cx="84800" cy="35950"/>
            </a:xfrm>
            <a:custGeom>
              <a:avLst/>
              <a:gdLst/>
              <a:ahLst/>
              <a:cxnLst/>
              <a:rect l="l" t="t" r="r" b="b"/>
              <a:pathLst>
                <a:path w="3392" h="1438" extrusionOk="0">
                  <a:moveTo>
                    <a:pt x="403" y="0"/>
                  </a:moveTo>
                  <a:lnTo>
                    <a:pt x="201" y="58"/>
                  </a:lnTo>
                  <a:lnTo>
                    <a:pt x="115" y="87"/>
                  </a:lnTo>
                  <a:lnTo>
                    <a:pt x="58" y="144"/>
                  </a:lnTo>
                  <a:lnTo>
                    <a:pt x="29" y="202"/>
                  </a:lnTo>
                  <a:lnTo>
                    <a:pt x="0" y="288"/>
                  </a:lnTo>
                  <a:lnTo>
                    <a:pt x="0" y="345"/>
                  </a:lnTo>
                  <a:lnTo>
                    <a:pt x="29" y="431"/>
                  </a:lnTo>
                  <a:lnTo>
                    <a:pt x="87" y="489"/>
                  </a:lnTo>
                  <a:lnTo>
                    <a:pt x="173" y="546"/>
                  </a:lnTo>
                  <a:lnTo>
                    <a:pt x="834" y="863"/>
                  </a:lnTo>
                  <a:lnTo>
                    <a:pt x="1207" y="1006"/>
                  </a:lnTo>
                  <a:lnTo>
                    <a:pt x="1552" y="1150"/>
                  </a:lnTo>
                  <a:lnTo>
                    <a:pt x="2185" y="1322"/>
                  </a:lnTo>
                  <a:lnTo>
                    <a:pt x="2501" y="1409"/>
                  </a:lnTo>
                  <a:lnTo>
                    <a:pt x="2817" y="1437"/>
                  </a:lnTo>
                  <a:lnTo>
                    <a:pt x="2989" y="1409"/>
                  </a:lnTo>
                  <a:lnTo>
                    <a:pt x="3104" y="1351"/>
                  </a:lnTo>
                  <a:lnTo>
                    <a:pt x="3248" y="1265"/>
                  </a:lnTo>
                  <a:lnTo>
                    <a:pt x="3334" y="1150"/>
                  </a:lnTo>
                  <a:lnTo>
                    <a:pt x="3392" y="1006"/>
                  </a:lnTo>
                  <a:lnTo>
                    <a:pt x="3392" y="863"/>
                  </a:lnTo>
                  <a:lnTo>
                    <a:pt x="3363" y="719"/>
                  </a:lnTo>
                  <a:lnTo>
                    <a:pt x="3277" y="575"/>
                  </a:lnTo>
                  <a:lnTo>
                    <a:pt x="3133" y="431"/>
                  </a:lnTo>
                  <a:lnTo>
                    <a:pt x="2989" y="345"/>
                  </a:lnTo>
                  <a:lnTo>
                    <a:pt x="2817" y="288"/>
                  </a:lnTo>
                  <a:lnTo>
                    <a:pt x="2616" y="259"/>
                  </a:lnTo>
                  <a:lnTo>
                    <a:pt x="2242" y="202"/>
                  </a:lnTo>
                  <a:lnTo>
                    <a:pt x="1868" y="173"/>
                  </a:lnTo>
                  <a:lnTo>
                    <a:pt x="1265" y="58"/>
                  </a:lnTo>
                  <a:lnTo>
                    <a:pt x="920" y="0"/>
                  </a:lnTo>
                  <a:close/>
                </a:path>
              </a:pathLst>
            </a:custGeom>
            <a:solidFill>
              <a:srgbClr val="FFFFFF">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2" name="Google Shape;2082;p40"/>
            <p:cNvSpPr/>
            <p:nvPr/>
          </p:nvSpPr>
          <p:spPr>
            <a:xfrm>
              <a:off x="1732750" y="3944975"/>
              <a:ext cx="84800" cy="35950"/>
            </a:xfrm>
            <a:custGeom>
              <a:avLst/>
              <a:gdLst/>
              <a:ahLst/>
              <a:cxnLst/>
              <a:rect l="l" t="t" r="r" b="b"/>
              <a:pathLst>
                <a:path w="3392" h="1438" fill="none" extrusionOk="0">
                  <a:moveTo>
                    <a:pt x="604" y="0"/>
                  </a:moveTo>
                  <a:lnTo>
                    <a:pt x="604" y="0"/>
                  </a:lnTo>
                  <a:lnTo>
                    <a:pt x="403" y="0"/>
                  </a:lnTo>
                  <a:lnTo>
                    <a:pt x="201" y="58"/>
                  </a:lnTo>
                  <a:lnTo>
                    <a:pt x="201" y="58"/>
                  </a:lnTo>
                  <a:lnTo>
                    <a:pt x="115" y="87"/>
                  </a:lnTo>
                  <a:lnTo>
                    <a:pt x="58" y="144"/>
                  </a:lnTo>
                  <a:lnTo>
                    <a:pt x="29" y="202"/>
                  </a:lnTo>
                  <a:lnTo>
                    <a:pt x="0" y="288"/>
                  </a:lnTo>
                  <a:lnTo>
                    <a:pt x="0" y="345"/>
                  </a:lnTo>
                  <a:lnTo>
                    <a:pt x="29" y="431"/>
                  </a:lnTo>
                  <a:lnTo>
                    <a:pt x="87" y="489"/>
                  </a:lnTo>
                  <a:lnTo>
                    <a:pt x="173" y="546"/>
                  </a:lnTo>
                  <a:lnTo>
                    <a:pt x="173" y="546"/>
                  </a:lnTo>
                  <a:lnTo>
                    <a:pt x="834" y="863"/>
                  </a:lnTo>
                  <a:lnTo>
                    <a:pt x="1207" y="1006"/>
                  </a:lnTo>
                  <a:lnTo>
                    <a:pt x="1552" y="1150"/>
                  </a:lnTo>
                  <a:lnTo>
                    <a:pt x="1552" y="1150"/>
                  </a:lnTo>
                  <a:lnTo>
                    <a:pt x="2185" y="1322"/>
                  </a:lnTo>
                  <a:lnTo>
                    <a:pt x="2501" y="1409"/>
                  </a:lnTo>
                  <a:lnTo>
                    <a:pt x="2817" y="1437"/>
                  </a:lnTo>
                  <a:lnTo>
                    <a:pt x="2817" y="1437"/>
                  </a:lnTo>
                  <a:lnTo>
                    <a:pt x="2817" y="1437"/>
                  </a:lnTo>
                  <a:lnTo>
                    <a:pt x="2817" y="1437"/>
                  </a:lnTo>
                  <a:lnTo>
                    <a:pt x="2989" y="1409"/>
                  </a:lnTo>
                  <a:lnTo>
                    <a:pt x="3104" y="1351"/>
                  </a:lnTo>
                  <a:lnTo>
                    <a:pt x="3248" y="1265"/>
                  </a:lnTo>
                  <a:lnTo>
                    <a:pt x="3334" y="1150"/>
                  </a:lnTo>
                  <a:lnTo>
                    <a:pt x="3392" y="1006"/>
                  </a:lnTo>
                  <a:lnTo>
                    <a:pt x="3392" y="863"/>
                  </a:lnTo>
                  <a:lnTo>
                    <a:pt x="3363" y="719"/>
                  </a:lnTo>
                  <a:lnTo>
                    <a:pt x="3277" y="575"/>
                  </a:lnTo>
                  <a:lnTo>
                    <a:pt x="3277" y="575"/>
                  </a:lnTo>
                  <a:lnTo>
                    <a:pt x="3133" y="431"/>
                  </a:lnTo>
                  <a:lnTo>
                    <a:pt x="2989" y="345"/>
                  </a:lnTo>
                  <a:lnTo>
                    <a:pt x="2817" y="288"/>
                  </a:lnTo>
                  <a:lnTo>
                    <a:pt x="2616" y="259"/>
                  </a:lnTo>
                  <a:lnTo>
                    <a:pt x="2242" y="202"/>
                  </a:lnTo>
                  <a:lnTo>
                    <a:pt x="1868" y="173"/>
                  </a:lnTo>
                  <a:lnTo>
                    <a:pt x="1868" y="173"/>
                  </a:lnTo>
                  <a:lnTo>
                    <a:pt x="1265" y="58"/>
                  </a:lnTo>
                  <a:lnTo>
                    <a:pt x="920" y="0"/>
                  </a:lnTo>
                  <a:lnTo>
                    <a:pt x="604" y="0"/>
                  </a:lnTo>
                </a:path>
              </a:pathLst>
            </a:custGeom>
            <a:solidFill>
              <a:srgbClr val="FFFFFF">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3" name="Google Shape;2083;p40"/>
            <p:cNvSpPr/>
            <p:nvPr/>
          </p:nvSpPr>
          <p:spPr>
            <a:xfrm>
              <a:off x="1780175" y="4046275"/>
              <a:ext cx="98450" cy="33075"/>
            </a:xfrm>
            <a:custGeom>
              <a:avLst/>
              <a:gdLst/>
              <a:ahLst/>
              <a:cxnLst/>
              <a:rect l="l" t="t" r="r" b="b"/>
              <a:pathLst>
                <a:path w="3938" h="1323" extrusionOk="0">
                  <a:moveTo>
                    <a:pt x="1150" y="1"/>
                  </a:moveTo>
                  <a:lnTo>
                    <a:pt x="690" y="30"/>
                  </a:lnTo>
                  <a:lnTo>
                    <a:pt x="460" y="58"/>
                  </a:lnTo>
                  <a:lnTo>
                    <a:pt x="230" y="116"/>
                  </a:lnTo>
                  <a:lnTo>
                    <a:pt x="144" y="145"/>
                  </a:lnTo>
                  <a:lnTo>
                    <a:pt x="58" y="202"/>
                  </a:lnTo>
                  <a:lnTo>
                    <a:pt x="29" y="288"/>
                  </a:lnTo>
                  <a:lnTo>
                    <a:pt x="0" y="346"/>
                  </a:lnTo>
                  <a:lnTo>
                    <a:pt x="0" y="432"/>
                  </a:lnTo>
                  <a:lnTo>
                    <a:pt x="29" y="489"/>
                  </a:lnTo>
                  <a:lnTo>
                    <a:pt x="86" y="576"/>
                  </a:lnTo>
                  <a:lnTo>
                    <a:pt x="173" y="633"/>
                  </a:lnTo>
                  <a:lnTo>
                    <a:pt x="518" y="777"/>
                  </a:lnTo>
                  <a:lnTo>
                    <a:pt x="862" y="863"/>
                  </a:lnTo>
                  <a:lnTo>
                    <a:pt x="1236" y="949"/>
                  </a:lnTo>
                  <a:lnTo>
                    <a:pt x="1610" y="1007"/>
                  </a:lnTo>
                  <a:lnTo>
                    <a:pt x="2357" y="1093"/>
                  </a:lnTo>
                  <a:lnTo>
                    <a:pt x="2731" y="1150"/>
                  </a:lnTo>
                  <a:lnTo>
                    <a:pt x="3104" y="1265"/>
                  </a:lnTo>
                  <a:lnTo>
                    <a:pt x="3219" y="1294"/>
                  </a:lnTo>
                  <a:lnTo>
                    <a:pt x="3363" y="1323"/>
                  </a:lnTo>
                  <a:lnTo>
                    <a:pt x="3478" y="1294"/>
                  </a:lnTo>
                  <a:lnTo>
                    <a:pt x="3593" y="1265"/>
                  </a:lnTo>
                  <a:lnTo>
                    <a:pt x="3708" y="1179"/>
                  </a:lnTo>
                  <a:lnTo>
                    <a:pt x="3765" y="1122"/>
                  </a:lnTo>
                  <a:lnTo>
                    <a:pt x="3851" y="1007"/>
                  </a:lnTo>
                  <a:lnTo>
                    <a:pt x="3880" y="892"/>
                  </a:lnTo>
                  <a:lnTo>
                    <a:pt x="3909" y="777"/>
                  </a:lnTo>
                  <a:lnTo>
                    <a:pt x="3938" y="662"/>
                  </a:lnTo>
                  <a:lnTo>
                    <a:pt x="3938" y="547"/>
                  </a:lnTo>
                  <a:lnTo>
                    <a:pt x="3909" y="432"/>
                  </a:lnTo>
                  <a:lnTo>
                    <a:pt x="3851" y="317"/>
                  </a:lnTo>
                  <a:lnTo>
                    <a:pt x="3794" y="202"/>
                  </a:lnTo>
                  <a:lnTo>
                    <a:pt x="3708" y="145"/>
                  </a:lnTo>
                  <a:lnTo>
                    <a:pt x="3622" y="58"/>
                  </a:lnTo>
                  <a:lnTo>
                    <a:pt x="3478" y="30"/>
                  </a:lnTo>
                  <a:lnTo>
                    <a:pt x="3334" y="1"/>
                  </a:lnTo>
                  <a:lnTo>
                    <a:pt x="3219" y="30"/>
                  </a:lnTo>
                  <a:lnTo>
                    <a:pt x="2932" y="58"/>
                  </a:lnTo>
                  <a:lnTo>
                    <a:pt x="2644" y="58"/>
                  </a:lnTo>
                  <a:lnTo>
                    <a:pt x="1897" y="30"/>
                  </a:lnTo>
                  <a:lnTo>
                    <a:pt x="1150" y="1"/>
                  </a:lnTo>
                  <a:close/>
                </a:path>
              </a:pathLst>
            </a:custGeom>
            <a:solidFill>
              <a:srgbClr val="FFFFFF">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4" name="Google Shape;2084;p40"/>
            <p:cNvSpPr/>
            <p:nvPr/>
          </p:nvSpPr>
          <p:spPr>
            <a:xfrm>
              <a:off x="1780175" y="4046275"/>
              <a:ext cx="98450" cy="33075"/>
            </a:xfrm>
            <a:custGeom>
              <a:avLst/>
              <a:gdLst/>
              <a:ahLst/>
              <a:cxnLst/>
              <a:rect l="l" t="t" r="r" b="b"/>
              <a:pathLst>
                <a:path w="3938" h="1323" fill="none" extrusionOk="0">
                  <a:moveTo>
                    <a:pt x="1150" y="1"/>
                  </a:moveTo>
                  <a:lnTo>
                    <a:pt x="1150" y="1"/>
                  </a:lnTo>
                  <a:lnTo>
                    <a:pt x="690" y="30"/>
                  </a:lnTo>
                  <a:lnTo>
                    <a:pt x="460" y="58"/>
                  </a:lnTo>
                  <a:lnTo>
                    <a:pt x="230" y="116"/>
                  </a:lnTo>
                  <a:lnTo>
                    <a:pt x="230" y="116"/>
                  </a:lnTo>
                  <a:lnTo>
                    <a:pt x="144" y="145"/>
                  </a:lnTo>
                  <a:lnTo>
                    <a:pt x="58" y="202"/>
                  </a:lnTo>
                  <a:lnTo>
                    <a:pt x="29" y="288"/>
                  </a:lnTo>
                  <a:lnTo>
                    <a:pt x="0" y="346"/>
                  </a:lnTo>
                  <a:lnTo>
                    <a:pt x="0" y="432"/>
                  </a:lnTo>
                  <a:lnTo>
                    <a:pt x="29" y="489"/>
                  </a:lnTo>
                  <a:lnTo>
                    <a:pt x="86" y="576"/>
                  </a:lnTo>
                  <a:lnTo>
                    <a:pt x="173" y="633"/>
                  </a:lnTo>
                  <a:lnTo>
                    <a:pt x="173" y="633"/>
                  </a:lnTo>
                  <a:lnTo>
                    <a:pt x="518" y="777"/>
                  </a:lnTo>
                  <a:lnTo>
                    <a:pt x="862" y="863"/>
                  </a:lnTo>
                  <a:lnTo>
                    <a:pt x="1236" y="949"/>
                  </a:lnTo>
                  <a:lnTo>
                    <a:pt x="1610" y="1007"/>
                  </a:lnTo>
                  <a:lnTo>
                    <a:pt x="2357" y="1093"/>
                  </a:lnTo>
                  <a:lnTo>
                    <a:pt x="2731" y="1150"/>
                  </a:lnTo>
                  <a:lnTo>
                    <a:pt x="3104" y="1265"/>
                  </a:lnTo>
                  <a:lnTo>
                    <a:pt x="3104" y="1265"/>
                  </a:lnTo>
                  <a:lnTo>
                    <a:pt x="3219" y="1294"/>
                  </a:lnTo>
                  <a:lnTo>
                    <a:pt x="3363" y="1323"/>
                  </a:lnTo>
                  <a:lnTo>
                    <a:pt x="3363" y="1323"/>
                  </a:lnTo>
                  <a:lnTo>
                    <a:pt x="3478" y="1294"/>
                  </a:lnTo>
                  <a:lnTo>
                    <a:pt x="3593" y="1265"/>
                  </a:lnTo>
                  <a:lnTo>
                    <a:pt x="3708" y="1179"/>
                  </a:lnTo>
                  <a:lnTo>
                    <a:pt x="3765" y="1122"/>
                  </a:lnTo>
                  <a:lnTo>
                    <a:pt x="3851" y="1007"/>
                  </a:lnTo>
                  <a:lnTo>
                    <a:pt x="3880" y="892"/>
                  </a:lnTo>
                  <a:lnTo>
                    <a:pt x="3909" y="777"/>
                  </a:lnTo>
                  <a:lnTo>
                    <a:pt x="3938" y="662"/>
                  </a:lnTo>
                  <a:lnTo>
                    <a:pt x="3938" y="662"/>
                  </a:lnTo>
                  <a:lnTo>
                    <a:pt x="3938" y="547"/>
                  </a:lnTo>
                  <a:lnTo>
                    <a:pt x="3909" y="432"/>
                  </a:lnTo>
                  <a:lnTo>
                    <a:pt x="3851" y="317"/>
                  </a:lnTo>
                  <a:lnTo>
                    <a:pt x="3794" y="202"/>
                  </a:lnTo>
                  <a:lnTo>
                    <a:pt x="3708" y="145"/>
                  </a:lnTo>
                  <a:lnTo>
                    <a:pt x="3622" y="58"/>
                  </a:lnTo>
                  <a:lnTo>
                    <a:pt x="3478" y="30"/>
                  </a:lnTo>
                  <a:lnTo>
                    <a:pt x="3334" y="1"/>
                  </a:lnTo>
                  <a:lnTo>
                    <a:pt x="3334" y="1"/>
                  </a:lnTo>
                  <a:lnTo>
                    <a:pt x="3219" y="30"/>
                  </a:lnTo>
                  <a:lnTo>
                    <a:pt x="3219" y="30"/>
                  </a:lnTo>
                  <a:lnTo>
                    <a:pt x="2932" y="58"/>
                  </a:lnTo>
                  <a:lnTo>
                    <a:pt x="2644" y="58"/>
                  </a:lnTo>
                  <a:lnTo>
                    <a:pt x="2644" y="58"/>
                  </a:lnTo>
                  <a:lnTo>
                    <a:pt x="1897" y="30"/>
                  </a:lnTo>
                  <a:lnTo>
                    <a:pt x="1897" y="30"/>
                  </a:lnTo>
                  <a:lnTo>
                    <a:pt x="1150" y="1"/>
                  </a:lnTo>
                </a:path>
              </a:pathLst>
            </a:custGeom>
            <a:solidFill>
              <a:srgbClr val="FFFFFF">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5" name="Google Shape;2085;p40"/>
            <p:cNvSpPr/>
            <p:nvPr/>
          </p:nvSpPr>
          <p:spPr>
            <a:xfrm>
              <a:off x="1359825" y="4235975"/>
              <a:ext cx="63275" cy="61825"/>
            </a:xfrm>
            <a:custGeom>
              <a:avLst/>
              <a:gdLst/>
              <a:ahLst/>
              <a:cxnLst/>
              <a:rect l="l" t="t" r="r" b="b"/>
              <a:pathLst>
                <a:path w="2531" h="2473" extrusionOk="0">
                  <a:moveTo>
                    <a:pt x="2156" y="0"/>
                  </a:moveTo>
                  <a:lnTo>
                    <a:pt x="2041" y="58"/>
                  </a:lnTo>
                  <a:lnTo>
                    <a:pt x="1840" y="173"/>
                  </a:lnTo>
                  <a:lnTo>
                    <a:pt x="1467" y="432"/>
                  </a:lnTo>
                  <a:lnTo>
                    <a:pt x="1122" y="690"/>
                  </a:lnTo>
                  <a:lnTo>
                    <a:pt x="834" y="920"/>
                  </a:lnTo>
                  <a:lnTo>
                    <a:pt x="604" y="1150"/>
                  </a:lnTo>
                  <a:lnTo>
                    <a:pt x="116" y="1667"/>
                  </a:lnTo>
                  <a:lnTo>
                    <a:pt x="30" y="1811"/>
                  </a:lnTo>
                  <a:lnTo>
                    <a:pt x="1" y="1955"/>
                  </a:lnTo>
                  <a:lnTo>
                    <a:pt x="1" y="2070"/>
                  </a:lnTo>
                  <a:lnTo>
                    <a:pt x="58" y="2214"/>
                  </a:lnTo>
                  <a:lnTo>
                    <a:pt x="173" y="2328"/>
                  </a:lnTo>
                  <a:lnTo>
                    <a:pt x="288" y="2415"/>
                  </a:lnTo>
                  <a:lnTo>
                    <a:pt x="432" y="2472"/>
                  </a:lnTo>
                  <a:lnTo>
                    <a:pt x="662" y="2472"/>
                  </a:lnTo>
                  <a:lnTo>
                    <a:pt x="748" y="2443"/>
                  </a:lnTo>
                  <a:lnTo>
                    <a:pt x="892" y="2357"/>
                  </a:lnTo>
                  <a:lnTo>
                    <a:pt x="1007" y="2271"/>
                  </a:lnTo>
                  <a:lnTo>
                    <a:pt x="1150" y="2041"/>
                  </a:lnTo>
                  <a:lnTo>
                    <a:pt x="1265" y="1869"/>
                  </a:lnTo>
                  <a:lnTo>
                    <a:pt x="1380" y="1725"/>
                  </a:lnTo>
                  <a:lnTo>
                    <a:pt x="1639" y="1437"/>
                  </a:lnTo>
                  <a:lnTo>
                    <a:pt x="2156" y="920"/>
                  </a:lnTo>
                  <a:lnTo>
                    <a:pt x="2358" y="661"/>
                  </a:lnTo>
                  <a:lnTo>
                    <a:pt x="2444" y="518"/>
                  </a:lnTo>
                  <a:lnTo>
                    <a:pt x="2501" y="345"/>
                  </a:lnTo>
                  <a:lnTo>
                    <a:pt x="2530" y="230"/>
                  </a:lnTo>
                  <a:lnTo>
                    <a:pt x="2501" y="115"/>
                  </a:lnTo>
                  <a:lnTo>
                    <a:pt x="2415" y="29"/>
                  </a:lnTo>
                  <a:lnTo>
                    <a:pt x="2300" y="0"/>
                  </a:lnTo>
                  <a:close/>
                </a:path>
              </a:pathLst>
            </a:custGeom>
            <a:solidFill>
              <a:srgbClr val="FFFFFF">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6" name="Google Shape;2086;p40"/>
            <p:cNvSpPr/>
            <p:nvPr/>
          </p:nvSpPr>
          <p:spPr>
            <a:xfrm>
              <a:off x="1359825" y="4235975"/>
              <a:ext cx="63275" cy="61825"/>
            </a:xfrm>
            <a:custGeom>
              <a:avLst/>
              <a:gdLst/>
              <a:ahLst/>
              <a:cxnLst/>
              <a:rect l="l" t="t" r="r" b="b"/>
              <a:pathLst>
                <a:path w="2531" h="2473" fill="none" extrusionOk="0">
                  <a:moveTo>
                    <a:pt x="2271" y="0"/>
                  </a:moveTo>
                  <a:lnTo>
                    <a:pt x="2271" y="0"/>
                  </a:lnTo>
                  <a:lnTo>
                    <a:pt x="2156" y="0"/>
                  </a:lnTo>
                  <a:lnTo>
                    <a:pt x="2041" y="58"/>
                  </a:lnTo>
                  <a:lnTo>
                    <a:pt x="1840" y="173"/>
                  </a:lnTo>
                  <a:lnTo>
                    <a:pt x="1840" y="173"/>
                  </a:lnTo>
                  <a:lnTo>
                    <a:pt x="1467" y="432"/>
                  </a:lnTo>
                  <a:lnTo>
                    <a:pt x="1122" y="690"/>
                  </a:lnTo>
                  <a:lnTo>
                    <a:pt x="1122" y="690"/>
                  </a:lnTo>
                  <a:lnTo>
                    <a:pt x="834" y="920"/>
                  </a:lnTo>
                  <a:lnTo>
                    <a:pt x="604" y="1150"/>
                  </a:lnTo>
                  <a:lnTo>
                    <a:pt x="116" y="1667"/>
                  </a:lnTo>
                  <a:lnTo>
                    <a:pt x="116" y="1667"/>
                  </a:lnTo>
                  <a:lnTo>
                    <a:pt x="30" y="1811"/>
                  </a:lnTo>
                  <a:lnTo>
                    <a:pt x="1" y="1955"/>
                  </a:lnTo>
                  <a:lnTo>
                    <a:pt x="1" y="2070"/>
                  </a:lnTo>
                  <a:lnTo>
                    <a:pt x="58" y="2214"/>
                  </a:lnTo>
                  <a:lnTo>
                    <a:pt x="173" y="2328"/>
                  </a:lnTo>
                  <a:lnTo>
                    <a:pt x="288" y="2415"/>
                  </a:lnTo>
                  <a:lnTo>
                    <a:pt x="432" y="2472"/>
                  </a:lnTo>
                  <a:lnTo>
                    <a:pt x="576" y="2472"/>
                  </a:lnTo>
                  <a:lnTo>
                    <a:pt x="576" y="2472"/>
                  </a:lnTo>
                  <a:lnTo>
                    <a:pt x="662" y="2472"/>
                  </a:lnTo>
                  <a:lnTo>
                    <a:pt x="748" y="2443"/>
                  </a:lnTo>
                  <a:lnTo>
                    <a:pt x="748" y="2443"/>
                  </a:lnTo>
                  <a:lnTo>
                    <a:pt x="892" y="2357"/>
                  </a:lnTo>
                  <a:lnTo>
                    <a:pt x="1007" y="2271"/>
                  </a:lnTo>
                  <a:lnTo>
                    <a:pt x="1150" y="2041"/>
                  </a:lnTo>
                  <a:lnTo>
                    <a:pt x="1150" y="2041"/>
                  </a:lnTo>
                  <a:lnTo>
                    <a:pt x="1265" y="1869"/>
                  </a:lnTo>
                  <a:lnTo>
                    <a:pt x="1380" y="1725"/>
                  </a:lnTo>
                  <a:lnTo>
                    <a:pt x="1639" y="1437"/>
                  </a:lnTo>
                  <a:lnTo>
                    <a:pt x="1639" y="1437"/>
                  </a:lnTo>
                  <a:lnTo>
                    <a:pt x="2156" y="920"/>
                  </a:lnTo>
                  <a:lnTo>
                    <a:pt x="2358" y="661"/>
                  </a:lnTo>
                  <a:lnTo>
                    <a:pt x="2444" y="518"/>
                  </a:lnTo>
                  <a:lnTo>
                    <a:pt x="2501" y="345"/>
                  </a:lnTo>
                  <a:lnTo>
                    <a:pt x="2501" y="345"/>
                  </a:lnTo>
                  <a:lnTo>
                    <a:pt x="2530" y="230"/>
                  </a:lnTo>
                  <a:lnTo>
                    <a:pt x="2501" y="115"/>
                  </a:lnTo>
                  <a:lnTo>
                    <a:pt x="2415" y="29"/>
                  </a:lnTo>
                  <a:lnTo>
                    <a:pt x="2300" y="0"/>
                  </a:lnTo>
                  <a:lnTo>
                    <a:pt x="2300" y="0"/>
                  </a:lnTo>
                  <a:lnTo>
                    <a:pt x="2271" y="0"/>
                  </a:lnTo>
                </a:path>
              </a:pathLst>
            </a:custGeom>
            <a:solidFill>
              <a:srgbClr val="FFFFFF">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7" name="Google Shape;2087;p40"/>
            <p:cNvSpPr/>
            <p:nvPr/>
          </p:nvSpPr>
          <p:spPr>
            <a:xfrm>
              <a:off x="1267850" y="4294900"/>
              <a:ext cx="32375" cy="74750"/>
            </a:xfrm>
            <a:custGeom>
              <a:avLst/>
              <a:gdLst/>
              <a:ahLst/>
              <a:cxnLst/>
              <a:rect l="l" t="t" r="r" b="b"/>
              <a:pathLst>
                <a:path w="1295" h="2990" extrusionOk="0">
                  <a:moveTo>
                    <a:pt x="1007" y="0"/>
                  </a:moveTo>
                  <a:lnTo>
                    <a:pt x="921" y="29"/>
                  </a:lnTo>
                  <a:lnTo>
                    <a:pt x="834" y="115"/>
                  </a:lnTo>
                  <a:lnTo>
                    <a:pt x="748" y="201"/>
                  </a:lnTo>
                  <a:lnTo>
                    <a:pt x="605" y="403"/>
                  </a:lnTo>
                  <a:lnTo>
                    <a:pt x="490" y="633"/>
                  </a:lnTo>
                  <a:lnTo>
                    <a:pt x="375" y="862"/>
                  </a:lnTo>
                  <a:lnTo>
                    <a:pt x="231" y="1236"/>
                  </a:lnTo>
                  <a:lnTo>
                    <a:pt x="145" y="1610"/>
                  </a:lnTo>
                  <a:lnTo>
                    <a:pt x="58" y="1983"/>
                  </a:lnTo>
                  <a:lnTo>
                    <a:pt x="1" y="2357"/>
                  </a:lnTo>
                  <a:lnTo>
                    <a:pt x="1" y="2501"/>
                  </a:lnTo>
                  <a:lnTo>
                    <a:pt x="30" y="2644"/>
                  </a:lnTo>
                  <a:lnTo>
                    <a:pt x="87" y="2731"/>
                  </a:lnTo>
                  <a:lnTo>
                    <a:pt x="145" y="2817"/>
                  </a:lnTo>
                  <a:lnTo>
                    <a:pt x="260" y="2903"/>
                  </a:lnTo>
                  <a:lnTo>
                    <a:pt x="346" y="2932"/>
                  </a:lnTo>
                  <a:lnTo>
                    <a:pt x="490" y="2961"/>
                  </a:lnTo>
                  <a:lnTo>
                    <a:pt x="605" y="2989"/>
                  </a:lnTo>
                  <a:lnTo>
                    <a:pt x="806" y="2961"/>
                  </a:lnTo>
                  <a:lnTo>
                    <a:pt x="892" y="2903"/>
                  </a:lnTo>
                  <a:lnTo>
                    <a:pt x="978" y="2846"/>
                  </a:lnTo>
                  <a:lnTo>
                    <a:pt x="1064" y="2788"/>
                  </a:lnTo>
                  <a:lnTo>
                    <a:pt x="1093" y="2702"/>
                  </a:lnTo>
                  <a:lnTo>
                    <a:pt x="1151" y="2587"/>
                  </a:lnTo>
                  <a:lnTo>
                    <a:pt x="1151" y="2472"/>
                  </a:lnTo>
                  <a:lnTo>
                    <a:pt x="1179" y="1725"/>
                  </a:lnTo>
                  <a:lnTo>
                    <a:pt x="1208" y="1351"/>
                  </a:lnTo>
                  <a:lnTo>
                    <a:pt x="1237" y="977"/>
                  </a:lnTo>
                  <a:lnTo>
                    <a:pt x="1294" y="747"/>
                  </a:lnTo>
                  <a:lnTo>
                    <a:pt x="1294" y="518"/>
                  </a:lnTo>
                  <a:lnTo>
                    <a:pt x="1294" y="403"/>
                  </a:lnTo>
                  <a:lnTo>
                    <a:pt x="1266" y="288"/>
                  </a:lnTo>
                  <a:lnTo>
                    <a:pt x="1237" y="173"/>
                  </a:lnTo>
                  <a:lnTo>
                    <a:pt x="1179" y="86"/>
                  </a:lnTo>
                  <a:lnTo>
                    <a:pt x="1093" y="29"/>
                  </a:lnTo>
                  <a:lnTo>
                    <a:pt x="1007" y="0"/>
                  </a:lnTo>
                  <a:close/>
                </a:path>
              </a:pathLst>
            </a:custGeom>
            <a:solidFill>
              <a:srgbClr val="FFFFFF">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8" name="Google Shape;2088;p40"/>
            <p:cNvSpPr/>
            <p:nvPr/>
          </p:nvSpPr>
          <p:spPr>
            <a:xfrm>
              <a:off x="1267850" y="4294900"/>
              <a:ext cx="32375" cy="74750"/>
            </a:xfrm>
            <a:custGeom>
              <a:avLst/>
              <a:gdLst/>
              <a:ahLst/>
              <a:cxnLst/>
              <a:rect l="l" t="t" r="r" b="b"/>
              <a:pathLst>
                <a:path w="1295" h="2990" fill="none" extrusionOk="0">
                  <a:moveTo>
                    <a:pt x="1007" y="0"/>
                  </a:moveTo>
                  <a:lnTo>
                    <a:pt x="1007" y="0"/>
                  </a:lnTo>
                  <a:lnTo>
                    <a:pt x="921" y="29"/>
                  </a:lnTo>
                  <a:lnTo>
                    <a:pt x="921" y="29"/>
                  </a:lnTo>
                  <a:lnTo>
                    <a:pt x="834" y="115"/>
                  </a:lnTo>
                  <a:lnTo>
                    <a:pt x="748" y="201"/>
                  </a:lnTo>
                  <a:lnTo>
                    <a:pt x="605" y="403"/>
                  </a:lnTo>
                  <a:lnTo>
                    <a:pt x="490" y="633"/>
                  </a:lnTo>
                  <a:lnTo>
                    <a:pt x="375" y="862"/>
                  </a:lnTo>
                  <a:lnTo>
                    <a:pt x="375" y="862"/>
                  </a:lnTo>
                  <a:lnTo>
                    <a:pt x="231" y="1236"/>
                  </a:lnTo>
                  <a:lnTo>
                    <a:pt x="145" y="1610"/>
                  </a:lnTo>
                  <a:lnTo>
                    <a:pt x="58" y="1983"/>
                  </a:lnTo>
                  <a:lnTo>
                    <a:pt x="1" y="2357"/>
                  </a:lnTo>
                  <a:lnTo>
                    <a:pt x="1" y="2357"/>
                  </a:lnTo>
                  <a:lnTo>
                    <a:pt x="1" y="2501"/>
                  </a:lnTo>
                  <a:lnTo>
                    <a:pt x="30" y="2644"/>
                  </a:lnTo>
                  <a:lnTo>
                    <a:pt x="87" y="2731"/>
                  </a:lnTo>
                  <a:lnTo>
                    <a:pt x="145" y="2817"/>
                  </a:lnTo>
                  <a:lnTo>
                    <a:pt x="260" y="2903"/>
                  </a:lnTo>
                  <a:lnTo>
                    <a:pt x="346" y="2932"/>
                  </a:lnTo>
                  <a:lnTo>
                    <a:pt x="490" y="2961"/>
                  </a:lnTo>
                  <a:lnTo>
                    <a:pt x="605" y="2989"/>
                  </a:lnTo>
                  <a:lnTo>
                    <a:pt x="605" y="2989"/>
                  </a:lnTo>
                  <a:lnTo>
                    <a:pt x="806" y="2961"/>
                  </a:lnTo>
                  <a:lnTo>
                    <a:pt x="892" y="2903"/>
                  </a:lnTo>
                  <a:lnTo>
                    <a:pt x="978" y="2846"/>
                  </a:lnTo>
                  <a:lnTo>
                    <a:pt x="1064" y="2788"/>
                  </a:lnTo>
                  <a:lnTo>
                    <a:pt x="1093" y="2702"/>
                  </a:lnTo>
                  <a:lnTo>
                    <a:pt x="1151" y="2587"/>
                  </a:lnTo>
                  <a:lnTo>
                    <a:pt x="1151" y="2472"/>
                  </a:lnTo>
                  <a:lnTo>
                    <a:pt x="1151" y="2472"/>
                  </a:lnTo>
                  <a:lnTo>
                    <a:pt x="1179" y="1725"/>
                  </a:lnTo>
                  <a:lnTo>
                    <a:pt x="1208" y="1351"/>
                  </a:lnTo>
                  <a:lnTo>
                    <a:pt x="1237" y="977"/>
                  </a:lnTo>
                  <a:lnTo>
                    <a:pt x="1237" y="977"/>
                  </a:lnTo>
                  <a:lnTo>
                    <a:pt x="1294" y="747"/>
                  </a:lnTo>
                  <a:lnTo>
                    <a:pt x="1294" y="518"/>
                  </a:lnTo>
                  <a:lnTo>
                    <a:pt x="1294" y="403"/>
                  </a:lnTo>
                  <a:lnTo>
                    <a:pt x="1266" y="288"/>
                  </a:lnTo>
                  <a:lnTo>
                    <a:pt x="1237" y="173"/>
                  </a:lnTo>
                  <a:lnTo>
                    <a:pt x="1179" y="86"/>
                  </a:lnTo>
                  <a:lnTo>
                    <a:pt x="1179" y="86"/>
                  </a:lnTo>
                  <a:lnTo>
                    <a:pt x="1093" y="29"/>
                  </a:lnTo>
                  <a:lnTo>
                    <a:pt x="1007" y="0"/>
                  </a:lnTo>
                </a:path>
              </a:pathLst>
            </a:custGeom>
            <a:solidFill>
              <a:srgbClr val="FFFFFF">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9" name="Google Shape;2089;p40"/>
            <p:cNvSpPr/>
            <p:nvPr/>
          </p:nvSpPr>
          <p:spPr>
            <a:xfrm>
              <a:off x="1125600" y="4344475"/>
              <a:ext cx="43125" cy="73300"/>
            </a:xfrm>
            <a:custGeom>
              <a:avLst/>
              <a:gdLst/>
              <a:ahLst/>
              <a:cxnLst/>
              <a:rect l="l" t="t" r="r" b="b"/>
              <a:pathLst>
                <a:path w="1725" h="2932" extrusionOk="0">
                  <a:moveTo>
                    <a:pt x="403" y="0"/>
                  </a:moveTo>
                  <a:lnTo>
                    <a:pt x="288" y="29"/>
                  </a:lnTo>
                  <a:lnTo>
                    <a:pt x="201" y="58"/>
                  </a:lnTo>
                  <a:lnTo>
                    <a:pt x="144" y="115"/>
                  </a:lnTo>
                  <a:lnTo>
                    <a:pt x="87" y="202"/>
                  </a:lnTo>
                  <a:lnTo>
                    <a:pt x="29" y="345"/>
                  </a:lnTo>
                  <a:lnTo>
                    <a:pt x="0" y="518"/>
                  </a:lnTo>
                  <a:lnTo>
                    <a:pt x="29" y="834"/>
                  </a:lnTo>
                  <a:lnTo>
                    <a:pt x="115" y="1150"/>
                  </a:lnTo>
                  <a:lnTo>
                    <a:pt x="173" y="1437"/>
                  </a:lnTo>
                  <a:lnTo>
                    <a:pt x="259" y="2012"/>
                  </a:lnTo>
                  <a:lnTo>
                    <a:pt x="316" y="2300"/>
                  </a:lnTo>
                  <a:lnTo>
                    <a:pt x="431" y="2558"/>
                  </a:lnTo>
                  <a:lnTo>
                    <a:pt x="546" y="2731"/>
                  </a:lnTo>
                  <a:lnTo>
                    <a:pt x="690" y="2846"/>
                  </a:lnTo>
                  <a:lnTo>
                    <a:pt x="834" y="2903"/>
                  </a:lnTo>
                  <a:lnTo>
                    <a:pt x="977" y="2932"/>
                  </a:lnTo>
                  <a:lnTo>
                    <a:pt x="1150" y="2903"/>
                  </a:lnTo>
                  <a:lnTo>
                    <a:pt x="1351" y="2817"/>
                  </a:lnTo>
                  <a:lnTo>
                    <a:pt x="1495" y="2702"/>
                  </a:lnTo>
                  <a:lnTo>
                    <a:pt x="1610" y="2558"/>
                  </a:lnTo>
                  <a:lnTo>
                    <a:pt x="1696" y="2386"/>
                  </a:lnTo>
                  <a:lnTo>
                    <a:pt x="1725" y="2213"/>
                  </a:lnTo>
                  <a:lnTo>
                    <a:pt x="1696" y="2127"/>
                  </a:lnTo>
                  <a:lnTo>
                    <a:pt x="1667" y="2041"/>
                  </a:lnTo>
                  <a:lnTo>
                    <a:pt x="1610" y="1955"/>
                  </a:lnTo>
                  <a:lnTo>
                    <a:pt x="1524" y="1868"/>
                  </a:lnTo>
                  <a:lnTo>
                    <a:pt x="1380" y="1696"/>
                  </a:lnTo>
                  <a:lnTo>
                    <a:pt x="1294" y="1524"/>
                  </a:lnTo>
                  <a:lnTo>
                    <a:pt x="1207" y="1351"/>
                  </a:lnTo>
                  <a:lnTo>
                    <a:pt x="1121" y="1150"/>
                  </a:lnTo>
                  <a:lnTo>
                    <a:pt x="949" y="661"/>
                  </a:lnTo>
                  <a:lnTo>
                    <a:pt x="805" y="403"/>
                  </a:lnTo>
                  <a:lnTo>
                    <a:pt x="690" y="202"/>
                  </a:lnTo>
                  <a:lnTo>
                    <a:pt x="633" y="115"/>
                  </a:lnTo>
                  <a:lnTo>
                    <a:pt x="546" y="58"/>
                  </a:lnTo>
                  <a:lnTo>
                    <a:pt x="489" y="29"/>
                  </a:lnTo>
                  <a:lnTo>
                    <a:pt x="403" y="0"/>
                  </a:lnTo>
                  <a:close/>
                </a:path>
              </a:pathLst>
            </a:custGeom>
            <a:solidFill>
              <a:srgbClr val="FFFFFF">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0" name="Google Shape;2090;p40"/>
            <p:cNvSpPr/>
            <p:nvPr/>
          </p:nvSpPr>
          <p:spPr>
            <a:xfrm>
              <a:off x="1125600" y="4344475"/>
              <a:ext cx="43125" cy="73300"/>
            </a:xfrm>
            <a:custGeom>
              <a:avLst/>
              <a:gdLst/>
              <a:ahLst/>
              <a:cxnLst/>
              <a:rect l="l" t="t" r="r" b="b"/>
              <a:pathLst>
                <a:path w="1725" h="2932" fill="none" extrusionOk="0">
                  <a:moveTo>
                    <a:pt x="403" y="0"/>
                  </a:moveTo>
                  <a:lnTo>
                    <a:pt x="403" y="0"/>
                  </a:lnTo>
                  <a:lnTo>
                    <a:pt x="288" y="29"/>
                  </a:lnTo>
                  <a:lnTo>
                    <a:pt x="201" y="58"/>
                  </a:lnTo>
                  <a:lnTo>
                    <a:pt x="144" y="115"/>
                  </a:lnTo>
                  <a:lnTo>
                    <a:pt x="87" y="202"/>
                  </a:lnTo>
                  <a:lnTo>
                    <a:pt x="87" y="202"/>
                  </a:lnTo>
                  <a:lnTo>
                    <a:pt x="29" y="345"/>
                  </a:lnTo>
                  <a:lnTo>
                    <a:pt x="0" y="518"/>
                  </a:lnTo>
                  <a:lnTo>
                    <a:pt x="29" y="834"/>
                  </a:lnTo>
                  <a:lnTo>
                    <a:pt x="115" y="1150"/>
                  </a:lnTo>
                  <a:lnTo>
                    <a:pt x="173" y="1437"/>
                  </a:lnTo>
                  <a:lnTo>
                    <a:pt x="173" y="1437"/>
                  </a:lnTo>
                  <a:lnTo>
                    <a:pt x="259" y="2012"/>
                  </a:lnTo>
                  <a:lnTo>
                    <a:pt x="316" y="2300"/>
                  </a:lnTo>
                  <a:lnTo>
                    <a:pt x="431" y="2558"/>
                  </a:lnTo>
                  <a:lnTo>
                    <a:pt x="431" y="2558"/>
                  </a:lnTo>
                  <a:lnTo>
                    <a:pt x="546" y="2731"/>
                  </a:lnTo>
                  <a:lnTo>
                    <a:pt x="690" y="2846"/>
                  </a:lnTo>
                  <a:lnTo>
                    <a:pt x="834" y="2903"/>
                  </a:lnTo>
                  <a:lnTo>
                    <a:pt x="977" y="2932"/>
                  </a:lnTo>
                  <a:lnTo>
                    <a:pt x="977" y="2932"/>
                  </a:lnTo>
                  <a:lnTo>
                    <a:pt x="1150" y="2903"/>
                  </a:lnTo>
                  <a:lnTo>
                    <a:pt x="1351" y="2817"/>
                  </a:lnTo>
                  <a:lnTo>
                    <a:pt x="1495" y="2702"/>
                  </a:lnTo>
                  <a:lnTo>
                    <a:pt x="1610" y="2558"/>
                  </a:lnTo>
                  <a:lnTo>
                    <a:pt x="1696" y="2386"/>
                  </a:lnTo>
                  <a:lnTo>
                    <a:pt x="1725" y="2213"/>
                  </a:lnTo>
                  <a:lnTo>
                    <a:pt x="1696" y="2127"/>
                  </a:lnTo>
                  <a:lnTo>
                    <a:pt x="1667" y="2041"/>
                  </a:lnTo>
                  <a:lnTo>
                    <a:pt x="1610" y="1955"/>
                  </a:lnTo>
                  <a:lnTo>
                    <a:pt x="1524" y="1868"/>
                  </a:lnTo>
                  <a:lnTo>
                    <a:pt x="1524" y="1868"/>
                  </a:lnTo>
                  <a:lnTo>
                    <a:pt x="1380" y="1696"/>
                  </a:lnTo>
                  <a:lnTo>
                    <a:pt x="1294" y="1524"/>
                  </a:lnTo>
                  <a:lnTo>
                    <a:pt x="1207" y="1351"/>
                  </a:lnTo>
                  <a:lnTo>
                    <a:pt x="1121" y="1150"/>
                  </a:lnTo>
                  <a:lnTo>
                    <a:pt x="1121" y="1150"/>
                  </a:lnTo>
                  <a:lnTo>
                    <a:pt x="949" y="661"/>
                  </a:lnTo>
                  <a:lnTo>
                    <a:pt x="949" y="661"/>
                  </a:lnTo>
                  <a:lnTo>
                    <a:pt x="805" y="403"/>
                  </a:lnTo>
                  <a:lnTo>
                    <a:pt x="690" y="202"/>
                  </a:lnTo>
                  <a:lnTo>
                    <a:pt x="690" y="202"/>
                  </a:lnTo>
                  <a:lnTo>
                    <a:pt x="633" y="115"/>
                  </a:lnTo>
                  <a:lnTo>
                    <a:pt x="546" y="58"/>
                  </a:lnTo>
                  <a:lnTo>
                    <a:pt x="489" y="29"/>
                  </a:lnTo>
                  <a:lnTo>
                    <a:pt x="403" y="0"/>
                  </a:lnTo>
                </a:path>
              </a:pathLst>
            </a:custGeom>
            <a:solidFill>
              <a:srgbClr val="FFFFFF">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1" name="Google Shape;2091;p40"/>
            <p:cNvSpPr/>
            <p:nvPr/>
          </p:nvSpPr>
          <p:spPr>
            <a:xfrm>
              <a:off x="993400" y="4056350"/>
              <a:ext cx="53175" cy="74025"/>
            </a:xfrm>
            <a:custGeom>
              <a:avLst/>
              <a:gdLst/>
              <a:ahLst/>
              <a:cxnLst/>
              <a:rect l="l" t="t" r="r" b="b"/>
              <a:pathLst>
                <a:path w="2127" h="2961" extrusionOk="0">
                  <a:moveTo>
                    <a:pt x="1380" y="0"/>
                  </a:moveTo>
                  <a:lnTo>
                    <a:pt x="1207" y="29"/>
                  </a:lnTo>
                  <a:lnTo>
                    <a:pt x="1006" y="86"/>
                  </a:lnTo>
                  <a:lnTo>
                    <a:pt x="862" y="230"/>
                  </a:lnTo>
                  <a:lnTo>
                    <a:pt x="805" y="316"/>
                  </a:lnTo>
                  <a:lnTo>
                    <a:pt x="747" y="431"/>
                  </a:lnTo>
                  <a:lnTo>
                    <a:pt x="546" y="977"/>
                  </a:lnTo>
                  <a:lnTo>
                    <a:pt x="345" y="1552"/>
                  </a:lnTo>
                  <a:lnTo>
                    <a:pt x="230" y="1811"/>
                  </a:lnTo>
                  <a:lnTo>
                    <a:pt x="115" y="2041"/>
                  </a:lnTo>
                  <a:lnTo>
                    <a:pt x="57" y="2156"/>
                  </a:lnTo>
                  <a:lnTo>
                    <a:pt x="29" y="2271"/>
                  </a:lnTo>
                  <a:lnTo>
                    <a:pt x="0" y="2414"/>
                  </a:lnTo>
                  <a:lnTo>
                    <a:pt x="29" y="2529"/>
                  </a:lnTo>
                  <a:lnTo>
                    <a:pt x="86" y="2702"/>
                  </a:lnTo>
                  <a:lnTo>
                    <a:pt x="230" y="2846"/>
                  </a:lnTo>
                  <a:lnTo>
                    <a:pt x="374" y="2932"/>
                  </a:lnTo>
                  <a:lnTo>
                    <a:pt x="546" y="2961"/>
                  </a:lnTo>
                  <a:lnTo>
                    <a:pt x="690" y="2932"/>
                  </a:lnTo>
                  <a:lnTo>
                    <a:pt x="747" y="2874"/>
                  </a:lnTo>
                  <a:lnTo>
                    <a:pt x="833" y="2846"/>
                  </a:lnTo>
                  <a:lnTo>
                    <a:pt x="1178" y="2443"/>
                  </a:lnTo>
                  <a:lnTo>
                    <a:pt x="1322" y="2242"/>
                  </a:lnTo>
                  <a:lnTo>
                    <a:pt x="1466" y="2012"/>
                  </a:lnTo>
                  <a:lnTo>
                    <a:pt x="1782" y="1466"/>
                  </a:lnTo>
                  <a:lnTo>
                    <a:pt x="2041" y="891"/>
                  </a:lnTo>
                  <a:lnTo>
                    <a:pt x="2127" y="719"/>
                  </a:lnTo>
                  <a:lnTo>
                    <a:pt x="2127" y="546"/>
                  </a:lnTo>
                  <a:lnTo>
                    <a:pt x="2069" y="403"/>
                  </a:lnTo>
                  <a:lnTo>
                    <a:pt x="1983" y="259"/>
                  </a:lnTo>
                  <a:lnTo>
                    <a:pt x="1868" y="144"/>
                  </a:lnTo>
                  <a:lnTo>
                    <a:pt x="1724" y="58"/>
                  </a:lnTo>
                  <a:lnTo>
                    <a:pt x="1552" y="29"/>
                  </a:lnTo>
                  <a:lnTo>
                    <a:pt x="1380" y="0"/>
                  </a:lnTo>
                  <a:close/>
                </a:path>
              </a:pathLst>
            </a:custGeom>
            <a:solidFill>
              <a:srgbClr val="FFFFFF">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2" name="Google Shape;2092;p40"/>
            <p:cNvSpPr/>
            <p:nvPr/>
          </p:nvSpPr>
          <p:spPr>
            <a:xfrm>
              <a:off x="993400" y="4056350"/>
              <a:ext cx="53175" cy="74025"/>
            </a:xfrm>
            <a:custGeom>
              <a:avLst/>
              <a:gdLst/>
              <a:ahLst/>
              <a:cxnLst/>
              <a:rect l="l" t="t" r="r" b="b"/>
              <a:pathLst>
                <a:path w="2127" h="2961" fill="none" extrusionOk="0">
                  <a:moveTo>
                    <a:pt x="1380" y="0"/>
                  </a:moveTo>
                  <a:lnTo>
                    <a:pt x="1380" y="0"/>
                  </a:lnTo>
                  <a:lnTo>
                    <a:pt x="1207" y="29"/>
                  </a:lnTo>
                  <a:lnTo>
                    <a:pt x="1006" y="86"/>
                  </a:lnTo>
                  <a:lnTo>
                    <a:pt x="862" y="230"/>
                  </a:lnTo>
                  <a:lnTo>
                    <a:pt x="805" y="316"/>
                  </a:lnTo>
                  <a:lnTo>
                    <a:pt x="747" y="431"/>
                  </a:lnTo>
                  <a:lnTo>
                    <a:pt x="747" y="431"/>
                  </a:lnTo>
                  <a:lnTo>
                    <a:pt x="546" y="977"/>
                  </a:lnTo>
                  <a:lnTo>
                    <a:pt x="345" y="1552"/>
                  </a:lnTo>
                  <a:lnTo>
                    <a:pt x="345" y="1552"/>
                  </a:lnTo>
                  <a:lnTo>
                    <a:pt x="230" y="1811"/>
                  </a:lnTo>
                  <a:lnTo>
                    <a:pt x="115" y="2041"/>
                  </a:lnTo>
                  <a:lnTo>
                    <a:pt x="57" y="2156"/>
                  </a:lnTo>
                  <a:lnTo>
                    <a:pt x="29" y="2271"/>
                  </a:lnTo>
                  <a:lnTo>
                    <a:pt x="0" y="2414"/>
                  </a:lnTo>
                  <a:lnTo>
                    <a:pt x="29" y="2529"/>
                  </a:lnTo>
                  <a:lnTo>
                    <a:pt x="29" y="2529"/>
                  </a:lnTo>
                  <a:lnTo>
                    <a:pt x="86" y="2702"/>
                  </a:lnTo>
                  <a:lnTo>
                    <a:pt x="230" y="2846"/>
                  </a:lnTo>
                  <a:lnTo>
                    <a:pt x="374" y="2932"/>
                  </a:lnTo>
                  <a:lnTo>
                    <a:pt x="546" y="2961"/>
                  </a:lnTo>
                  <a:lnTo>
                    <a:pt x="546" y="2961"/>
                  </a:lnTo>
                  <a:lnTo>
                    <a:pt x="690" y="2932"/>
                  </a:lnTo>
                  <a:lnTo>
                    <a:pt x="747" y="2874"/>
                  </a:lnTo>
                  <a:lnTo>
                    <a:pt x="833" y="2846"/>
                  </a:lnTo>
                  <a:lnTo>
                    <a:pt x="833" y="2846"/>
                  </a:lnTo>
                  <a:lnTo>
                    <a:pt x="1178" y="2443"/>
                  </a:lnTo>
                  <a:lnTo>
                    <a:pt x="1322" y="2242"/>
                  </a:lnTo>
                  <a:lnTo>
                    <a:pt x="1466" y="2012"/>
                  </a:lnTo>
                  <a:lnTo>
                    <a:pt x="1466" y="2012"/>
                  </a:lnTo>
                  <a:lnTo>
                    <a:pt x="1782" y="1466"/>
                  </a:lnTo>
                  <a:lnTo>
                    <a:pt x="2041" y="891"/>
                  </a:lnTo>
                  <a:lnTo>
                    <a:pt x="2041" y="891"/>
                  </a:lnTo>
                  <a:lnTo>
                    <a:pt x="2127" y="719"/>
                  </a:lnTo>
                  <a:lnTo>
                    <a:pt x="2127" y="546"/>
                  </a:lnTo>
                  <a:lnTo>
                    <a:pt x="2069" y="403"/>
                  </a:lnTo>
                  <a:lnTo>
                    <a:pt x="1983" y="259"/>
                  </a:lnTo>
                  <a:lnTo>
                    <a:pt x="1868" y="144"/>
                  </a:lnTo>
                  <a:lnTo>
                    <a:pt x="1724" y="58"/>
                  </a:lnTo>
                  <a:lnTo>
                    <a:pt x="1552" y="29"/>
                  </a:lnTo>
                  <a:lnTo>
                    <a:pt x="1380" y="0"/>
                  </a:lnTo>
                </a:path>
              </a:pathLst>
            </a:custGeom>
            <a:solidFill>
              <a:srgbClr val="FFFFFF">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3" name="Google Shape;2093;p40"/>
            <p:cNvSpPr/>
            <p:nvPr/>
          </p:nvSpPr>
          <p:spPr>
            <a:xfrm>
              <a:off x="1073150" y="3920550"/>
              <a:ext cx="58225" cy="64675"/>
            </a:xfrm>
            <a:custGeom>
              <a:avLst/>
              <a:gdLst/>
              <a:ahLst/>
              <a:cxnLst/>
              <a:rect l="l" t="t" r="r" b="b"/>
              <a:pathLst>
                <a:path w="2329" h="2587" extrusionOk="0">
                  <a:moveTo>
                    <a:pt x="1523" y="0"/>
                  </a:moveTo>
                  <a:lnTo>
                    <a:pt x="1437" y="29"/>
                  </a:lnTo>
                  <a:lnTo>
                    <a:pt x="1351" y="58"/>
                  </a:lnTo>
                  <a:lnTo>
                    <a:pt x="1236" y="144"/>
                  </a:lnTo>
                  <a:lnTo>
                    <a:pt x="1121" y="230"/>
                  </a:lnTo>
                  <a:lnTo>
                    <a:pt x="1035" y="345"/>
                  </a:lnTo>
                  <a:lnTo>
                    <a:pt x="862" y="604"/>
                  </a:lnTo>
                  <a:lnTo>
                    <a:pt x="661" y="862"/>
                  </a:lnTo>
                  <a:lnTo>
                    <a:pt x="431" y="1121"/>
                  </a:lnTo>
                  <a:lnTo>
                    <a:pt x="259" y="1380"/>
                  </a:lnTo>
                  <a:lnTo>
                    <a:pt x="115" y="1667"/>
                  </a:lnTo>
                  <a:lnTo>
                    <a:pt x="58" y="1782"/>
                  </a:lnTo>
                  <a:lnTo>
                    <a:pt x="0" y="1926"/>
                  </a:lnTo>
                  <a:lnTo>
                    <a:pt x="0" y="2098"/>
                  </a:lnTo>
                  <a:lnTo>
                    <a:pt x="0" y="2242"/>
                  </a:lnTo>
                  <a:lnTo>
                    <a:pt x="58" y="2386"/>
                  </a:lnTo>
                  <a:lnTo>
                    <a:pt x="144" y="2501"/>
                  </a:lnTo>
                  <a:lnTo>
                    <a:pt x="259" y="2558"/>
                  </a:lnTo>
                  <a:lnTo>
                    <a:pt x="403" y="2587"/>
                  </a:lnTo>
                  <a:lnTo>
                    <a:pt x="518" y="2558"/>
                  </a:lnTo>
                  <a:lnTo>
                    <a:pt x="633" y="2501"/>
                  </a:lnTo>
                  <a:lnTo>
                    <a:pt x="1006" y="2184"/>
                  </a:lnTo>
                  <a:lnTo>
                    <a:pt x="1207" y="2041"/>
                  </a:lnTo>
                  <a:lnTo>
                    <a:pt x="1380" y="1868"/>
                  </a:lnTo>
                  <a:lnTo>
                    <a:pt x="1725" y="1495"/>
                  </a:lnTo>
                  <a:lnTo>
                    <a:pt x="1897" y="1294"/>
                  </a:lnTo>
                  <a:lnTo>
                    <a:pt x="2070" y="1150"/>
                  </a:lnTo>
                  <a:lnTo>
                    <a:pt x="2156" y="1064"/>
                  </a:lnTo>
                  <a:lnTo>
                    <a:pt x="2242" y="977"/>
                  </a:lnTo>
                  <a:lnTo>
                    <a:pt x="2299" y="891"/>
                  </a:lnTo>
                  <a:lnTo>
                    <a:pt x="2328" y="805"/>
                  </a:lnTo>
                  <a:lnTo>
                    <a:pt x="2328" y="719"/>
                  </a:lnTo>
                  <a:lnTo>
                    <a:pt x="2328" y="604"/>
                  </a:lnTo>
                  <a:lnTo>
                    <a:pt x="2271" y="431"/>
                  </a:lnTo>
                  <a:lnTo>
                    <a:pt x="2156" y="259"/>
                  </a:lnTo>
                  <a:lnTo>
                    <a:pt x="2012" y="115"/>
                  </a:lnTo>
                  <a:lnTo>
                    <a:pt x="1840" y="29"/>
                  </a:lnTo>
                  <a:lnTo>
                    <a:pt x="1725" y="0"/>
                  </a:lnTo>
                  <a:close/>
                </a:path>
              </a:pathLst>
            </a:custGeom>
            <a:solidFill>
              <a:srgbClr val="FFFFFF">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4" name="Google Shape;2094;p40"/>
            <p:cNvSpPr/>
            <p:nvPr/>
          </p:nvSpPr>
          <p:spPr>
            <a:xfrm>
              <a:off x="1073150" y="3920550"/>
              <a:ext cx="58225" cy="64675"/>
            </a:xfrm>
            <a:custGeom>
              <a:avLst/>
              <a:gdLst/>
              <a:ahLst/>
              <a:cxnLst/>
              <a:rect l="l" t="t" r="r" b="b"/>
              <a:pathLst>
                <a:path w="2329" h="2587" fill="none" extrusionOk="0">
                  <a:moveTo>
                    <a:pt x="1638" y="0"/>
                  </a:moveTo>
                  <a:lnTo>
                    <a:pt x="1638" y="0"/>
                  </a:lnTo>
                  <a:lnTo>
                    <a:pt x="1523" y="0"/>
                  </a:lnTo>
                  <a:lnTo>
                    <a:pt x="1437" y="29"/>
                  </a:lnTo>
                  <a:lnTo>
                    <a:pt x="1351" y="58"/>
                  </a:lnTo>
                  <a:lnTo>
                    <a:pt x="1236" y="144"/>
                  </a:lnTo>
                  <a:lnTo>
                    <a:pt x="1236" y="144"/>
                  </a:lnTo>
                  <a:lnTo>
                    <a:pt x="1121" y="230"/>
                  </a:lnTo>
                  <a:lnTo>
                    <a:pt x="1035" y="345"/>
                  </a:lnTo>
                  <a:lnTo>
                    <a:pt x="862" y="604"/>
                  </a:lnTo>
                  <a:lnTo>
                    <a:pt x="862" y="604"/>
                  </a:lnTo>
                  <a:lnTo>
                    <a:pt x="661" y="862"/>
                  </a:lnTo>
                  <a:lnTo>
                    <a:pt x="431" y="1121"/>
                  </a:lnTo>
                  <a:lnTo>
                    <a:pt x="431" y="1121"/>
                  </a:lnTo>
                  <a:lnTo>
                    <a:pt x="259" y="1380"/>
                  </a:lnTo>
                  <a:lnTo>
                    <a:pt x="115" y="1667"/>
                  </a:lnTo>
                  <a:lnTo>
                    <a:pt x="58" y="1782"/>
                  </a:lnTo>
                  <a:lnTo>
                    <a:pt x="0" y="1926"/>
                  </a:lnTo>
                  <a:lnTo>
                    <a:pt x="0" y="2098"/>
                  </a:lnTo>
                  <a:lnTo>
                    <a:pt x="0" y="2242"/>
                  </a:lnTo>
                  <a:lnTo>
                    <a:pt x="0" y="2242"/>
                  </a:lnTo>
                  <a:lnTo>
                    <a:pt x="58" y="2386"/>
                  </a:lnTo>
                  <a:lnTo>
                    <a:pt x="144" y="2501"/>
                  </a:lnTo>
                  <a:lnTo>
                    <a:pt x="259" y="2558"/>
                  </a:lnTo>
                  <a:lnTo>
                    <a:pt x="403" y="2587"/>
                  </a:lnTo>
                  <a:lnTo>
                    <a:pt x="403" y="2587"/>
                  </a:lnTo>
                  <a:lnTo>
                    <a:pt x="518" y="2558"/>
                  </a:lnTo>
                  <a:lnTo>
                    <a:pt x="633" y="2501"/>
                  </a:lnTo>
                  <a:lnTo>
                    <a:pt x="633" y="2501"/>
                  </a:lnTo>
                  <a:lnTo>
                    <a:pt x="1006" y="2184"/>
                  </a:lnTo>
                  <a:lnTo>
                    <a:pt x="1207" y="2041"/>
                  </a:lnTo>
                  <a:lnTo>
                    <a:pt x="1380" y="1868"/>
                  </a:lnTo>
                  <a:lnTo>
                    <a:pt x="1380" y="1868"/>
                  </a:lnTo>
                  <a:lnTo>
                    <a:pt x="1725" y="1495"/>
                  </a:lnTo>
                  <a:lnTo>
                    <a:pt x="1897" y="1294"/>
                  </a:lnTo>
                  <a:lnTo>
                    <a:pt x="2070" y="1150"/>
                  </a:lnTo>
                  <a:lnTo>
                    <a:pt x="2070" y="1150"/>
                  </a:lnTo>
                  <a:lnTo>
                    <a:pt x="2156" y="1064"/>
                  </a:lnTo>
                  <a:lnTo>
                    <a:pt x="2242" y="977"/>
                  </a:lnTo>
                  <a:lnTo>
                    <a:pt x="2299" y="891"/>
                  </a:lnTo>
                  <a:lnTo>
                    <a:pt x="2328" y="805"/>
                  </a:lnTo>
                  <a:lnTo>
                    <a:pt x="2328" y="719"/>
                  </a:lnTo>
                  <a:lnTo>
                    <a:pt x="2328" y="604"/>
                  </a:lnTo>
                  <a:lnTo>
                    <a:pt x="2271" y="431"/>
                  </a:lnTo>
                  <a:lnTo>
                    <a:pt x="2156" y="259"/>
                  </a:lnTo>
                  <a:lnTo>
                    <a:pt x="2012" y="115"/>
                  </a:lnTo>
                  <a:lnTo>
                    <a:pt x="1840" y="29"/>
                  </a:lnTo>
                  <a:lnTo>
                    <a:pt x="1725" y="0"/>
                  </a:lnTo>
                  <a:lnTo>
                    <a:pt x="1638" y="0"/>
                  </a:lnTo>
                </a:path>
              </a:pathLst>
            </a:custGeom>
            <a:solidFill>
              <a:srgbClr val="FFFFFF">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5" name="Google Shape;2095;p40"/>
            <p:cNvSpPr/>
            <p:nvPr/>
          </p:nvSpPr>
          <p:spPr>
            <a:xfrm>
              <a:off x="1365575" y="4011800"/>
              <a:ext cx="80500" cy="54625"/>
            </a:xfrm>
            <a:custGeom>
              <a:avLst/>
              <a:gdLst/>
              <a:ahLst/>
              <a:cxnLst/>
              <a:rect l="l" t="t" r="r" b="b"/>
              <a:pathLst>
                <a:path w="3220" h="2185" extrusionOk="0">
                  <a:moveTo>
                    <a:pt x="2559" y="0"/>
                  </a:moveTo>
                  <a:lnTo>
                    <a:pt x="2444" y="29"/>
                  </a:lnTo>
                  <a:lnTo>
                    <a:pt x="2357" y="87"/>
                  </a:lnTo>
                  <a:lnTo>
                    <a:pt x="2271" y="201"/>
                  </a:lnTo>
                  <a:lnTo>
                    <a:pt x="2185" y="230"/>
                  </a:lnTo>
                  <a:lnTo>
                    <a:pt x="2099" y="288"/>
                  </a:lnTo>
                  <a:lnTo>
                    <a:pt x="1926" y="374"/>
                  </a:lnTo>
                  <a:lnTo>
                    <a:pt x="1179" y="863"/>
                  </a:lnTo>
                  <a:lnTo>
                    <a:pt x="892" y="1035"/>
                  </a:lnTo>
                  <a:lnTo>
                    <a:pt x="576" y="1179"/>
                  </a:lnTo>
                  <a:lnTo>
                    <a:pt x="288" y="1351"/>
                  </a:lnTo>
                  <a:lnTo>
                    <a:pt x="173" y="1466"/>
                  </a:lnTo>
                  <a:lnTo>
                    <a:pt x="58" y="1581"/>
                  </a:lnTo>
                  <a:lnTo>
                    <a:pt x="29" y="1696"/>
                  </a:lnTo>
                  <a:lnTo>
                    <a:pt x="1" y="1782"/>
                  </a:lnTo>
                  <a:lnTo>
                    <a:pt x="29" y="1897"/>
                  </a:lnTo>
                  <a:lnTo>
                    <a:pt x="58" y="1983"/>
                  </a:lnTo>
                  <a:lnTo>
                    <a:pt x="116" y="2070"/>
                  </a:lnTo>
                  <a:lnTo>
                    <a:pt x="173" y="2127"/>
                  </a:lnTo>
                  <a:lnTo>
                    <a:pt x="259" y="2156"/>
                  </a:lnTo>
                  <a:lnTo>
                    <a:pt x="374" y="2185"/>
                  </a:lnTo>
                  <a:lnTo>
                    <a:pt x="432" y="2185"/>
                  </a:lnTo>
                  <a:lnTo>
                    <a:pt x="834" y="2098"/>
                  </a:lnTo>
                  <a:lnTo>
                    <a:pt x="1208" y="1955"/>
                  </a:lnTo>
                  <a:lnTo>
                    <a:pt x="1581" y="1782"/>
                  </a:lnTo>
                  <a:lnTo>
                    <a:pt x="1898" y="1610"/>
                  </a:lnTo>
                  <a:lnTo>
                    <a:pt x="2530" y="1236"/>
                  </a:lnTo>
                  <a:lnTo>
                    <a:pt x="2846" y="1035"/>
                  </a:lnTo>
                  <a:lnTo>
                    <a:pt x="2990" y="920"/>
                  </a:lnTo>
                  <a:lnTo>
                    <a:pt x="3105" y="776"/>
                  </a:lnTo>
                  <a:lnTo>
                    <a:pt x="3191" y="633"/>
                  </a:lnTo>
                  <a:lnTo>
                    <a:pt x="3220" y="518"/>
                  </a:lnTo>
                  <a:lnTo>
                    <a:pt x="3191" y="374"/>
                  </a:lnTo>
                  <a:lnTo>
                    <a:pt x="3133" y="259"/>
                  </a:lnTo>
                  <a:lnTo>
                    <a:pt x="3047" y="144"/>
                  </a:lnTo>
                  <a:lnTo>
                    <a:pt x="2932" y="58"/>
                  </a:lnTo>
                  <a:lnTo>
                    <a:pt x="2789" y="0"/>
                  </a:lnTo>
                  <a:close/>
                </a:path>
              </a:pathLst>
            </a:custGeom>
            <a:solidFill>
              <a:srgbClr val="FFFFFF">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6" name="Google Shape;2096;p40"/>
            <p:cNvSpPr/>
            <p:nvPr/>
          </p:nvSpPr>
          <p:spPr>
            <a:xfrm>
              <a:off x="1365575" y="4011800"/>
              <a:ext cx="80500" cy="54625"/>
            </a:xfrm>
            <a:custGeom>
              <a:avLst/>
              <a:gdLst/>
              <a:ahLst/>
              <a:cxnLst/>
              <a:rect l="l" t="t" r="r" b="b"/>
              <a:pathLst>
                <a:path w="3220" h="2185" fill="none" extrusionOk="0">
                  <a:moveTo>
                    <a:pt x="2645" y="0"/>
                  </a:moveTo>
                  <a:lnTo>
                    <a:pt x="2645" y="0"/>
                  </a:lnTo>
                  <a:lnTo>
                    <a:pt x="2559" y="0"/>
                  </a:lnTo>
                  <a:lnTo>
                    <a:pt x="2444" y="29"/>
                  </a:lnTo>
                  <a:lnTo>
                    <a:pt x="2357" y="87"/>
                  </a:lnTo>
                  <a:lnTo>
                    <a:pt x="2271" y="201"/>
                  </a:lnTo>
                  <a:lnTo>
                    <a:pt x="2271" y="201"/>
                  </a:lnTo>
                  <a:lnTo>
                    <a:pt x="2185" y="230"/>
                  </a:lnTo>
                  <a:lnTo>
                    <a:pt x="2099" y="288"/>
                  </a:lnTo>
                  <a:lnTo>
                    <a:pt x="1926" y="374"/>
                  </a:lnTo>
                  <a:lnTo>
                    <a:pt x="1926" y="374"/>
                  </a:lnTo>
                  <a:lnTo>
                    <a:pt x="1179" y="863"/>
                  </a:lnTo>
                  <a:lnTo>
                    <a:pt x="1179" y="863"/>
                  </a:lnTo>
                  <a:lnTo>
                    <a:pt x="892" y="1035"/>
                  </a:lnTo>
                  <a:lnTo>
                    <a:pt x="576" y="1179"/>
                  </a:lnTo>
                  <a:lnTo>
                    <a:pt x="288" y="1351"/>
                  </a:lnTo>
                  <a:lnTo>
                    <a:pt x="173" y="1466"/>
                  </a:lnTo>
                  <a:lnTo>
                    <a:pt x="58" y="1581"/>
                  </a:lnTo>
                  <a:lnTo>
                    <a:pt x="58" y="1581"/>
                  </a:lnTo>
                  <a:lnTo>
                    <a:pt x="29" y="1696"/>
                  </a:lnTo>
                  <a:lnTo>
                    <a:pt x="1" y="1782"/>
                  </a:lnTo>
                  <a:lnTo>
                    <a:pt x="29" y="1897"/>
                  </a:lnTo>
                  <a:lnTo>
                    <a:pt x="58" y="1983"/>
                  </a:lnTo>
                  <a:lnTo>
                    <a:pt x="116" y="2070"/>
                  </a:lnTo>
                  <a:lnTo>
                    <a:pt x="173" y="2127"/>
                  </a:lnTo>
                  <a:lnTo>
                    <a:pt x="259" y="2156"/>
                  </a:lnTo>
                  <a:lnTo>
                    <a:pt x="374" y="2185"/>
                  </a:lnTo>
                  <a:lnTo>
                    <a:pt x="374" y="2185"/>
                  </a:lnTo>
                  <a:lnTo>
                    <a:pt x="432" y="2185"/>
                  </a:lnTo>
                  <a:lnTo>
                    <a:pt x="432" y="2185"/>
                  </a:lnTo>
                  <a:lnTo>
                    <a:pt x="834" y="2098"/>
                  </a:lnTo>
                  <a:lnTo>
                    <a:pt x="1208" y="1955"/>
                  </a:lnTo>
                  <a:lnTo>
                    <a:pt x="1581" y="1782"/>
                  </a:lnTo>
                  <a:lnTo>
                    <a:pt x="1898" y="1610"/>
                  </a:lnTo>
                  <a:lnTo>
                    <a:pt x="1898" y="1610"/>
                  </a:lnTo>
                  <a:lnTo>
                    <a:pt x="2530" y="1236"/>
                  </a:lnTo>
                  <a:lnTo>
                    <a:pt x="2846" y="1035"/>
                  </a:lnTo>
                  <a:lnTo>
                    <a:pt x="2990" y="920"/>
                  </a:lnTo>
                  <a:lnTo>
                    <a:pt x="3105" y="776"/>
                  </a:lnTo>
                  <a:lnTo>
                    <a:pt x="3105" y="776"/>
                  </a:lnTo>
                  <a:lnTo>
                    <a:pt x="3191" y="633"/>
                  </a:lnTo>
                  <a:lnTo>
                    <a:pt x="3220" y="518"/>
                  </a:lnTo>
                  <a:lnTo>
                    <a:pt x="3191" y="374"/>
                  </a:lnTo>
                  <a:lnTo>
                    <a:pt x="3133" y="259"/>
                  </a:lnTo>
                  <a:lnTo>
                    <a:pt x="3047" y="144"/>
                  </a:lnTo>
                  <a:lnTo>
                    <a:pt x="2932" y="58"/>
                  </a:lnTo>
                  <a:lnTo>
                    <a:pt x="2789" y="0"/>
                  </a:lnTo>
                  <a:lnTo>
                    <a:pt x="2645" y="0"/>
                  </a:lnTo>
                </a:path>
              </a:pathLst>
            </a:custGeom>
            <a:solidFill>
              <a:srgbClr val="FFFFFF">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7" name="Google Shape;2097;p40"/>
            <p:cNvSpPr/>
            <p:nvPr/>
          </p:nvSpPr>
          <p:spPr>
            <a:xfrm>
              <a:off x="1208950" y="3965100"/>
              <a:ext cx="59650" cy="62525"/>
            </a:xfrm>
            <a:custGeom>
              <a:avLst/>
              <a:gdLst/>
              <a:ahLst/>
              <a:cxnLst/>
              <a:rect l="l" t="t" r="r" b="b"/>
              <a:pathLst>
                <a:path w="2386" h="2501" extrusionOk="0">
                  <a:moveTo>
                    <a:pt x="1897" y="0"/>
                  </a:moveTo>
                  <a:lnTo>
                    <a:pt x="1725" y="29"/>
                  </a:lnTo>
                  <a:lnTo>
                    <a:pt x="1552" y="115"/>
                  </a:lnTo>
                  <a:lnTo>
                    <a:pt x="1265" y="345"/>
                  </a:lnTo>
                  <a:lnTo>
                    <a:pt x="977" y="632"/>
                  </a:lnTo>
                  <a:lnTo>
                    <a:pt x="719" y="949"/>
                  </a:lnTo>
                  <a:lnTo>
                    <a:pt x="489" y="1265"/>
                  </a:lnTo>
                  <a:lnTo>
                    <a:pt x="316" y="1523"/>
                  </a:lnTo>
                  <a:lnTo>
                    <a:pt x="115" y="1782"/>
                  </a:lnTo>
                  <a:lnTo>
                    <a:pt x="58" y="1926"/>
                  </a:lnTo>
                  <a:lnTo>
                    <a:pt x="0" y="2069"/>
                  </a:lnTo>
                  <a:lnTo>
                    <a:pt x="0" y="2213"/>
                  </a:lnTo>
                  <a:lnTo>
                    <a:pt x="29" y="2357"/>
                  </a:lnTo>
                  <a:lnTo>
                    <a:pt x="58" y="2414"/>
                  </a:lnTo>
                  <a:lnTo>
                    <a:pt x="115" y="2472"/>
                  </a:lnTo>
                  <a:lnTo>
                    <a:pt x="173" y="2501"/>
                  </a:lnTo>
                  <a:lnTo>
                    <a:pt x="230" y="2501"/>
                  </a:lnTo>
                  <a:lnTo>
                    <a:pt x="345" y="2472"/>
                  </a:lnTo>
                  <a:lnTo>
                    <a:pt x="431" y="2386"/>
                  </a:lnTo>
                  <a:lnTo>
                    <a:pt x="518" y="2299"/>
                  </a:lnTo>
                  <a:lnTo>
                    <a:pt x="633" y="2242"/>
                  </a:lnTo>
                  <a:lnTo>
                    <a:pt x="862" y="2098"/>
                  </a:lnTo>
                  <a:lnTo>
                    <a:pt x="1064" y="1897"/>
                  </a:lnTo>
                  <a:lnTo>
                    <a:pt x="1265" y="1696"/>
                  </a:lnTo>
                  <a:lnTo>
                    <a:pt x="1495" y="1466"/>
                  </a:lnTo>
                  <a:lnTo>
                    <a:pt x="1753" y="1293"/>
                  </a:lnTo>
                  <a:lnTo>
                    <a:pt x="1983" y="1092"/>
                  </a:lnTo>
                  <a:lnTo>
                    <a:pt x="2213" y="891"/>
                  </a:lnTo>
                  <a:lnTo>
                    <a:pt x="2328" y="747"/>
                  </a:lnTo>
                  <a:lnTo>
                    <a:pt x="2386" y="604"/>
                  </a:lnTo>
                  <a:lnTo>
                    <a:pt x="2386" y="460"/>
                  </a:lnTo>
                  <a:lnTo>
                    <a:pt x="2357" y="316"/>
                  </a:lnTo>
                  <a:lnTo>
                    <a:pt x="2271" y="201"/>
                  </a:lnTo>
                  <a:lnTo>
                    <a:pt x="2156" y="86"/>
                  </a:lnTo>
                  <a:lnTo>
                    <a:pt x="2041" y="29"/>
                  </a:lnTo>
                  <a:lnTo>
                    <a:pt x="1897" y="0"/>
                  </a:lnTo>
                  <a:close/>
                </a:path>
              </a:pathLst>
            </a:custGeom>
            <a:solidFill>
              <a:srgbClr val="FFFFFF">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8" name="Google Shape;2098;p40"/>
            <p:cNvSpPr/>
            <p:nvPr/>
          </p:nvSpPr>
          <p:spPr>
            <a:xfrm>
              <a:off x="1208950" y="3965100"/>
              <a:ext cx="59650" cy="62525"/>
            </a:xfrm>
            <a:custGeom>
              <a:avLst/>
              <a:gdLst/>
              <a:ahLst/>
              <a:cxnLst/>
              <a:rect l="l" t="t" r="r" b="b"/>
              <a:pathLst>
                <a:path w="2386" h="2501" fill="none" extrusionOk="0">
                  <a:moveTo>
                    <a:pt x="1897" y="0"/>
                  </a:moveTo>
                  <a:lnTo>
                    <a:pt x="1897" y="0"/>
                  </a:lnTo>
                  <a:lnTo>
                    <a:pt x="1725" y="29"/>
                  </a:lnTo>
                  <a:lnTo>
                    <a:pt x="1552" y="115"/>
                  </a:lnTo>
                  <a:lnTo>
                    <a:pt x="1552" y="115"/>
                  </a:lnTo>
                  <a:lnTo>
                    <a:pt x="1265" y="345"/>
                  </a:lnTo>
                  <a:lnTo>
                    <a:pt x="977" y="632"/>
                  </a:lnTo>
                  <a:lnTo>
                    <a:pt x="719" y="949"/>
                  </a:lnTo>
                  <a:lnTo>
                    <a:pt x="489" y="1265"/>
                  </a:lnTo>
                  <a:lnTo>
                    <a:pt x="489" y="1265"/>
                  </a:lnTo>
                  <a:lnTo>
                    <a:pt x="316" y="1523"/>
                  </a:lnTo>
                  <a:lnTo>
                    <a:pt x="115" y="1782"/>
                  </a:lnTo>
                  <a:lnTo>
                    <a:pt x="58" y="1926"/>
                  </a:lnTo>
                  <a:lnTo>
                    <a:pt x="0" y="2069"/>
                  </a:lnTo>
                  <a:lnTo>
                    <a:pt x="0" y="2213"/>
                  </a:lnTo>
                  <a:lnTo>
                    <a:pt x="29" y="2357"/>
                  </a:lnTo>
                  <a:lnTo>
                    <a:pt x="29" y="2357"/>
                  </a:lnTo>
                  <a:lnTo>
                    <a:pt x="58" y="2414"/>
                  </a:lnTo>
                  <a:lnTo>
                    <a:pt x="115" y="2472"/>
                  </a:lnTo>
                  <a:lnTo>
                    <a:pt x="173" y="2501"/>
                  </a:lnTo>
                  <a:lnTo>
                    <a:pt x="230" y="2501"/>
                  </a:lnTo>
                  <a:lnTo>
                    <a:pt x="230" y="2501"/>
                  </a:lnTo>
                  <a:lnTo>
                    <a:pt x="345" y="2472"/>
                  </a:lnTo>
                  <a:lnTo>
                    <a:pt x="431" y="2386"/>
                  </a:lnTo>
                  <a:lnTo>
                    <a:pt x="431" y="2386"/>
                  </a:lnTo>
                  <a:lnTo>
                    <a:pt x="518" y="2299"/>
                  </a:lnTo>
                  <a:lnTo>
                    <a:pt x="633" y="2242"/>
                  </a:lnTo>
                  <a:lnTo>
                    <a:pt x="862" y="2098"/>
                  </a:lnTo>
                  <a:lnTo>
                    <a:pt x="862" y="2098"/>
                  </a:lnTo>
                  <a:lnTo>
                    <a:pt x="1064" y="1897"/>
                  </a:lnTo>
                  <a:lnTo>
                    <a:pt x="1265" y="1696"/>
                  </a:lnTo>
                  <a:lnTo>
                    <a:pt x="1265" y="1696"/>
                  </a:lnTo>
                  <a:lnTo>
                    <a:pt x="1495" y="1466"/>
                  </a:lnTo>
                  <a:lnTo>
                    <a:pt x="1753" y="1293"/>
                  </a:lnTo>
                  <a:lnTo>
                    <a:pt x="1983" y="1092"/>
                  </a:lnTo>
                  <a:lnTo>
                    <a:pt x="2213" y="891"/>
                  </a:lnTo>
                  <a:lnTo>
                    <a:pt x="2213" y="891"/>
                  </a:lnTo>
                  <a:lnTo>
                    <a:pt x="2328" y="747"/>
                  </a:lnTo>
                  <a:lnTo>
                    <a:pt x="2386" y="604"/>
                  </a:lnTo>
                  <a:lnTo>
                    <a:pt x="2386" y="460"/>
                  </a:lnTo>
                  <a:lnTo>
                    <a:pt x="2357" y="316"/>
                  </a:lnTo>
                  <a:lnTo>
                    <a:pt x="2271" y="201"/>
                  </a:lnTo>
                  <a:lnTo>
                    <a:pt x="2156" y="86"/>
                  </a:lnTo>
                  <a:lnTo>
                    <a:pt x="2041" y="29"/>
                  </a:lnTo>
                  <a:lnTo>
                    <a:pt x="1897" y="0"/>
                  </a:lnTo>
                </a:path>
              </a:pathLst>
            </a:custGeom>
            <a:solidFill>
              <a:srgbClr val="FFFFFF">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9" name="Google Shape;2099;p40"/>
            <p:cNvSpPr/>
            <p:nvPr/>
          </p:nvSpPr>
          <p:spPr>
            <a:xfrm>
              <a:off x="1642925" y="4056350"/>
              <a:ext cx="62550" cy="26600"/>
            </a:xfrm>
            <a:custGeom>
              <a:avLst/>
              <a:gdLst/>
              <a:ahLst/>
              <a:cxnLst/>
              <a:rect l="l" t="t" r="r" b="b"/>
              <a:pathLst>
                <a:path w="2502" h="1064" extrusionOk="0">
                  <a:moveTo>
                    <a:pt x="1926" y="0"/>
                  </a:moveTo>
                  <a:lnTo>
                    <a:pt x="1524" y="86"/>
                  </a:lnTo>
                  <a:lnTo>
                    <a:pt x="1122" y="144"/>
                  </a:lnTo>
                  <a:lnTo>
                    <a:pt x="748" y="288"/>
                  </a:lnTo>
                  <a:lnTo>
                    <a:pt x="547" y="374"/>
                  </a:lnTo>
                  <a:lnTo>
                    <a:pt x="346" y="403"/>
                  </a:lnTo>
                  <a:lnTo>
                    <a:pt x="231" y="403"/>
                  </a:lnTo>
                  <a:lnTo>
                    <a:pt x="144" y="460"/>
                  </a:lnTo>
                  <a:lnTo>
                    <a:pt x="58" y="546"/>
                  </a:lnTo>
                  <a:lnTo>
                    <a:pt x="29" y="661"/>
                  </a:lnTo>
                  <a:lnTo>
                    <a:pt x="1" y="747"/>
                  </a:lnTo>
                  <a:lnTo>
                    <a:pt x="29" y="862"/>
                  </a:lnTo>
                  <a:lnTo>
                    <a:pt x="87" y="920"/>
                  </a:lnTo>
                  <a:lnTo>
                    <a:pt x="202" y="977"/>
                  </a:lnTo>
                  <a:lnTo>
                    <a:pt x="461" y="1035"/>
                  </a:lnTo>
                  <a:lnTo>
                    <a:pt x="690" y="1064"/>
                  </a:lnTo>
                  <a:lnTo>
                    <a:pt x="1122" y="1006"/>
                  </a:lnTo>
                  <a:lnTo>
                    <a:pt x="1668" y="1006"/>
                  </a:lnTo>
                  <a:lnTo>
                    <a:pt x="2099" y="977"/>
                  </a:lnTo>
                  <a:lnTo>
                    <a:pt x="2214" y="949"/>
                  </a:lnTo>
                  <a:lnTo>
                    <a:pt x="2300" y="920"/>
                  </a:lnTo>
                  <a:lnTo>
                    <a:pt x="2357" y="862"/>
                  </a:lnTo>
                  <a:lnTo>
                    <a:pt x="2415" y="805"/>
                  </a:lnTo>
                  <a:lnTo>
                    <a:pt x="2472" y="661"/>
                  </a:lnTo>
                  <a:lnTo>
                    <a:pt x="2501" y="460"/>
                  </a:lnTo>
                  <a:lnTo>
                    <a:pt x="2444" y="288"/>
                  </a:lnTo>
                  <a:lnTo>
                    <a:pt x="2357" y="144"/>
                  </a:lnTo>
                  <a:lnTo>
                    <a:pt x="2300" y="86"/>
                  </a:lnTo>
                  <a:lnTo>
                    <a:pt x="2214" y="29"/>
                  </a:lnTo>
                  <a:lnTo>
                    <a:pt x="2156" y="0"/>
                  </a:lnTo>
                  <a:close/>
                </a:path>
              </a:pathLst>
            </a:custGeom>
            <a:solidFill>
              <a:srgbClr val="FFFFFF">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0" name="Google Shape;2100;p40"/>
            <p:cNvSpPr/>
            <p:nvPr/>
          </p:nvSpPr>
          <p:spPr>
            <a:xfrm>
              <a:off x="1642925" y="4056350"/>
              <a:ext cx="62550" cy="26600"/>
            </a:xfrm>
            <a:custGeom>
              <a:avLst/>
              <a:gdLst/>
              <a:ahLst/>
              <a:cxnLst/>
              <a:rect l="l" t="t" r="r" b="b"/>
              <a:pathLst>
                <a:path w="2502" h="1064" fill="none" extrusionOk="0">
                  <a:moveTo>
                    <a:pt x="2041" y="0"/>
                  </a:moveTo>
                  <a:lnTo>
                    <a:pt x="2041" y="0"/>
                  </a:lnTo>
                  <a:lnTo>
                    <a:pt x="1926" y="0"/>
                  </a:lnTo>
                  <a:lnTo>
                    <a:pt x="1926" y="0"/>
                  </a:lnTo>
                  <a:lnTo>
                    <a:pt x="1524" y="86"/>
                  </a:lnTo>
                  <a:lnTo>
                    <a:pt x="1122" y="144"/>
                  </a:lnTo>
                  <a:lnTo>
                    <a:pt x="1122" y="144"/>
                  </a:lnTo>
                  <a:lnTo>
                    <a:pt x="748" y="288"/>
                  </a:lnTo>
                  <a:lnTo>
                    <a:pt x="547" y="374"/>
                  </a:lnTo>
                  <a:lnTo>
                    <a:pt x="346" y="403"/>
                  </a:lnTo>
                  <a:lnTo>
                    <a:pt x="346" y="403"/>
                  </a:lnTo>
                  <a:lnTo>
                    <a:pt x="231" y="403"/>
                  </a:lnTo>
                  <a:lnTo>
                    <a:pt x="144" y="460"/>
                  </a:lnTo>
                  <a:lnTo>
                    <a:pt x="58" y="546"/>
                  </a:lnTo>
                  <a:lnTo>
                    <a:pt x="29" y="661"/>
                  </a:lnTo>
                  <a:lnTo>
                    <a:pt x="1" y="747"/>
                  </a:lnTo>
                  <a:lnTo>
                    <a:pt x="29" y="862"/>
                  </a:lnTo>
                  <a:lnTo>
                    <a:pt x="87" y="920"/>
                  </a:lnTo>
                  <a:lnTo>
                    <a:pt x="202" y="977"/>
                  </a:lnTo>
                  <a:lnTo>
                    <a:pt x="202" y="977"/>
                  </a:lnTo>
                  <a:lnTo>
                    <a:pt x="461" y="1035"/>
                  </a:lnTo>
                  <a:lnTo>
                    <a:pt x="690" y="1064"/>
                  </a:lnTo>
                  <a:lnTo>
                    <a:pt x="690" y="1064"/>
                  </a:lnTo>
                  <a:lnTo>
                    <a:pt x="1122" y="1006"/>
                  </a:lnTo>
                  <a:lnTo>
                    <a:pt x="1122" y="1006"/>
                  </a:lnTo>
                  <a:lnTo>
                    <a:pt x="1409" y="1006"/>
                  </a:lnTo>
                  <a:lnTo>
                    <a:pt x="1668" y="1006"/>
                  </a:lnTo>
                  <a:lnTo>
                    <a:pt x="1668" y="1006"/>
                  </a:lnTo>
                  <a:lnTo>
                    <a:pt x="2099" y="977"/>
                  </a:lnTo>
                  <a:lnTo>
                    <a:pt x="2099" y="977"/>
                  </a:lnTo>
                  <a:lnTo>
                    <a:pt x="2214" y="949"/>
                  </a:lnTo>
                  <a:lnTo>
                    <a:pt x="2300" y="920"/>
                  </a:lnTo>
                  <a:lnTo>
                    <a:pt x="2357" y="862"/>
                  </a:lnTo>
                  <a:lnTo>
                    <a:pt x="2415" y="805"/>
                  </a:lnTo>
                  <a:lnTo>
                    <a:pt x="2472" y="661"/>
                  </a:lnTo>
                  <a:lnTo>
                    <a:pt x="2501" y="460"/>
                  </a:lnTo>
                  <a:lnTo>
                    <a:pt x="2444" y="288"/>
                  </a:lnTo>
                  <a:lnTo>
                    <a:pt x="2357" y="144"/>
                  </a:lnTo>
                  <a:lnTo>
                    <a:pt x="2300" y="86"/>
                  </a:lnTo>
                  <a:lnTo>
                    <a:pt x="2214" y="29"/>
                  </a:lnTo>
                  <a:lnTo>
                    <a:pt x="2156" y="0"/>
                  </a:lnTo>
                  <a:lnTo>
                    <a:pt x="2041" y="0"/>
                  </a:lnTo>
                </a:path>
              </a:pathLst>
            </a:custGeom>
            <a:solidFill>
              <a:srgbClr val="FFFFFF">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1" name="Google Shape;2101;p40"/>
            <p:cNvSpPr/>
            <p:nvPr/>
          </p:nvSpPr>
          <p:spPr>
            <a:xfrm>
              <a:off x="1913800" y="3977300"/>
              <a:ext cx="72600" cy="53925"/>
            </a:xfrm>
            <a:custGeom>
              <a:avLst/>
              <a:gdLst/>
              <a:ahLst/>
              <a:cxnLst/>
              <a:rect l="l" t="t" r="r" b="b"/>
              <a:pathLst>
                <a:path w="2904" h="2157" extrusionOk="0">
                  <a:moveTo>
                    <a:pt x="346" y="1"/>
                  </a:moveTo>
                  <a:lnTo>
                    <a:pt x="231" y="29"/>
                  </a:lnTo>
                  <a:lnTo>
                    <a:pt x="116" y="87"/>
                  </a:lnTo>
                  <a:lnTo>
                    <a:pt x="30" y="202"/>
                  </a:lnTo>
                  <a:lnTo>
                    <a:pt x="1" y="317"/>
                  </a:lnTo>
                  <a:lnTo>
                    <a:pt x="30" y="518"/>
                  </a:lnTo>
                  <a:lnTo>
                    <a:pt x="116" y="691"/>
                  </a:lnTo>
                  <a:lnTo>
                    <a:pt x="231" y="834"/>
                  </a:lnTo>
                  <a:lnTo>
                    <a:pt x="375" y="978"/>
                  </a:lnTo>
                  <a:lnTo>
                    <a:pt x="518" y="1093"/>
                  </a:lnTo>
                  <a:lnTo>
                    <a:pt x="691" y="1208"/>
                  </a:lnTo>
                  <a:lnTo>
                    <a:pt x="1036" y="1409"/>
                  </a:lnTo>
                  <a:lnTo>
                    <a:pt x="1496" y="1696"/>
                  </a:lnTo>
                  <a:lnTo>
                    <a:pt x="1553" y="1754"/>
                  </a:lnTo>
                  <a:lnTo>
                    <a:pt x="1610" y="1783"/>
                  </a:lnTo>
                  <a:lnTo>
                    <a:pt x="1869" y="2041"/>
                  </a:lnTo>
                  <a:lnTo>
                    <a:pt x="2042" y="2128"/>
                  </a:lnTo>
                  <a:lnTo>
                    <a:pt x="2243" y="2156"/>
                  </a:lnTo>
                  <a:lnTo>
                    <a:pt x="2415" y="2128"/>
                  </a:lnTo>
                  <a:lnTo>
                    <a:pt x="2588" y="2041"/>
                  </a:lnTo>
                  <a:lnTo>
                    <a:pt x="2731" y="1926"/>
                  </a:lnTo>
                  <a:lnTo>
                    <a:pt x="2846" y="1725"/>
                  </a:lnTo>
                  <a:lnTo>
                    <a:pt x="2846" y="1696"/>
                  </a:lnTo>
                  <a:lnTo>
                    <a:pt x="2904" y="1524"/>
                  </a:lnTo>
                  <a:lnTo>
                    <a:pt x="2904" y="1352"/>
                  </a:lnTo>
                  <a:lnTo>
                    <a:pt x="2846" y="1179"/>
                  </a:lnTo>
                  <a:lnTo>
                    <a:pt x="2731" y="1035"/>
                  </a:lnTo>
                  <a:lnTo>
                    <a:pt x="2530" y="863"/>
                  </a:lnTo>
                  <a:lnTo>
                    <a:pt x="2300" y="719"/>
                  </a:lnTo>
                  <a:lnTo>
                    <a:pt x="2042" y="633"/>
                  </a:lnTo>
                  <a:lnTo>
                    <a:pt x="1783" y="576"/>
                  </a:lnTo>
                  <a:lnTo>
                    <a:pt x="1438" y="461"/>
                  </a:lnTo>
                  <a:lnTo>
                    <a:pt x="1122" y="317"/>
                  </a:lnTo>
                  <a:lnTo>
                    <a:pt x="461" y="29"/>
                  </a:lnTo>
                  <a:lnTo>
                    <a:pt x="346" y="1"/>
                  </a:lnTo>
                  <a:close/>
                </a:path>
              </a:pathLst>
            </a:custGeom>
            <a:solidFill>
              <a:srgbClr val="FFFFFF">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2" name="Google Shape;2102;p40"/>
            <p:cNvSpPr/>
            <p:nvPr/>
          </p:nvSpPr>
          <p:spPr>
            <a:xfrm>
              <a:off x="1913800" y="3977300"/>
              <a:ext cx="72600" cy="53925"/>
            </a:xfrm>
            <a:custGeom>
              <a:avLst/>
              <a:gdLst/>
              <a:ahLst/>
              <a:cxnLst/>
              <a:rect l="l" t="t" r="r" b="b"/>
              <a:pathLst>
                <a:path w="2904" h="2157" fill="none" extrusionOk="0">
                  <a:moveTo>
                    <a:pt x="346" y="1"/>
                  </a:moveTo>
                  <a:lnTo>
                    <a:pt x="346" y="1"/>
                  </a:lnTo>
                  <a:lnTo>
                    <a:pt x="231" y="29"/>
                  </a:lnTo>
                  <a:lnTo>
                    <a:pt x="116" y="87"/>
                  </a:lnTo>
                  <a:lnTo>
                    <a:pt x="30" y="202"/>
                  </a:lnTo>
                  <a:lnTo>
                    <a:pt x="1" y="317"/>
                  </a:lnTo>
                  <a:lnTo>
                    <a:pt x="1" y="317"/>
                  </a:lnTo>
                  <a:lnTo>
                    <a:pt x="30" y="518"/>
                  </a:lnTo>
                  <a:lnTo>
                    <a:pt x="116" y="691"/>
                  </a:lnTo>
                  <a:lnTo>
                    <a:pt x="231" y="834"/>
                  </a:lnTo>
                  <a:lnTo>
                    <a:pt x="375" y="978"/>
                  </a:lnTo>
                  <a:lnTo>
                    <a:pt x="518" y="1093"/>
                  </a:lnTo>
                  <a:lnTo>
                    <a:pt x="691" y="1208"/>
                  </a:lnTo>
                  <a:lnTo>
                    <a:pt x="1036" y="1409"/>
                  </a:lnTo>
                  <a:lnTo>
                    <a:pt x="1036" y="1409"/>
                  </a:lnTo>
                  <a:lnTo>
                    <a:pt x="1496" y="1696"/>
                  </a:lnTo>
                  <a:lnTo>
                    <a:pt x="1496" y="1696"/>
                  </a:lnTo>
                  <a:lnTo>
                    <a:pt x="1496" y="1696"/>
                  </a:lnTo>
                  <a:lnTo>
                    <a:pt x="1496" y="1696"/>
                  </a:lnTo>
                  <a:lnTo>
                    <a:pt x="1553" y="1754"/>
                  </a:lnTo>
                  <a:lnTo>
                    <a:pt x="1553" y="1754"/>
                  </a:lnTo>
                  <a:lnTo>
                    <a:pt x="1610" y="1783"/>
                  </a:lnTo>
                  <a:lnTo>
                    <a:pt x="1610" y="1783"/>
                  </a:lnTo>
                  <a:lnTo>
                    <a:pt x="1869" y="2041"/>
                  </a:lnTo>
                  <a:lnTo>
                    <a:pt x="1869" y="2041"/>
                  </a:lnTo>
                  <a:lnTo>
                    <a:pt x="2042" y="2128"/>
                  </a:lnTo>
                  <a:lnTo>
                    <a:pt x="2243" y="2156"/>
                  </a:lnTo>
                  <a:lnTo>
                    <a:pt x="2243" y="2156"/>
                  </a:lnTo>
                  <a:lnTo>
                    <a:pt x="2415" y="2128"/>
                  </a:lnTo>
                  <a:lnTo>
                    <a:pt x="2588" y="2041"/>
                  </a:lnTo>
                  <a:lnTo>
                    <a:pt x="2731" y="1926"/>
                  </a:lnTo>
                  <a:lnTo>
                    <a:pt x="2846" y="1725"/>
                  </a:lnTo>
                  <a:lnTo>
                    <a:pt x="2846" y="1725"/>
                  </a:lnTo>
                  <a:lnTo>
                    <a:pt x="2846" y="1696"/>
                  </a:lnTo>
                  <a:lnTo>
                    <a:pt x="2846" y="1696"/>
                  </a:lnTo>
                  <a:lnTo>
                    <a:pt x="2904" y="1524"/>
                  </a:lnTo>
                  <a:lnTo>
                    <a:pt x="2904" y="1352"/>
                  </a:lnTo>
                  <a:lnTo>
                    <a:pt x="2846" y="1179"/>
                  </a:lnTo>
                  <a:lnTo>
                    <a:pt x="2731" y="1035"/>
                  </a:lnTo>
                  <a:lnTo>
                    <a:pt x="2731" y="1035"/>
                  </a:lnTo>
                  <a:lnTo>
                    <a:pt x="2530" y="863"/>
                  </a:lnTo>
                  <a:lnTo>
                    <a:pt x="2300" y="719"/>
                  </a:lnTo>
                  <a:lnTo>
                    <a:pt x="2042" y="633"/>
                  </a:lnTo>
                  <a:lnTo>
                    <a:pt x="1783" y="576"/>
                  </a:lnTo>
                  <a:lnTo>
                    <a:pt x="1783" y="576"/>
                  </a:lnTo>
                  <a:lnTo>
                    <a:pt x="1438" y="461"/>
                  </a:lnTo>
                  <a:lnTo>
                    <a:pt x="1122" y="317"/>
                  </a:lnTo>
                  <a:lnTo>
                    <a:pt x="461" y="29"/>
                  </a:lnTo>
                  <a:lnTo>
                    <a:pt x="461" y="29"/>
                  </a:lnTo>
                  <a:lnTo>
                    <a:pt x="346" y="1"/>
                  </a:lnTo>
                </a:path>
              </a:pathLst>
            </a:custGeom>
            <a:solidFill>
              <a:srgbClr val="FFFFFF">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3" name="Google Shape;2103;p40"/>
            <p:cNvSpPr/>
            <p:nvPr/>
          </p:nvSpPr>
          <p:spPr>
            <a:xfrm>
              <a:off x="1012075" y="4265425"/>
              <a:ext cx="39550" cy="67575"/>
            </a:xfrm>
            <a:custGeom>
              <a:avLst/>
              <a:gdLst/>
              <a:ahLst/>
              <a:cxnLst/>
              <a:rect l="l" t="t" r="r" b="b"/>
              <a:pathLst>
                <a:path w="1582" h="2703" extrusionOk="0">
                  <a:moveTo>
                    <a:pt x="316" y="1"/>
                  </a:moveTo>
                  <a:lnTo>
                    <a:pt x="230" y="30"/>
                  </a:lnTo>
                  <a:lnTo>
                    <a:pt x="144" y="87"/>
                  </a:lnTo>
                  <a:lnTo>
                    <a:pt x="58" y="173"/>
                  </a:lnTo>
                  <a:lnTo>
                    <a:pt x="29" y="288"/>
                  </a:lnTo>
                  <a:lnTo>
                    <a:pt x="0" y="461"/>
                  </a:lnTo>
                  <a:lnTo>
                    <a:pt x="0" y="633"/>
                  </a:lnTo>
                  <a:lnTo>
                    <a:pt x="58" y="1036"/>
                  </a:lnTo>
                  <a:lnTo>
                    <a:pt x="115" y="1409"/>
                  </a:lnTo>
                  <a:lnTo>
                    <a:pt x="201" y="1754"/>
                  </a:lnTo>
                  <a:lnTo>
                    <a:pt x="316" y="2099"/>
                  </a:lnTo>
                  <a:lnTo>
                    <a:pt x="403" y="2243"/>
                  </a:lnTo>
                  <a:lnTo>
                    <a:pt x="518" y="2386"/>
                  </a:lnTo>
                  <a:lnTo>
                    <a:pt x="633" y="2530"/>
                  </a:lnTo>
                  <a:lnTo>
                    <a:pt x="748" y="2616"/>
                  </a:lnTo>
                  <a:lnTo>
                    <a:pt x="920" y="2674"/>
                  </a:lnTo>
                  <a:lnTo>
                    <a:pt x="1092" y="2702"/>
                  </a:lnTo>
                  <a:lnTo>
                    <a:pt x="1179" y="2702"/>
                  </a:lnTo>
                  <a:lnTo>
                    <a:pt x="1294" y="2674"/>
                  </a:lnTo>
                  <a:lnTo>
                    <a:pt x="1380" y="2616"/>
                  </a:lnTo>
                  <a:lnTo>
                    <a:pt x="1437" y="2559"/>
                  </a:lnTo>
                  <a:lnTo>
                    <a:pt x="1495" y="2501"/>
                  </a:lnTo>
                  <a:lnTo>
                    <a:pt x="1581" y="2300"/>
                  </a:lnTo>
                  <a:lnTo>
                    <a:pt x="1581" y="2128"/>
                  </a:lnTo>
                  <a:lnTo>
                    <a:pt x="1552" y="1984"/>
                  </a:lnTo>
                  <a:lnTo>
                    <a:pt x="1495" y="1869"/>
                  </a:lnTo>
                  <a:lnTo>
                    <a:pt x="1322" y="1668"/>
                  </a:lnTo>
                  <a:lnTo>
                    <a:pt x="1236" y="1467"/>
                  </a:lnTo>
                  <a:lnTo>
                    <a:pt x="1150" y="1265"/>
                  </a:lnTo>
                  <a:lnTo>
                    <a:pt x="949" y="748"/>
                  </a:lnTo>
                  <a:lnTo>
                    <a:pt x="776" y="461"/>
                  </a:lnTo>
                  <a:lnTo>
                    <a:pt x="604" y="173"/>
                  </a:lnTo>
                  <a:lnTo>
                    <a:pt x="546" y="116"/>
                  </a:lnTo>
                  <a:lnTo>
                    <a:pt x="489" y="58"/>
                  </a:lnTo>
                  <a:lnTo>
                    <a:pt x="403" y="30"/>
                  </a:lnTo>
                  <a:lnTo>
                    <a:pt x="316" y="1"/>
                  </a:lnTo>
                  <a:close/>
                </a:path>
              </a:pathLst>
            </a:custGeom>
            <a:solidFill>
              <a:srgbClr val="FFFFFF">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4" name="Google Shape;2104;p40"/>
            <p:cNvSpPr/>
            <p:nvPr/>
          </p:nvSpPr>
          <p:spPr>
            <a:xfrm>
              <a:off x="1012075" y="4265425"/>
              <a:ext cx="39550" cy="67575"/>
            </a:xfrm>
            <a:custGeom>
              <a:avLst/>
              <a:gdLst/>
              <a:ahLst/>
              <a:cxnLst/>
              <a:rect l="l" t="t" r="r" b="b"/>
              <a:pathLst>
                <a:path w="1582" h="2703" fill="none" extrusionOk="0">
                  <a:moveTo>
                    <a:pt x="316" y="1"/>
                  </a:moveTo>
                  <a:lnTo>
                    <a:pt x="316" y="1"/>
                  </a:lnTo>
                  <a:lnTo>
                    <a:pt x="230" y="30"/>
                  </a:lnTo>
                  <a:lnTo>
                    <a:pt x="144" y="87"/>
                  </a:lnTo>
                  <a:lnTo>
                    <a:pt x="58" y="173"/>
                  </a:lnTo>
                  <a:lnTo>
                    <a:pt x="29" y="288"/>
                  </a:lnTo>
                  <a:lnTo>
                    <a:pt x="29" y="288"/>
                  </a:lnTo>
                  <a:lnTo>
                    <a:pt x="0" y="461"/>
                  </a:lnTo>
                  <a:lnTo>
                    <a:pt x="0" y="633"/>
                  </a:lnTo>
                  <a:lnTo>
                    <a:pt x="58" y="1036"/>
                  </a:lnTo>
                  <a:lnTo>
                    <a:pt x="115" y="1409"/>
                  </a:lnTo>
                  <a:lnTo>
                    <a:pt x="201" y="1754"/>
                  </a:lnTo>
                  <a:lnTo>
                    <a:pt x="201" y="1754"/>
                  </a:lnTo>
                  <a:lnTo>
                    <a:pt x="316" y="2099"/>
                  </a:lnTo>
                  <a:lnTo>
                    <a:pt x="403" y="2243"/>
                  </a:lnTo>
                  <a:lnTo>
                    <a:pt x="518" y="2386"/>
                  </a:lnTo>
                  <a:lnTo>
                    <a:pt x="633" y="2530"/>
                  </a:lnTo>
                  <a:lnTo>
                    <a:pt x="748" y="2616"/>
                  </a:lnTo>
                  <a:lnTo>
                    <a:pt x="920" y="2674"/>
                  </a:lnTo>
                  <a:lnTo>
                    <a:pt x="1092" y="2702"/>
                  </a:lnTo>
                  <a:lnTo>
                    <a:pt x="1092" y="2702"/>
                  </a:lnTo>
                  <a:lnTo>
                    <a:pt x="1179" y="2702"/>
                  </a:lnTo>
                  <a:lnTo>
                    <a:pt x="1179" y="2702"/>
                  </a:lnTo>
                  <a:lnTo>
                    <a:pt x="1294" y="2674"/>
                  </a:lnTo>
                  <a:lnTo>
                    <a:pt x="1380" y="2616"/>
                  </a:lnTo>
                  <a:lnTo>
                    <a:pt x="1437" y="2559"/>
                  </a:lnTo>
                  <a:lnTo>
                    <a:pt x="1495" y="2501"/>
                  </a:lnTo>
                  <a:lnTo>
                    <a:pt x="1581" y="2300"/>
                  </a:lnTo>
                  <a:lnTo>
                    <a:pt x="1581" y="2128"/>
                  </a:lnTo>
                  <a:lnTo>
                    <a:pt x="1581" y="2128"/>
                  </a:lnTo>
                  <a:lnTo>
                    <a:pt x="1552" y="1984"/>
                  </a:lnTo>
                  <a:lnTo>
                    <a:pt x="1495" y="1869"/>
                  </a:lnTo>
                  <a:lnTo>
                    <a:pt x="1322" y="1668"/>
                  </a:lnTo>
                  <a:lnTo>
                    <a:pt x="1322" y="1668"/>
                  </a:lnTo>
                  <a:lnTo>
                    <a:pt x="1236" y="1467"/>
                  </a:lnTo>
                  <a:lnTo>
                    <a:pt x="1150" y="1265"/>
                  </a:lnTo>
                  <a:lnTo>
                    <a:pt x="1150" y="1265"/>
                  </a:lnTo>
                  <a:lnTo>
                    <a:pt x="949" y="748"/>
                  </a:lnTo>
                  <a:lnTo>
                    <a:pt x="949" y="748"/>
                  </a:lnTo>
                  <a:lnTo>
                    <a:pt x="776" y="461"/>
                  </a:lnTo>
                  <a:lnTo>
                    <a:pt x="604" y="173"/>
                  </a:lnTo>
                  <a:lnTo>
                    <a:pt x="604" y="173"/>
                  </a:lnTo>
                  <a:lnTo>
                    <a:pt x="546" y="116"/>
                  </a:lnTo>
                  <a:lnTo>
                    <a:pt x="489" y="58"/>
                  </a:lnTo>
                  <a:lnTo>
                    <a:pt x="403" y="30"/>
                  </a:lnTo>
                  <a:lnTo>
                    <a:pt x="316" y="1"/>
                  </a:lnTo>
                </a:path>
              </a:pathLst>
            </a:custGeom>
            <a:solidFill>
              <a:srgbClr val="FFFFFF">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ackground 3">
  <p:cSld name="CUSTOM_14_1_1">
    <p:spTree>
      <p:nvGrpSpPr>
        <p:cNvPr id="1" name="Shape 2105"/>
        <p:cNvGrpSpPr/>
        <p:nvPr/>
      </p:nvGrpSpPr>
      <p:grpSpPr>
        <a:xfrm>
          <a:off x="0" y="0"/>
          <a:ext cx="0" cy="0"/>
          <a:chOff x="0" y="0"/>
          <a:chExt cx="0" cy="0"/>
        </a:xfrm>
      </p:grpSpPr>
      <p:sp>
        <p:nvSpPr>
          <p:cNvPr id="2106" name="Google Shape;2106;p41"/>
          <p:cNvSpPr/>
          <p:nvPr/>
        </p:nvSpPr>
        <p:spPr>
          <a:xfrm>
            <a:off x="-69500" y="4348825"/>
            <a:ext cx="9232998" cy="825581"/>
          </a:xfrm>
          <a:custGeom>
            <a:avLst/>
            <a:gdLst/>
            <a:ahLst/>
            <a:cxnLst/>
            <a:rect l="l" t="t" r="r" b="b"/>
            <a:pathLst>
              <a:path w="220529" h="19430" extrusionOk="0">
                <a:moveTo>
                  <a:pt x="0" y="1"/>
                </a:moveTo>
                <a:lnTo>
                  <a:pt x="0" y="19430"/>
                </a:lnTo>
                <a:lnTo>
                  <a:pt x="220528" y="19430"/>
                </a:lnTo>
                <a:lnTo>
                  <a:pt x="22052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07" name="Google Shape;2107;p41"/>
          <p:cNvGrpSpPr/>
          <p:nvPr/>
        </p:nvGrpSpPr>
        <p:grpSpPr>
          <a:xfrm>
            <a:off x="2683821" y="4567892"/>
            <a:ext cx="1208356" cy="1060711"/>
            <a:chOff x="1363425" y="4655637"/>
            <a:chExt cx="935550" cy="821238"/>
          </a:xfrm>
        </p:grpSpPr>
        <p:sp>
          <p:nvSpPr>
            <p:cNvPr id="2108" name="Google Shape;2108;p41"/>
            <p:cNvSpPr/>
            <p:nvPr/>
          </p:nvSpPr>
          <p:spPr>
            <a:xfrm>
              <a:off x="1686050" y="4959525"/>
              <a:ext cx="140850" cy="193300"/>
            </a:xfrm>
            <a:custGeom>
              <a:avLst/>
              <a:gdLst/>
              <a:ahLst/>
              <a:cxnLst/>
              <a:rect l="l" t="t" r="r" b="b"/>
              <a:pathLst>
                <a:path w="5634" h="7732" extrusionOk="0">
                  <a:moveTo>
                    <a:pt x="2041" y="892"/>
                  </a:moveTo>
                  <a:lnTo>
                    <a:pt x="2472" y="949"/>
                  </a:lnTo>
                  <a:lnTo>
                    <a:pt x="3190" y="1093"/>
                  </a:lnTo>
                  <a:lnTo>
                    <a:pt x="3708" y="1236"/>
                  </a:lnTo>
                  <a:lnTo>
                    <a:pt x="3995" y="1351"/>
                  </a:lnTo>
                  <a:lnTo>
                    <a:pt x="4168" y="1438"/>
                  </a:lnTo>
                  <a:lnTo>
                    <a:pt x="4397" y="1581"/>
                  </a:lnTo>
                  <a:lnTo>
                    <a:pt x="4426" y="1639"/>
                  </a:lnTo>
                  <a:lnTo>
                    <a:pt x="4455" y="1668"/>
                  </a:lnTo>
                  <a:lnTo>
                    <a:pt x="4512" y="2012"/>
                  </a:lnTo>
                  <a:lnTo>
                    <a:pt x="4541" y="2357"/>
                  </a:lnTo>
                  <a:lnTo>
                    <a:pt x="4541" y="2846"/>
                  </a:lnTo>
                  <a:lnTo>
                    <a:pt x="4512" y="3334"/>
                  </a:lnTo>
                  <a:lnTo>
                    <a:pt x="4426" y="4312"/>
                  </a:lnTo>
                  <a:lnTo>
                    <a:pt x="4340" y="5231"/>
                  </a:lnTo>
                  <a:lnTo>
                    <a:pt x="4283" y="5691"/>
                  </a:lnTo>
                  <a:lnTo>
                    <a:pt x="4196" y="6151"/>
                  </a:lnTo>
                  <a:lnTo>
                    <a:pt x="4110" y="6352"/>
                  </a:lnTo>
                  <a:lnTo>
                    <a:pt x="3995" y="6525"/>
                  </a:lnTo>
                  <a:lnTo>
                    <a:pt x="3909" y="6611"/>
                  </a:lnTo>
                  <a:lnTo>
                    <a:pt x="3823" y="6640"/>
                  </a:lnTo>
                  <a:lnTo>
                    <a:pt x="3478" y="6697"/>
                  </a:lnTo>
                  <a:lnTo>
                    <a:pt x="3018" y="6668"/>
                  </a:lnTo>
                  <a:lnTo>
                    <a:pt x="2558" y="6611"/>
                  </a:lnTo>
                  <a:lnTo>
                    <a:pt x="1667" y="6439"/>
                  </a:lnTo>
                  <a:lnTo>
                    <a:pt x="1322" y="6324"/>
                  </a:lnTo>
                  <a:lnTo>
                    <a:pt x="1265" y="6295"/>
                  </a:lnTo>
                  <a:lnTo>
                    <a:pt x="1265" y="6266"/>
                  </a:lnTo>
                  <a:lnTo>
                    <a:pt x="1207" y="6036"/>
                  </a:lnTo>
                  <a:lnTo>
                    <a:pt x="1179" y="5835"/>
                  </a:lnTo>
                  <a:lnTo>
                    <a:pt x="1207" y="5346"/>
                  </a:lnTo>
                  <a:lnTo>
                    <a:pt x="1207" y="4887"/>
                  </a:lnTo>
                  <a:lnTo>
                    <a:pt x="1293" y="3938"/>
                  </a:lnTo>
                  <a:lnTo>
                    <a:pt x="1408" y="1926"/>
                  </a:lnTo>
                  <a:lnTo>
                    <a:pt x="1466" y="978"/>
                  </a:lnTo>
                  <a:lnTo>
                    <a:pt x="1466" y="949"/>
                  </a:lnTo>
                  <a:lnTo>
                    <a:pt x="1495" y="920"/>
                  </a:lnTo>
                  <a:lnTo>
                    <a:pt x="1552" y="920"/>
                  </a:lnTo>
                  <a:lnTo>
                    <a:pt x="1725" y="892"/>
                  </a:lnTo>
                  <a:close/>
                  <a:moveTo>
                    <a:pt x="1638" y="1"/>
                  </a:moveTo>
                  <a:lnTo>
                    <a:pt x="1408" y="29"/>
                  </a:lnTo>
                  <a:lnTo>
                    <a:pt x="1121" y="116"/>
                  </a:lnTo>
                  <a:lnTo>
                    <a:pt x="1006" y="173"/>
                  </a:lnTo>
                  <a:lnTo>
                    <a:pt x="891" y="230"/>
                  </a:lnTo>
                  <a:lnTo>
                    <a:pt x="719" y="403"/>
                  </a:lnTo>
                  <a:lnTo>
                    <a:pt x="632" y="518"/>
                  </a:lnTo>
                  <a:lnTo>
                    <a:pt x="546" y="575"/>
                  </a:lnTo>
                  <a:lnTo>
                    <a:pt x="489" y="662"/>
                  </a:lnTo>
                  <a:lnTo>
                    <a:pt x="460" y="777"/>
                  </a:lnTo>
                  <a:lnTo>
                    <a:pt x="431" y="863"/>
                  </a:lnTo>
                  <a:lnTo>
                    <a:pt x="431" y="1236"/>
                  </a:lnTo>
                  <a:lnTo>
                    <a:pt x="403" y="1323"/>
                  </a:lnTo>
                  <a:lnTo>
                    <a:pt x="403" y="1754"/>
                  </a:lnTo>
                  <a:lnTo>
                    <a:pt x="374" y="1869"/>
                  </a:lnTo>
                  <a:lnTo>
                    <a:pt x="288" y="2846"/>
                  </a:lnTo>
                  <a:lnTo>
                    <a:pt x="58" y="4887"/>
                  </a:lnTo>
                  <a:lnTo>
                    <a:pt x="29" y="5375"/>
                  </a:lnTo>
                  <a:lnTo>
                    <a:pt x="0" y="5835"/>
                  </a:lnTo>
                  <a:lnTo>
                    <a:pt x="29" y="6122"/>
                  </a:lnTo>
                  <a:lnTo>
                    <a:pt x="29" y="6266"/>
                  </a:lnTo>
                  <a:lnTo>
                    <a:pt x="58" y="6410"/>
                  </a:lnTo>
                  <a:lnTo>
                    <a:pt x="144" y="6611"/>
                  </a:lnTo>
                  <a:lnTo>
                    <a:pt x="201" y="6812"/>
                  </a:lnTo>
                  <a:lnTo>
                    <a:pt x="345" y="6985"/>
                  </a:lnTo>
                  <a:lnTo>
                    <a:pt x="489" y="7157"/>
                  </a:lnTo>
                  <a:lnTo>
                    <a:pt x="661" y="7272"/>
                  </a:lnTo>
                  <a:lnTo>
                    <a:pt x="834" y="7358"/>
                  </a:lnTo>
                  <a:lnTo>
                    <a:pt x="949" y="7416"/>
                  </a:lnTo>
                  <a:lnTo>
                    <a:pt x="1092" y="7444"/>
                  </a:lnTo>
                  <a:lnTo>
                    <a:pt x="1437" y="7531"/>
                  </a:lnTo>
                  <a:lnTo>
                    <a:pt x="1696" y="7588"/>
                  </a:lnTo>
                  <a:lnTo>
                    <a:pt x="2184" y="7646"/>
                  </a:lnTo>
                  <a:lnTo>
                    <a:pt x="2702" y="7703"/>
                  </a:lnTo>
                  <a:lnTo>
                    <a:pt x="3190" y="7732"/>
                  </a:lnTo>
                  <a:lnTo>
                    <a:pt x="3248" y="7732"/>
                  </a:lnTo>
                  <a:lnTo>
                    <a:pt x="3535" y="7703"/>
                  </a:lnTo>
                  <a:lnTo>
                    <a:pt x="3765" y="7674"/>
                  </a:lnTo>
                  <a:lnTo>
                    <a:pt x="3995" y="7617"/>
                  </a:lnTo>
                  <a:lnTo>
                    <a:pt x="4225" y="7559"/>
                  </a:lnTo>
                  <a:lnTo>
                    <a:pt x="4455" y="7416"/>
                  </a:lnTo>
                  <a:lnTo>
                    <a:pt x="4570" y="7329"/>
                  </a:lnTo>
                  <a:lnTo>
                    <a:pt x="4685" y="7215"/>
                  </a:lnTo>
                  <a:lnTo>
                    <a:pt x="4886" y="6985"/>
                  </a:lnTo>
                  <a:lnTo>
                    <a:pt x="5059" y="6668"/>
                  </a:lnTo>
                  <a:lnTo>
                    <a:pt x="5145" y="6496"/>
                  </a:lnTo>
                  <a:lnTo>
                    <a:pt x="5202" y="6295"/>
                  </a:lnTo>
                  <a:lnTo>
                    <a:pt x="5288" y="5749"/>
                  </a:lnTo>
                  <a:lnTo>
                    <a:pt x="5375" y="5203"/>
                  </a:lnTo>
                  <a:lnTo>
                    <a:pt x="5490" y="4225"/>
                  </a:lnTo>
                  <a:lnTo>
                    <a:pt x="5605" y="3162"/>
                  </a:lnTo>
                  <a:lnTo>
                    <a:pt x="5633" y="2645"/>
                  </a:lnTo>
                  <a:lnTo>
                    <a:pt x="5605" y="2127"/>
                  </a:lnTo>
                  <a:lnTo>
                    <a:pt x="5576" y="1897"/>
                  </a:lnTo>
                  <a:lnTo>
                    <a:pt x="5547" y="1668"/>
                  </a:lnTo>
                  <a:lnTo>
                    <a:pt x="5461" y="1323"/>
                  </a:lnTo>
                  <a:lnTo>
                    <a:pt x="5403" y="1208"/>
                  </a:lnTo>
                  <a:lnTo>
                    <a:pt x="5346" y="1093"/>
                  </a:lnTo>
                  <a:lnTo>
                    <a:pt x="5260" y="978"/>
                  </a:lnTo>
                  <a:lnTo>
                    <a:pt x="5087" y="805"/>
                  </a:lnTo>
                  <a:lnTo>
                    <a:pt x="4857" y="633"/>
                  </a:lnTo>
                  <a:lnTo>
                    <a:pt x="4599" y="489"/>
                  </a:lnTo>
                  <a:lnTo>
                    <a:pt x="4369" y="403"/>
                  </a:lnTo>
                  <a:lnTo>
                    <a:pt x="4168" y="317"/>
                  </a:lnTo>
                  <a:lnTo>
                    <a:pt x="3650" y="173"/>
                  </a:lnTo>
                  <a:lnTo>
                    <a:pt x="3133" y="87"/>
                  </a:lnTo>
                  <a:lnTo>
                    <a:pt x="2702" y="29"/>
                  </a:lnTo>
                  <a:lnTo>
                    <a:pt x="2213" y="1"/>
                  </a:lnTo>
                  <a:close/>
                </a:path>
              </a:pathLst>
            </a:custGeom>
            <a:solidFill>
              <a:srgbClr val="FFFFFF">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9" name="Google Shape;2109;p41"/>
            <p:cNvSpPr/>
            <p:nvPr/>
          </p:nvSpPr>
          <p:spPr>
            <a:xfrm>
              <a:off x="1715500" y="4981800"/>
              <a:ext cx="84100" cy="145175"/>
            </a:xfrm>
            <a:custGeom>
              <a:avLst/>
              <a:gdLst/>
              <a:ahLst/>
              <a:cxnLst/>
              <a:rect l="l" t="t" r="r" b="b"/>
              <a:pathLst>
                <a:path w="3364" h="5807" fill="none" extrusionOk="0">
                  <a:moveTo>
                    <a:pt x="2300" y="5806"/>
                  </a:moveTo>
                  <a:lnTo>
                    <a:pt x="2300" y="5806"/>
                  </a:lnTo>
                  <a:lnTo>
                    <a:pt x="1840" y="5777"/>
                  </a:lnTo>
                  <a:lnTo>
                    <a:pt x="1380" y="5720"/>
                  </a:lnTo>
                  <a:lnTo>
                    <a:pt x="1380" y="5720"/>
                  </a:lnTo>
                  <a:lnTo>
                    <a:pt x="489" y="5548"/>
                  </a:lnTo>
                  <a:lnTo>
                    <a:pt x="489" y="5548"/>
                  </a:lnTo>
                  <a:lnTo>
                    <a:pt x="144" y="5433"/>
                  </a:lnTo>
                  <a:lnTo>
                    <a:pt x="87" y="5404"/>
                  </a:lnTo>
                  <a:lnTo>
                    <a:pt x="87" y="5375"/>
                  </a:lnTo>
                  <a:lnTo>
                    <a:pt x="87" y="5375"/>
                  </a:lnTo>
                  <a:lnTo>
                    <a:pt x="29" y="5145"/>
                  </a:lnTo>
                  <a:lnTo>
                    <a:pt x="1" y="4944"/>
                  </a:lnTo>
                  <a:lnTo>
                    <a:pt x="1" y="4944"/>
                  </a:lnTo>
                  <a:lnTo>
                    <a:pt x="29" y="4455"/>
                  </a:lnTo>
                  <a:lnTo>
                    <a:pt x="29" y="3996"/>
                  </a:lnTo>
                  <a:lnTo>
                    <a:pt x="115" y="3047"/>
                  </a:lnTo>
                  <a:lnTo>
                    <a:pt x="115" y="3047"/>
                  </a:lnTo>
                  <a:lnTo>
                    <a:pt x="230" y="1035"/>
                  </a:lnTo>
                  <a:lnTo>
                    <a:pt x="230" y="1035"/>
                  </a:lnTo>
                  <a:lnTo>
                    <a:pt x="288" y="87"/>
                  </a:lnTo>
                  <a:lnTo>
                    <a:pt x="288" y="58"/>
                  </a:lnTo>
                  <a:lnTo>
                    <a:pt x="288" y="58"/>
                  </a:lnTo>
                  <a:lnTo>
                    <a:pt x="317" y="29"/>
                  </a:lnTo>
                  <a:lnTo>
                    <a:pt x="374" y="29"/>
                  </a:lnTo>
                  <a:lnTo>
                    <a:pt x="374" y="29"/>
                  </a:lnTo>
                  <a:lnTo>
                    <a:pt x="547" y="1"/>
                  </a:lnTo>
                  <a:lnTo>
                    <a:pt x="547" y="1"/>
                  </a:lnTo>
                  <a:lnTo>
                    <a:pt x="575" y="1"/>
                  </a:lnTo>
                  <a:lnTo>
                    <a:pt x="575" y="1"/>
                  </a:lnTo>
                  <a:lnTo>
                    <a:pt x="863" y="1"/>
                  </a:lnTo>
                  <a:lnTo>
                    <a:pt x="863" y="1"/>
                  </a:lnTo>
                  <a:lnTo>
                    <a:pt x="1294" y="58"/>
                  </a:lnTo>
                  <a:lnTo>
                    <a:pt x="1294" y="58"/>
                  </a:lnTo>
                  <a:lnTo>
                    <a:pt x="2012" y="202"/>
                  </a:lnTo>
                  <a:lnTo>
                    <a:pt x="2012" y="202"/>
                  </a:lnTo>
                  <a:lnTo>
                    <a:pt x="2530" y="345"/>
                  </a:lnTo>
                  <a:lnTo>
                    <a:pt x="2530" y="345"/>
                  </a:lnTo>
                  <a:lnTo>
                    <a:pt x="2817" y="460"/>
                  </a:lnTo>
                  <a:lnTo>
                    <a:pt x="2817" y="460"/>
                  </a:lnTo>
                  <a:lnTo>
                    <a:pt x="2990" y="547"/>
                  </a:lnTo>
                  <a:lnTo>
                    <a:pt x="2990" y="547"/>
                  </a:lnTo>
                  <a:lnTo>
                    <a:pt x="3219" y="690"/>
                  </a:lnTo>
                  <a:lnTo>
                    <a:pt x="3248" y="748"/>
                  </a:lnTo>
                  <a:lnTo>
                    <a:pt x="3277" y="777"/>
                  </a:lnTo>
                  <a:lnTo>
                    <a:pt x="3277" y="777"/>
                  </a:lnTo>
                  <a:lnTo>
                    <a:pt x="3334" y="1121"/>
                  </a:lnTo>
                  <a:lnTo>
                    <a:pt x="3363" y="1466"/>
                  </a:lnTo>
                  <a:lnTo>
                    <a:pt x="3363" y="1466"/>
                  </a:lnTo>
                  <a:lnTo>
                    <a:pt x="3363" y="1955"/>
                  </a:lnTo>
                  <a:lnTo>
                    <a:pt x="3334" y="2443"/>
                  </a:lnTo>
                  <a:lnTo>
                    <a:pt x="3248" y="3421"/>
                  </a:lnTo>
                  <a:lnTo>
                    <a:pt x="3248" y="3421"/>
                  </a:lnTo>
                  <a:lnTo>
                    <a:pt x="3162" y="4340"/>
                  </a:lnTo>
                  <a:lnTo>
                    <a:pt x="3105" y="4800"/>
                  </a:lnTo>
                  <a:lnTo>
                    <a:pt x="3018" y="5260"/>
                  </a:lnTo>
                  <a:lnTo>
                    <a:pt x="3018" y="5260"/>
                  </a:lnTo>
                  <a:lnTo>
                    <a:pt x="2932" y="5461"/>
                  </a:lnTo>
                  <a:lnTo>
                    <a:pt x="2932" y="5461"/>
                  </a:lnTo>
                  <a:lnTo>
                    <a:pt x="2817" y="5634"/>
                  </a:lnTo>
                  <a:lnTo>
                    <a:pt x="2817" y="5634"/>
                  </a:lnTo>
                  <a:lnTo>
                    <a:pt x="2731" y="5720"/>
                  </a:lnTo>
                  <a:lnTo>
                    <a:pt x="2731" y="5720"/>
                  </a:lnTo>
                  <a:lnTo>
                    <a:pt x="2645" y="5749"/>
                  </a:lnTo>
                  <a:lnTo>
                    <a:pt x="2645" y="5749"/>
                  </a:lnTo>
                  <a:lnTo>
                    <a:pt x="2300" y="5806"/>
                  </a:lnTo>
                </a:path>
              </a:pathLst>
            </a:custGeom>
            <a:solidFill>
              <a:srgbClr val="FFFFFF">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0" name="Google Shape;2110;p41"/>
            <p:cNvSpPr/>
            <p:nvPr/>
          </p:nvSpPr>
          <p:spPr>
            <a:xfrm>
              <a:off x="1686050" y="4959525"/>
              <a:ext cx="140850" cy="193300"/>
            </a:xfrm>
            <a:custGeom>
              <a:avLst/>
              <a:gdLst/>
              <a:ahLst/>
              <a:cxnLst/>
              <a:rect l="l" t="t" r="r" b="b"/>
              <a:pathLst>
                <a:path w="5634" h="7732" fill="none" extrusionOk="0">
                  <a:moveTo>
                    <a:pt x="1926" y="1"/>
                  </a:moveTo>
                  <a:lnTo>
                    <a:pt x="1926" y="1"/>
                  </a:lnTo>
                  <a:lnTo>
                    <a:pt x="1638" y="1"/>
                  </a:lnTo>
                  <a:lnTo>
                    <a:pt x="1638" y="1"/>
                  </a:lnTo>
                  <a:lnTo>
                    <a:pt x="1408" y="29"/>
                  </a:lnTo>
                  <a:lnTo>
                    <a:pt x="1408" y="29"/>
                  </a:lnTo>
                  <a:lnTo>
                    <a:pt x="1121" y="116"/>
                  </a:lnTo>
                  <a:lnTo>
                    <a:pt x="1121" y="116"/>
                  </a:lnTo>
                  <a:lnTo>
                    <a:pt x="1006" y="173"/>
                  </a:lnTo>
                  <a:lnTo>
                    <a:pt x="891" y="230"/>
                  </a:lnTo>
                  <a:lnTo>
                    <a:pt x="719" y="403"/>
                  </a:lnTo>
                  <a:lnTo>
                    <a:pt x="719" y="403"/>
                  </a:lnTo>
                  <a:lnTo>
                    <a:pt x="632" y="518"/>
                  </a:lnTo>
                  <a:lnTo>
                    <a:pt x="632" y="518"/>
                  </a:lnTo>
                  <a:lnTo>
                    <a:pt x="546" y="575"/>
                  </a:lnTo>
                  <a:lnTo>
                    <a:pt x="489" y="662"/>
                  </a:lnTo>
                  <a:lnTo>
                    <a:pt x="460" y="777"/>
                  </a:lnTo>
                  <a:lnTo>
                    <a:pt x="431" y="863"/>
                  </a:lnTo>
                  <a:lnTo>
                    <a:pt x="431" y="863"/>
                  </a:lnTo>
                  <a:lnTo>
                    <a:pt x="431" y="1236"/>
                  </a:lnTo>
                  <a:lnTo>
                    <a:pt x="431" y="1236"/>
                  </a:lnTo>
                  <a:lnTo>
                    <a:pt x="403" y="1323"/>
                  </a:lnTo>
                  <a:lnTo>
                    <a:pt x="403" y="1323"/>
                  </a:lnTo>
                  <a:lnTo>
                    <a:pt x="403" y="1754"/>
                  </a:lnTo>
                  <a:lnTo>
                    <a:pt x="403" y="1754"/>
                  </a:lnTo>
                  <a:lnTo>
                    <a:pt x="374" y="1869"/>
                  </a:lnTo>
                  <a:lnTo>
                    <a:pt x="374" y="1869"/>
                  </a:lnTo>
                  <a:lnTo>
                    <a:pt x="288" y="2846"/>
                  </a:lnTo>
                  <a:lnTo>
                    <a:pt x="288" y="2846"/>
                  </a:lnTo>
                  <a:lnTo>
                    <a:pt x="58" y="4887"/>
                  </a:lnTo>
                  <a:lnTo>
                    <a:pt x="58" y="4887"/>
                  </a:lnTo>
                  <a:lnTo>
                    <a:pt x="29" y="5375"/>
                  </a:lnTo>
                  <a:lnTo>
                    <a:pt x="0" y="5835"/>
                  </a:lnTo>
                  <a:lnTo>
                    <a:pt x="0" y="5835"/>
                  </a:lnTo>
                  <a:lnTo>
                    <a:pt x="29" y="6122"/>
                  </a:lnTo>
                  <a:lnTo>
                    <a:pt x="29" y="6266"/>
                  </a:lnTo>
                  <a:lnTo>
                    <a:pt x="58" y="6410"/>
                  </a:lnTo>
                  <a:lnTo>
                    <a:pt x="58" y="6410"/>
                  </a:lnTo>
                  <a:lnTo>
                    <a:pt x="144" y="6611"/>
                  </a:lnTo>
                  <a:lnTo>
                    <a:pt x="201" y="6812"/>
                  </a:lnTo>
                  <a:lnTo>
                    <a:pt x="201" y="6812"/>
                  </a:lnTo>
                  <a:lnTo>
                    <a:pt x="345" y="6985"/>
                  </a:lnTo>
                  <a:lnTo>
                    <a:pt x="489" y="7157"/>
                  </a:lnTo>
                  <a:lnTo>
                    <a:pt x="489" y="7157"/>
                  </a:lnTo>
                  <a:lnTo>
                    <a:pt x="661" y="7272"/>
                  </a:lnTo>
                  <a:lnTo>
                    <a:pt x="834" y="7358"/>
                  </a:lnTo>
                  <a:lnTo>
                    <a:pt x="834" y="7358"/>
                  </a:lnTo>
                  <a:lnTo>
                    <a:pt x="949" y="7416"/>
                  </a:lnTo>
                  <a:lnTo>
                    <a:pt x="1092" y="7444"/>
                  </a:lnTo>
                  <a:lnTo>
                    <a:pt x="1092" y="7444"/>
                  </a:lnTo>
                  <a:lnTo>
                    <a:pt x="1437" y="7531"/>
                  </a:lnTo>
                  <a:lnTo>
                    <a:pt x="1437" y="7531"/>
                  </a:lnTo>
                  <a:lnTo>
                    <a:pt x="1696" y="7588"/>
                  </a:lnTo>
                  <a:lnTo>
                    <a:pt x="1696" y="7588"/>
                  </a:lnTo>
                  <a:lnTo>
                    <a:pt x="2184" y="7646"/>
                  </a:lnTo>
                  <a:lnTo>
                    <a:pt x="2184" y="7646"/>
                  </a:lnTo>
                  <a:lnTo>
                    <a:pt x="2702" y="7703"/>
                  </a:lnTo>
                  <a:lnTo>
                    <a:pt x="3190" y="7732"/>
                  </a:lnTo>
                  <a:lnTo>
                    <a:pt x="3190" y="7732"/>
                  </a:lnTo>
                  <a:lnTo>
                    <a:pt x="3248" y="7732"/>
                  </a:lnTo>
                  <a:lnTo>
                    <a:pt x="3248" y="7732"/>
                  </a:lnTo>
                  <a:lnTo>
                    <a:pt x="3535" y="7703"/>
                  </a:lnTo>
                  <a:lnTo>
                    <a:pt x="3535" y="7703"/>
                  </a:lnTo>
                  <a:lnTo>
                    <a:pt x="3765" y="7674"/>
                  </a:lnTo>
                  <a:lnTo>
                    <a:pt x="3765" y="7674"/>
                  </a:lnTo>
                  <a:lnTo>
                    <a:pt x="3995" y="7617"/>
                  </a:lnTo>
                  <a:lnTo>
                    <a:pt x="3995" y="7617"/>
                  </a:lnTo>
                  <a:lnTo>
                    <a:pt x="4225" y="7559"/>
                  </a:lnTo>
                  <a:lnTo>
                    <a:pt x="4225" y="7559"/>
                  </a:lnTo>
                  <a:lnTo>
                    <a:pt x="4455" y="7416"/>
                  </a:lnTo>
                  <a:lnTo>
                    <a:pt x="4455" y="7416"/>
                  </a:lnTo>
                  <a:lnTo>
                    <a:pt x="4570" y="7329"/>
                  </a:lnTo>
                  <a:lnTo>
                    <a:pt x="4685" y="7215"/>
                  </a:lnTo>
                  <a:lnTo>
                    <a:pt x="4685" y="7215"/>
                  </a:lnTo>
                  <a:lnTo>
                    <a:pt x="4886" y="6985"/>
                  </a:lnTo>
                  <a:lnTo>
                    <a:pt x="4886" y="6985"/>
                  </a:lnTo>
                  <a:lnTo>
                    <a:pt x="5059" y="6668"/>
                  </a:lnTo>
                  <a:lnTo>
                    <a:pt x="5059" y="6668"/>
                  </a:lnTo>
                  <a:lnTo>
                    <a:pt x="5145" y="6496"/>
                  </a:lnTo>
                  <a:lnTo>
                    <a:pt x="5202" y="6295"/>
                  </a:lnTo>
                  <a:lnTo>
                    <a:pt x="5202" y="6295"/>
                  </a:lnTo>
                  <a:lnTo>
                    <a:pt x="5288" y="5749"/>
                  </a:lnTo>
                  <a:lnTo>
                    <a:pt x="5375" y="5203"/>
                  </a:lnTo>
                  <a:lnTo>
                    <a:pt x="5375" y="5203"/>
                  </a:lnTo>
                  <a:lnTo>
                    <a:pt x="5490" y="4225"/>
                  </a:lnTo>
                  <a:lnTo>
                    <a:pt x="5490" y="4225"/>
                  </a:lnTo>
                  <a:lnTo>
                    <a:pt x="5605" y="3162"/>
                  </a:lnTo>
                  <a:lnTo>
                    <a:pt x="5633" y="2645"/>
                  </a:lnTo>
                  <a:lnTo>
                    <a:pt x="5605" y="2127"/>
                  </a:lnTo>
                  <a:lnTo>
                    <a:pt x="5605" y="2127"/>
                  </a:lnTo>
                  <a:lnTo>
                    <a:pt x="5576" y="1897"/>
                  </a:lnTo>
                  <a:lnTo>
                    <a:pt x="5547" y="1668"/>
                  </a:lnTo>
                  <a:lnTo>
                    <a:pt x="5547" y="1668"/>
                  </a:lnTo>
                  <a:lnTo>
                    <a:pt x="5461" y="1323"/>
                  </a:lnTo>
                  <a:lnTo>
                    <a:pt x="5461" y="1323"/>
                  </a:lnTo>
                  <a:lnTo>
                    <a:pt x="5403" y="1208"/>
                  </a:lnTo>
                  <a:lnTo>
                    <a:pt x="5403" y="1208"/>
                  </a:lnTo>
                  <a:lnTo>
                    <a:pt x="5346" y="1093"/>
                  </a:lnTo>
                  <a:lnTo>
                    <a:pt x="5260" y="978"/>
                  </a:lnTo>
                  <a:lnTo>
                    <a:pt x="5087" y="805"/>
                  </a:lnTo>
                  <a:lnTo>
                    <a:pt x="5087" y="805"/>
                  </a:lnTo>
                  <a:lnTo>
                    <a:pt x="4857" y="633"/>
                  </a:lnTo>
                  <a:lnTo>
                    <a:pt x="4599" y="489"/>
                  </a:lnTo>
                  <a:lnTo>
                    <a:pt x="4599" y="489"/>
                  </a:lnTo>
                  <a:lnTo>
                    <a:pt x="4369" y="403"/>
                  </a:lnTo>
                  <a:lnTo>
                    <a:pt x="4168" y="317"/>
                  </a:lnTo>
                  <a:lnTo>
                    <a:pt x="4168" y="317"/>
                  </a:lnTo>
                  <a:lnTo>
                    <a:pt x="3650" y="173"/>
                  </a:lnTo>
                  <a:lnTo>
                    <a:pt x="3133" y="87"/>
                  </a:lnTo>
                  <a:lnTo>
                    <a:pt x="3133" y="87"/>
                  </a:lnTo>
                  <a:lnTo>
                    <a:pt x="2702" y="29"/>
                  </a:lnTo>
                  <a:lnTo>
                    <a:pt x="2702" y="29"/>
                  </a:lnTo>
                  <a:lnTo>
                    <a:pt x="2213" y="1"/>
                  </a:lnTo>
                  <a:lnTo>
                    <a:pt x="2213" y="1"/>
                  </a:lnTo>
                  <a:lnTo>
                    <a:pt x="1926" y="1"/>
                  </a:lnTo>
                </a:path>
              </a:pathLst>
            </a:custGeom>
            <a:solidFill>
              <a:srgbClr val="FFFFFF">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1" name="Google Shape;2111;p41"/>
            <p:cNvSpPr/>
            <p:nvPr/>
          </p:nvSpPr>
          <p:spPr>
            <a:xfrm>
              <a:off x="2022300" y="5135575"/>
              <a:ext cx="276675" cy="341300"/>
            </a:xfrm>
            <a:custGeom>
              <a:avLst/>
              <a:gdLst/>
              <a:ahLst/>
              <a:cxnLst/>
              <a:rect l="l" t="t" r="r" b="b"/>
              <a:pathLst>
                <a:path w="11067" h="13652" extrusionOk="0">
                  <a:moveTo>
                    <a:pt x="3593" y="1035"/>
                  </a:moveTo>
                  <a:lnTo>
                    <a:pt x="3938" y="1063"/>
                  </a:lnTo>
                  <a:lnTo>
                    <a:pt x="4427" y="1092"/>
                  </a:lnTo>
                  <a:lnTo>
                    <a:pt x="4916" y="1178"/>
                  </a:lnTo>
                  <a:lnTo>
                    <a:pt x="5921" y="1322"/>
                  </a:lnTo>
                  <a:lnTo>
                    <a:pt x="6381" y="1380"/>
                  </a:lnTo>
                  <a:lnTo>
                    <a:pt x="6812" y="1437"/>
                  </a:lnTo>
                  <a:lnTo>
                    <a:pt x="7186" y="1523"/>
                  </a:lnTo>
                  <a:lnTo>
                    <a:pt x="7588" y="1638"/>
                  </a:lnTo>
                  <a:lnTo>
                    <a:pt x="8077" y="1839"/>
                  </a:lnTo>
                  <a:lnTo>
                    <a:pt x="8537" y="1983"/>
                  </a:lnTo>
                  <a:lnTo>
                    <a:pt x="8968" y="2184"/>
                  </a:lnTo>
                  <a:lnTo>
                    <a:pt x="9083" y="2271"/>
                  </a:lnTo>
                  <a:lnTo>
                    <a:pt x="9198" y="2386"/>
                  </a:lnTo>
                  <a:lnTo>
                    <a:pt x="9255" y="2529"/>
                  </a:lnTo>
                  <a:lnTo>
                    <a:pt x="9313" y="2817"/>
                  </a:lnTo>
                  <a:lnTo>
                    <a:pt x="9370" y="3133"/>
                  </a:lnTo>
                  <a:lnTo>
                    <a:pt x="9457" y="3851"/>
                  </a:lnTo>
                  <a:lnTo>
                    <a:pt x="9514" y="4541"/>
                  </a:lnTo>
                  <a:lnTo>
                    <a:pt x="9572" y="5260"/>
                  </a:lnTo>
                  <a:lnTo>
                    <a:pt x="9629" y="6553"/>
                  </a:lnTo>
                  <a:lnTo>
                    <a:pt x="9629" y="7473"/>
                  </a:lnTo>
                  <a:lnTo>
                    <a:pt x="9600" y="8421"/>
                  </a:lnTo>
                  <a:lnTo>
                    <a:pt x="9543" y="9427"/>
                  </a:lnTo>
                  <a:lnTo>
                    <a:pt x="9457" y="10519"/>
                  </a:lnTo>
                  <a:lnTo>
                    <a:pt x="9399" y="10979"/>
                  </a:lnTo>
                  <a:lnTo>
                    <a:pt x="9313" y="11439"/>
                  </a:lnTo>
                  <a:lnTo>
                    <a:pt x="9198" y="11784"/>
                  </a:lnTo>
                  <a:lnTo>
                    <a:pt x="9112" y="11899"/>
                  </a:lnTo>
                  <a:lnTo>
                    <a:pt x="8997" y="11985"/>
                  </a:lnTo>
                  <a:lnTo>
                    <a:pt x="8824" y="12071"/>
                  </a:lnTo>
                  <a:lnTo>
                    <a:pt x="8623" y="12157"/>
                  </a:lnTo>
                  <a:lnTo>
                    <a:pt x="8537" y="12186"/>
                  </a:lnTo>
                  <a:lnTo>
                    <a:pt x="7991" y="12330"/>
                  </a:lnTo>
                  <a:lnTo>
                    <a:pt x="7560" y="12416"/>
                  </a:lnTo>
                  <a:lnTo>
                    <a:pt x="7129" y="12474"/>
                  </a:lnTo>
                  <a:lnTo>
                    <a:pt x="6784" y="12474"/>
                  </a:lnTo>
                  <a:lnTo>
                    <a:pt x="6238" y="12445"/>
                  </a:lnTo>
                  <a:lnTo>
                    <a:pt x="5260" y="12387"/>
                  </a:lnTo>
                  <a:lnTo>
                    <a:pt x="4283" y="12272"/>
                  </a:lnTo>
                  <a:lnTo>
                    <a:pt x="3795" y="12186"/>
                  </a:lnTo>
                  <a:lnTo>
                    <a:pt x="3306" y="12100"/>
                  </a:lnTo>
                  <a:lnTo>
                    <a:pt x="2789" y="11956"/>
                  </a:lnTo>
                  <a:lnTo>
                    <a:pt x="2358" y="11813"/>
                  </a:lnTo>
                  <a:lnTo>
                    <a:pt x="1955" y="11669"/>
                  </a:lnTo>
                  <a:lnTo>
                    <a:pt x="1582" y="11496"/>
                  </a:lnTo>
                  <a:lnTo>
                    <a:pt x="1323" y="11324"/>
                  </a:lnTo>
                  <a:lnTo>
                    <a:pt x="1265" y="11267"/>
                  </a:lnTo>
                  <a:lnTo>
                    <a:pt x="1265" y="11238"/>
                  </a:lnTo>
                  <a:lnTo>
                    <a:pt x="1208" y="11037"/>
                  </a:lnTo>
                  <a:lnTo>
                    <a:pt x="1208" y="10807"/>
                  </a:lnTo>
                  <a:lnTo>
                    <a:pt x="1208" y="10347"/>
                  </a:lnTo>
                  <a:lnTo>
                    <a:pt x="1208" y="9887"/>
                  </a:lnTo>
                  <a:lnTo>
                    <a:pt x="1265" y="8996"/>
                  </a:lnTo>
                  <a:lnTo>
                    <a:pt x="1409" y="6898"/>
                  </a:lnTo>
                  <a:lnTo>
                    <a:pt x="1725" y="2817"/>
                  </a:lnTo>
                  <a:lnTo>
                    <a:pt x="1725" y="2673"/>
                  </a:lnTo>
                  <a:lnTo>
                    <a:pt x="1783" y="2156"/>
                  </a:lnTo>
                  <a:lnTo>
                    <a:pt x="1812" y="1839"/>
                  </a:lnTo>
                  <a:lnTo>
                    <a:pt x="1869" y="1523"/>
                  </a:lnTo>
                  <a:lnTo>
                    <a:pt x="1898" y="1380"/>
                  </a:lnTo>
                  <a:lnTo>
                    <a:pt x="2013" y="1265"/>
                  </a:lnTo>
                  <a:lnTo>
                    <a:pt x="2041" y="1236"/>
                  </a:lnTo>
                  <a:lnTo>
                    <a:pt x="2128" y="1178"/>
                  </a:lnTo>
                  <a:lnTo>
                    <a:pt x="2415" y="1121"/>
                  </a:lnTo>
                  <a:lnTo>
                    <a:pt x="2875" y="1063"/>
                  </a:lnTo>
                  <a:lnTo>
                    <a:pt x="3162" y="1063"/>
                  </a:lnTo>
                  <a:lnTo>
                    <a:pt x="3593" y="1035"/>
                  </a:lnTo>
                  <a:close/>
                  <a:moveTo>
                    <a:pt x="4053" y="0"/>
                  </a:moveTo>
                  <a:lnTo>
                    <a:pt x="3536" y="29"/>
                  </a:lnTo>
                  <a:lnTo>
                    <a:pt x="3076" y="58"/>
                  </a:lnTo>
                  <a:lnTo>
                    <a:pt x="2645" y="86"/>
                  </a:lnTo>
                  <a:lnTo>
                    <a:pt x="2185" y="173"/>
                  </a:lnTo>
                  <a:lnTo>
                    <a:pt x="1926" y="230"/>
                  </a:lnTo>
                  <a:lnTo>
                    <a:pt x="1668" y="345"/>
                  </a:lnTo>
                  <a:lnTo>
                    <a:pt x="1524" y="431"/>
                  </a:lnTo>
                  <a:lnTo>
                    <a:pt x="1380" y="546"/>
                  </a:lnTo>
                  <a:lnTo>
                    <a:pt x="1237" y="690"/>
                  </a:lnTo>
                  <a:lnTo>
                    <a:pt x="1122" y="834"/>
                  </a:lnTo>
                  <a:lnTo>
                    <a:pt x="1007" y="1063"/>
                  </a:lnTo>
                  <a:lnTo>
                    <a:pt x="921" y="1351"/>
                  </a:lnTo>
                  <a:lnTo>
                    <a:pt x="863" y="1610"/>
                  </a:lnTo>
                  <a:lnTo>
                    <a:pt x="806" y="1897"/>
                  </a:lnTo>
                  <a:lnTo>
                    <a:pt x="748" y="2386"/>
                  </a:lnTo>
                  <a:lnTo>
                    <a:pt x="719" y="2845"/>
                  </a:lnTo>
                  <a:lnTo>
                    <a:pt x="719" y="2989"/>
                  </a:lnTo>
                  <a:lnTo>
                    <a:pt x="777" y="3104"/>
                  </a:lnTo>
                  <a:lnTo>
                    <a:pt x="806" y="3190"/>
                  </a:lnTo>
                  <a:lnTo>
                    <a:pt x="547" y="5720"/>
                  </a:lnTo>
                  <a:lnTo>
                    <a:pt x="317" y="7760"/>
                  </a:lnTo>
                  <a:lnTo>
                    <a:pt x="58" y="9801"/>
                  </a:lnTo>
                  <a:lnTo>
                    <a:pt x="30" y="10289"/>
                  </a:lnTo>
                  <a:lnTo>
                    <a:pt x="1" y="10749"/>
                  </a:lnTo>
                  <a:lnTo>
                    <a:pt x="1" y="11065"/>
                  </a:lnTo>
                  <a:lnTo>
                    <a:pt x="30" y="11381"/>
                  </a:lnTo>
                  <a:lnTo>
                    <a:pt x="58" y="11583"/>
                  </a:lnTo>
                  <a:lnTo>
                    <a:pt x="145" y="11784"/>
                  </a:lnTo>
                  <a:lnTo>
                    <a:pt x="202" y="11928"/>
                  </a:lnTo>
                  <a:lnTo>
                    <a:pt x="288" y="12043"/>
                  </a:lnTo>
                  <a:lnTo>
                    <a:pt x="489" y="12244"/>
                  </a:lnTo>
                  <a:lnTo>
                    <a:pt x="691" y="12387"/>
                  </a:lnTo>
                  <a:lnTo>
                    <a:pt x="892" y="12502"/>
                  </a:lnTo>
                  <a:lnTo>
                    <a:pt x="1438" y="12761"/>
                  </a:lnTo>
                  <a:lnTo>
                    <a:pt x="1898" y="12962"/>
                  </a:lnTo>
                  <a:lnTo>
                    <a:pt x="2358" y="13106"/>
                  </a:lnTo>
                  <a:lnTo>
                    <a:pt x="2875" y="13221"/>
                  </a:lnTo>
                  <a:lnTo>
                    <a:pt x="3392" y="13336"/>
                  </a:lnTo>
                  <a:lnTo>
                    <a:pt x="3938" y="13422"/>
                  </a:lnTo>
                  <a:lnTo>
                    <a:pt x="4456" y="13508"/>
                  </a:lnTo>
                  <a:lnTo>
                    <a:pt x="5490" y="13595"/>
                  </a:lnTo>
                  <a:lnTo>
                    <a:pt x="6008" y="13652"/>
                  </a:lnTo>
                  <a:lnTo>
                    <a:pt x="6985" y="13652"/>
                  </a:lnTo>
                  <a:lnTo>
                    <a:pt x="7301" y="13623"/>
                  </a:lnTo>
                  <a:lnTo>
                    <a:pt x="7617" y="13595"/>
                  </a:lnTo>
                  <a:lnTo>
                    <a:pt x="7905" y="13537"/>
                  </a:lnTo>
                  <a:lnTo>
                    <a:pt x="8393" y="13451"/>
                  </a:lnTo>
                  <a:lnTo>
                    <a:pt x="8882" y="13307"/>
                  </a:lnTo>
                  <a:lnTo>
                    <a:pt x="8911" y="13307"/>
                  </a:lnTo>
                  <a:lnTo>
                    <a:pt x="8997" y="13278"/>
                  </a:lnTo>
                  <a:lnTo>
                    <a:pt x="8997" y="13250"/>
                  </a:lnTo>
                  <a:lnTo>
                    <a:pt x="9255" y="13192"/>
                  </a:lnTo>
                  <a:lnTo>
                    <a:pt x="9485" y="13077"/>
                  </a:lnTo>
                  <a:lnTo>
                    <a:pt x="9744" y="12933"/>
                  </a:lnTo>
                  <a:lnTo>
                    <a:pt x="9974" y="12732"/>
                  </a:lnTo>
                  <a:lnTo>
                    <a:pt x="10146" y="12560"/>
                  </a:lnTo>
                  <a:lnTo>
                    <a:pt x="10290" y="12330"/>
                  </a:lnTo>
                  <a:lnTo>
                    <a:pt x="10434" y="12043"/>
                  </a:lnTo>
                  <a:lnTo>
                    <a:pt x="10549" y="11726"/>
                  </a:lnTo>
                  <a:lnTo>
                    <a:pt x="10664" y="11152"/>
                  </a:lnTo>
                  <a:lnTo>
                    <a:pt x="10779" y="10605"/>
                  </a:lnTo>
                  <a:lnTo>
                    <a:pt x="10922" y="9513"/>
                  </a:lnTo>
                  <a:lnTo>
                    <a:pt x="11009" y="8536"/>
                  </a:lnTo>
                  <a:lnTo>
                    <a:pt x="11037" y="7559"/>
                  </a:lnTo>
                  <a:lnTo>
                    <a:pt x="11066" y="6984"/>
                  </a:lnTo>
                  <a:lnTo>
                    <a:pt x="11037" y="6381"/>
                  </a:lnTo>
                  <a:lnTo>
                    <a:pt x="10980" y="5403"/>
                  </a:lnTo>
                  <a:lnTo>
                    <a:pt x="10922" y="4426"/>
                  </a:lnTo>
                  <a:lnTo>
                    <a:pt x="10865" y="3966"/>
                  </a:lnTo>
                  <a:lnTo>
                    <a:pt x="10807" y="3478"/>
                  </a:lnTo>
                  <a:lnTo>
                    <a:pt x="10635" y="2558"/>
                  </a:lnTo>
                  <a:lnTo>
                    <a:pt x="10577" y="2271"/>
                  </a:lnTo>
                  <a:lnTo>
                    <a:pt x="10491" y="1983"/>
                  </a:lnTo>
                  <a:lnTo>
                    <a:pt x="10376" y="1782"/>
                  </a:lnTo>
                  <a:lnTo>
                    <a:pt x="10261" y="1610"/>
                  </a:lnTo>
                  <a:lnTo>
                    <a:pt x="10146" y="1466"/>
                  </a:lnTo>
                  <a:lnTo>
                    <a:pt x="10003" y="1322"/>
                  </a:lnTo>
                  <a:lnTo>
                    <a:pt x="9744" y="1150"/>
                  </a:lnTo>
                  <a:lnTo>
                    <a:pt x="9485" y="1006"/>
                  </a:lnTo>
                  <a:lnTo>
                    <a:pt x="9227" y="891"/>
                  </a:lnTo>
                  <a:lnTo>
                    <a:pt x="8939" y="805"/>
                  </a:lnTo>
                  <a:lnTo>
                    <a:pt x="8048" y="517"/>
                  </a:lnTo>
                  <a:lnTo>
                    <a:pt x="7531" y="374"/>
                  </a:lnTo>
                  <a:lnTo>
                    <a:pt x="6985" y="287"/>
                  </a:lnTo>
                  <a:lnTo>
                    <a:pt x="6554" y="230"/>
                  </a:lnTo>
                  <a:lnTo>
                    <a:pt x="6065" y="173"/>
                  </a:lnTo>
                  <a:lnTo>
                    <a:pt x="5117" y="58"/>
                  </a:lnTo>
                  <a:lnTo>
                    <a:pt x="4599" y="29"/>
                  </a:lnTo>
                  <a:lnTo>
                    <a:pt x="4111" y="0"/>
                  </a:lnTo>
                  <a:close/>
                </a:path>
              </a:pathLst>
            </a:custGeom>
            <a:solidFill>
              <a:srgbClr val="FFFFFF">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2" name="Google Shape;2112;p41"/>
            <p:cNvSpPr/>
            <p:nvPr/>
          </p:nvSpPr>
          <p:spPr>
            <a:xfrm>
              <a:off x="2052475" y="5161425"/>
              <a:ext cx="210575" cy="286000"/>
            </a:xfrm>
            <a:custGeom>
              <a:avLst/>
              <a:gdLst/>
              <a:ahLst/>
              <a:cxnLst/>
              <a:rect l="l" t="t" r="r" b="b"/>
              <a:pathLst>
                <a:path w="8423" h="11440" fill="none" extrusionOk="0">
                  <a:moveTo>
                    <a:pt x="1582" y="29"/>
                  </a:moveTo>
                  <a:lnTo>
                    <a:pt x="1582" y="29"/>
                  </a:lnTo>
                  <a:lnTo>
                    <a:pt x="1955" y="29"/>
                  </a:lnTo>
                  <a:lnTo>
                    <a:pt x="1955" y="29"/>
                  </a:lnTo>
                  <a:lnTo>
                    <a:pt x="2386" y="1"/>
                  </a:lnTo>
                  <a:lnTo>
                    <a:pt x="2386" y="1"/>
                  </a:lnTo>
                  <a:lnTo>
                    <a:pt x="2731" y="29"/>
                  </a:lnTo>
                  <a:lnTo>
                    <a:pt x="2731" y="29"/>
                  </a:lnTo>
                  <a:lnTo>
                    <a:pt x="3220" y="58"/>
                  </a:lnTo>
                  <a:lnTo>
                    <a:pt x="3709" y="144"/>
                  </a:lnTo>
                  <a:lnTo>
                    <a:pt x="3709" y="144"/>
                  </a:lnTo>
                  <a:lnTo>
                    <a:pt x="4714" y="288"/>
                  </a:lnTo>
                  <a:lnTo>
                    <a:pt x="4714" y="288"/>
                  </a:lnTo>
                  <a:lnTo>
                    <a:pt x="5174" y="346"/>
                  </a:lnTo>
                  <a:lnTo>
                    <a:pt x="5174" y="346"/>
                  </a:lnTo>
                  <a:lnTo>
                    <a:pt x="5605" y="403"/>
                  </a:lnTo>
                  <a:lnTo>
                    <a:pt x="5605" y="403"/>
                  </a:lnTo>
                  <a:lnTo>
                    <a:pt x="5979" y="489"/>
                  </a:lnTo>
                  <a:lnTo>
                    <a:pt x="5979" y="489"/>
                  </a:lnTo>
                  <a:lnTo>
                    <a:pt x="6381" y="604"/>
                  </a:lnTo>
                  <a:lnTo>
                    <a:pt x="6381" y="604"/>
                  </a:lnTo>
                  <a:lnTo>
                    <a:pt x="6870" y="805"/>
                  </a:lnTo>
                  <a:lnTo>
                    <a:pt x="6870" y="805"/>
                  </a:lnTo>
                  <a:lnTo>
                    <a:pt x="7330" y="949"/>
                  </a:lnTo>
                  <a:lnTo>
                    <a:pt x="7761" y="1150"/>
                  </a:lnTo>
                  <a:lnTo>
                    <a:pt x="7761" y="1150"/>
                  </a:lnTo>
                  <a:lnTo>
                    <a:pt x="7876" y="1237"/>
                  </a:lnTo>
                  <a:lnTo>
                    <a:pt x="7876" y="1237"/>
                  </a:lnTo>
                  <a:lnTo>
                    <a:pt x="7991" y="1352"/>
                  </a:lnTo>
                  <a:lnTo>
                    <a:pt x="7991" y="1352"/>
                  </a:lnTo>
                  <a:lnTo>
                    <a:pt x="8048" y="1495"/>
                  </a:lnTo>
                  <a:lnTo>
                    <a:pt x="8048" y="1495"/>
                  </a:lnTo>
                  <a:lnTo>
                    <a:pt x="8106" y="1783"/>
                  </a:lnTo>
                  <a:lnTo>
                    <a:pt x="8163" y="2099"/>
                  </a:lnTo>
                  <a:lnTo>
                    <a:pt x="8163" y="2099"/>
                  </a:lnTo>
                  <a:lnTo>
                    <a:pt x="8250" y="2817"/>
                  </a:lnTo>
                  <a:lnTo>
                    <a:pt x="8250" y="2817"/>
                  </a:lnTo>
                  <a:lnTo>
                    <a:pt x="8307" y="3507"/>
                  </a:lnTo>
                  <a:lnTo>
                    <a:pt x="8365" y="4226"/>
                  </a:lnTo>
                  <a:lnTo>
                    <a:pt x="8365" y="4226"/>
                  </a:lnTo>
                  <a:lnTo>
                    <a:pt x="8422" y="5519"/>
                  </a:lnTo>
                  <a:lnTo>
                    <a:pt x="8422" y="5519"/>
                  </a:lnTo>
                  <a:lnTo>
                    <a:pt x="8422" y="6439"/>
                  </a:lnTo>
                  <a:lnTo>
                    <a:pt x="8393" y="7387"/>
                  </a:lnTo>
                  <a:lnTo>
                    <a:pt x="8393" y="7387"/>
                  </a:lnTo>
                  <a:lnTo>
                    <a:pt x="8336" y="8393"/>
                  </a:lnTo>
                  <a:lnTo>
                    <a:pt x="8336" y="8393"/>
                  </a:lnTo>
                  <a:lnTo>
                    <a:pt x="8250" y="9485"/>
                  </a:lnTo>
                  <a:lnTo>
                    <a:pt x="8250" y="9485"/>
                  </a:lnTo>
                  <a:lnTo>
                    <a:pt x="8192" y="9945"/>
                  </a:lnTo>
                  <a:lnTo>
                    <a:pt x="8106" y="10405"/>
                  </a:lnTo>
                  <a:lnTo>
                    <a:pt x="8106" y="10405"/>
                  </a:lnTo>
                  <a:lnTo>
                    <a:pt x="7991" y="10750"/>
                  </a:lnTo>
                  <a:lnTo>
                    <a:pt x="7991" y="10750"/>
                  </a:lnTo>
                  <a:lnTo>
                    <a:pt x="7905" y="10865"/>
                  </a:lnTo>
                  <a:lnTo>
                    <a:pt x="7905" y="10865"/>
                  </a:lnTo>
                  <a:lnTo>
                    <a:pt x="7790" y="10951"/>
                  </a:lnTo>
                  <a:lnTo>
                    <a:pt x="7790" y="10951"/>
                  </a:lnTo>
                  <a:lnTo>
                    <a:pt x="7617" y="11037"/>
                  </a:lnTo>
                  <a:lnTo>
                    <a:pt x="7416" y="11123"/>
                  </a:lnTo>
                  <a:lnTo>
                    <a:pt x="7416" y="11123"/>
                  </a:lnTo>
                  <a:lnTo>
                    <a:pt x="7330" y="11152"/>
                  </a:lnTo>
                  <a:lnTo>
                    <a:pt x="7330" y="11152"/>
                  </a:lnTo>
                  <a:lnTo>
                    <a:pt x="6784" y="11296"/>
                  </a:lnTo>
                  <a:lnTo>
                    <a:pt x="6784" y="11296"/>
                  </a:lnTo>
                  <a:lnTo>
                    <a:pt x="6353" y="11382"/>
                  </a:lnTo>
                  <a:lnTo>
                    <a:pt x="5922" y="11440"/>
                  </a:lnTo>
                  <a:lnTo>
                    <a:pt x="5922" y="11440"/>
                  </a:lnTo>
                  <a:lnTo>
                    <a:pt x="5577" y="11440"/>
                  </a:lnTo>
                  <a:lnTo>
                    <a:pt x="5577" y="11440"/>
                  </a:lnTo>
                  <a:lnTo>
                    <a:pt x="5031" y="11411"/>
                  </a:lnTo>
                  <a:lnTo>
                    <a:pt x="5031" y="11411"/>
                  </a:lnTo>
                  <a:lnTo>
                    <a:pt x="4053" y="11353"/>
                  </a:lnTo>
                  <a:lnTo>
                    <a:pt x="4053" y="11353"/>
                  </a:lnTo>
                  <a:lnTo>
                    <a:pt x="3076" y="11238"/>
                  </a:lnTo>
                  <a:lnTo>
                    <a:pt x="2588" y="11152"/>
                  </a:lnTo>
                  <a:lnTo>
                    <a:pt x="2099" y="11066"/>
                  </a:lnTo>
                  <a:lnTo>
                    <a:pt x="2099" y="11066"/>
                  </a:lnTo>
                  <a:lnTo>
                    <a:pt x="1582" y="10922"/>
                  </a:lnTo>
                  <a:lnTo>
                    <a:pt x="1582" y="10922"/>
                  </a:lnTo>
                  <a:lnTo>
                    <a:pt x="1151" y="10779"/>
                  </a:lnTo>
                  <a:lnTo>
                    <a:pt x="1151" y="10779"/>
                  </a:lnTo>
                  <a:lnTo>
                    <a:pt x="748" y="10635"/>
                  </a:lnTo>
                  <a:lnTo>
                    <a:pt x="375" y="10462"/>
                  </a:lnTo>
                  <a:lnTo>
                    <a:pt x="375" y="10462"/>
                  </a:lnTo>
                  <a:lnTo>
                    <a:pt x="116" y="10290"/>
                  </a:lnTo>
                  <a:lnTo>
                    <a:pt x="58" y="10233"/>
                  </a:lnTo>
                  <a:lnTo>
                    <a:pt x="58" y="10204"/>
                  </a:lnTo>
                  <a:lnTo>
                    <a:pt x="58" y="10204"/>
                  </a:lnTo>
                  <a:lnTo>
                    <a:pt x="1" y="10003"/>
                  </a:lnTo>
                  <a:lnTo>
                    <a:pt x="1" y="9773"/>
                  </a:lnTo>
                  <a:lnTo>
                    <a:pt x="1" y="9773"/>
                  </a:lnTo>
                  <a:lnTo>
                    <a:pt x="1" y="9313"/>
                  </a:lnTo>
                  <a:lnTo>
                    <a:pt x="1" y="8853"/>
                  </a:lnTo>
                  <a:lnTo>
                    <a:pt x="58" y="7962"/>
                  </a:lnTo>
                  <a:lnTo>
                    <a:pt x="58" y="7962"/>
                  </a:lnTo>
                  <a:lnTo>
                    <a:pt x="202" y="5864"/>
                  </a:lnTo>
                  <a:lnTo>
                    <a:pt x="202" y="5864"/>
                  </a:lnTo>
                  <a:lnTo>
                    <a:pt x="518" y="1783"/>
                  </a:lnTo>
                  <a:lnTo>
                    <a:pt x="518" y="1783"/>
                  </a:lnTo>
                  <a:lnTo>
                    <a:pt x="518" y="1639"/>
                  </a:lnTo>
                  <a:lnTo>
                    <a:pt x="518" y="1639"/>
                  </a:lnTo>
                  <a:lnTo>
                    <a:pt x="576" y="1122"/>
                  </a:lnTo>
                  <a:lnTo>
                    <a:pt x="576" y="1122"/>
                  </a:lnTo>
                  <a:lnTo>
                    <a:pt x="605" y="805"/>
                  </a:lnTo>
                  <a:lnTo>
                    <a:pt x="662" y="489"/>
                  </a:lnTo>
                  <a:lnTo>
                    <a:pt x="662" y="489"/>
                  </a:lnTo>
                  <a:lnTo>
                    <a:pt x="691" y="346"/>
                  </a:lnTo>
                  <a:lnTo>
                    <a:pt x="691" y="346"/>
                  </a:lnTo>
                  <a:lnTo>
                    <a:pt x="806" y="231"/>
                  </a:lnTo>
                  <a:lnTo>
                    <a:pt x="834" y="202"/>
                  </a:lnTo>
                  <a:lnTo>
                    <a:pt x="834" y="202"/>
                  </a:lnTo>
                  <a:lnTo>
                    <a:pt x="921" y="144"/>
                  </a:lnTo>
                  <a:lnTo>
                    <a:pt x="921" y="144"/>
                  </a:lnTo>
                  <a:lnTo>
                    <a:pt x="1208" y="87"/>
                  </a:lnTo>
                  <a:lnTo>
                    <a:pt x="1208" y="87"/>
                  </a:lnTo>
                  <a:lnTo>
                    <a:pt x="1668" y="29"/>
                  </a:lnTo>
                  <a:lnTo>
                    <a:pt x="1668" y="29"/>
                  </a:lnTo>
                  <a:lnTo>
                    <a:pt x="1582" y="29"/>
                  </a:lnTo>
                </a:path>
              </a:pathLst>
            </a:custGeom>
            <a:solidFill>
              <a:srgbClr val="FFFFFF">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3" name="Google Shape;2113;p41"/>
            <p:cNvSpPr/>
            <p:nvPr/>
          </p:nvSpPr>
          <p:spPr>
            <a:xfrm>
              <a:off x="2022300" y="5135575"/>
              <a:ext cx="276675" cy="341300"/>
            </a:xfrm>
            <a:custGeom>
              <a:avLst/>
              <a:gdLst/>
              <a:ahLst/>
              <a:cxnLst/>
              <a:rect l="l" t="t" r="r" b="b"/>
              <a:pathLst>
                <a:path w="11067" h="13652" fill="none" extrusionOk="0">
                  <a:moveTo>
                    <a:pt x="4053" y="0"/>
                  </a:moveTo>
                  <a:lnTo>
                    <a:pt x="4053" y="0"/>
                  </a:lnTo>
                  <a:lnTo>
                    <a:pt x="3536" y="29"/>
                  </a:lnTo>
                  <a:lnTo>
                    <a:pt x="3536" y="29"/>
                  </a:lnTo>
                  <a:lnTo>
                    <a:pt x="3076" y="58"/>
                  </a:lnTo>
                  <a:lnTo>
                    <a:pt x="3076" y="58"/>
                  </a:lnTo>
                  <a:lnTo>
                    <a:pt x="2645" y="86"/>
                  </a:lnTo>
                  <a:lnTo>
                    <a:pt x="2645" y="86"/>
                  </a:lnTo>
                  <a:lnTo>
                    <a:pt x="2185" y="173"/>
                  </a:lnTo>
                  <a:lnTo>
                    <a:pt x="2185" y="173"/>
                  </a:lnTo>
                  <a:lnTo>
                    <a:pt x="1926" y="230"/>
                  </a:lnTo>
                  <a:lnTo>
                    <a:pt x="1668" y="345"/>
                  </a:lnTo>
                  <a:lnTo>
                    <a:pt x="1668" y="345"/>
                  </a:lnTo>
                  <a:lnTo>
                    <a:pt x="1524" y="431"/>
                  </a:lnTo>
                  <a:lnTo>
                    <a:pt x="1380" y="546"/>
                  </a:lnTo>
                  <a:lnTo>
                    <a:pt x="1237" y="690"/>
                  </a:lnTo>
                  <a:lnTo>
                    <a:pt x="1122" y="834"/>
                  </a:lnTo>
                  <a:lnTo>
                    <a:pt x="1122" y="834"/>
                  </a:lnTo>
                  <a:lnTo>
                    <a:pt x="1007" y="1063"/>
                  </a:lnTo>
                  <a:lnTo>
                    <a:pt x="921" y="1351"/>
                  </a:lnTo>
                  <a:lnTo>
                    <a:pt x="863" y="1610"/>
                  </a:lnTo>
                  <a:lnTo>
                    <a:pt x="806" y="1897"/>
                  </a:lnTo>
                  <a:lnTo>
                    <a:pt x="806" y="1897"/>
                  </a:lnTo>
                  <a:lnTo>
                    <a:pt x="748" y="2386"/>
                  </a:lnTo>
                  <a:lnTo>
                    <a:pt x="719" y="2845"/>
                  </a:lnTo>
                  <a:lnTo>
                    <a:pt x="719" y="2845"/>
                  </a:lnTo>
                  <a:lnTo>
                    <a:pt x="719" y="2989"/>
                  </a:lnTo>
                  <a:lnTo>
                    <a:pt x="777" y="3104"/>
                  </a:lnTo>
                  <a:lnTo>
                    <a:pt x="777" y="3104"/>
                  </a:lnTo>
                  <a:lnTo>
                    <a:pt x="806" y="3190"/>
                  </a:lnTo>
                  <a:lnTo>
                    <a:pt x="806" y="3190"/>
                  </a:lnTo>
                  <a:lnTo>
                    <a:pt x="547" y="5720"/>
                  </a:lnTo>
                  <a:lnTo>
                    <a:pt x="547" y="5720"/>
                  </a:lnTo>
                  <a:lnTo>
                    <a:pt x="317" y="7760"/>
                  </a:lnTo>
                  <a:lnTo>
                    <a:pt x="58" y="9801"/>
                  </a:lnTo>
                  <a:lnTo>
                    <a:pt x="58" y="9801"/>
                  </a:lnTo>
                  <a:lnTo>
                    <a:pt x="30" y="10289"/>
                  </a:lnTo>
                  <a:lnTo>
                    <a:pt x="1" y="10749"/>
                  </a:lnTo>
                  <a:lnTo>
                    <a:pt x="1" y="10749"/>
                  </a:lnTo>
                  <a:lnTo>
                    <a:pt x="1" y="11065"/>
                  </a:lnTo>
                  <a:lnTo>
                    <a:pt x="30" y="11381"/>
                  </a:lnTo>
                  <a:lnTo>
                    <a:pt x="30" y="11381"/>
                  </a:lnTo>
                  <a:lnTo>
                    <a:pt x="58" y="11583"/>
                  </a:lnTo>
                  <a:lnTo>
                    <a:pt x="145" y="11784"/>
                  </a:lnTo>
                  <a:lnTo>
                    <a:pt x="145" y="11784"/>
                  </a:lnTo>
                  <a:lnTo>
                    <a:pt x="202" y="11928"/>
                  </a:lnTo>
                  <a:lnTo>
                    <a:pt x="288" y="12043"/>
                  </a:lnTo>
                  <a:lnTo>
                    <a:pt x="489" y="12244"/>
                  </a:lnTo>
                  <a:lnTo>
                    <a:pt x="489" y="12244"/>
                  </a:lnTo>
                  <a:lnTo>
                    <a:pt x="691" y="12387"/>
                  </a:lnTo>
                  <a:lnTo>
                    <a:pt x="892" y="12502"/>
                  </a:lnTo>
                  <a:lnTo>
                    <a:pt x="892" y="12502"/>
                  </a:lnTo>
                  <a:lnTo>
                    <a:pt x="1438" y="12761"/>
                  </a:lnTo>
                  <a:lnTo>
                    <a:pt x="1438" y="12761"/>
                  </a:lnTo>
                  <a:lnTo>
                    <a:pt x="1898" y="12962"/>
                  </a:lnTo>
                  <a:lnTo>
                    <a:pt x="2358" y="13106"/>
                  </a:lnTo>
                  <a:lnTo>
                    <a:pt x="2358" y="13106"/>
                  </a:lnTo>
                  <a:lnTo>
                    <a:pt x="2875" y="13221"/>
                  </a:lnTo>
                  <a:lnTo>
                    <a:pt x="3392" y="13336"/>
                  </a:lnTo>
                  <a:lnTo>
                    <a:pt x="3938" y="13422"/>
                  </a:lnTo>
                  <a:lnTo>
                    <a:pt x="4456" y="13508"/>
                  </a:lnTo>
                  <a:lnTo>
                    <a:pt x="4456" y="13508"/>
                  </a:lnTo>
                  <a:lnTo>
                    <a:pt x="5490" y="13595"/>
                  </a:lnTo>
                  <a:lnTo>
                    <a:pt x="6008" y="13652"/>
                  </a:lnTo>
                  <a:lnTo>
                    <a:pt x="6525" y="13652"/>
                  </a:lnTo>
                  <a:lnTo>
                    <a:pt x="6525" y="13652"/>
                  </a:lnTo>
                  <a:lnTo>
                    <a:pt x="6640" y="13652"/>
                  </a:lnTo>
                  <a:lnTo>
                    <a:pt x="6640" y="13652"/>
                  </a:lnTo>
                  <a:lnTo>
                    <a:pt x="6985" y="13652"/>
                  </a:lnTo>
                  <a:lnTo>
                    <a:pt x="6985" y="13652"/>
                  </a:lnTo>
                  <a:lnTo>
                    <a:pt x="7301" y="13623"/>
                  </a:lnTo>
                  <a:lnTo>
                    <a:pt x="7617" y="13595"/>
                  </a:lnTo>
                  <a:lnTo>
                    <a:pt x="7617" y="13595"/>
                  </a:lnTo>
                  <a:lnTo>
                    <a:pt x="7905" y="13537"/>
                  </a:lnTo>
                  <a:lnTo>
                    <a:pt x="7905" y="13537"/>
                  </a:lnTo>
                  <a:lnTo>
                    <a:pt x="8393" y="13451"/>
                  </a:lnTo>
                  <a:lnTo>
                    <a:pt x="8393" y="13451"/>
                  </a:lnTo>
                  <a:lnTo>
                    <a:pt x="8882" y="13307"/>
                  </a:lnTo>
                  <a:lnTo>
                    <a:pt x="8882" y="13307"/>
                  </a:lnTo>
                  <a:lnTo>
                    <a:pt x="8911" y="13307"/>
                  </a:lnTo>
                  <a:lnTo>
                    <a:pt x="8911" y="13307"/>
                  </a:lnTo>
                  <a:lnTo>
                    <a:pt x="8997" y="13278"/>
                  </a:lnTo>
                  <a:lnTo>
                    <a:pt x="8997" y="13250"/>
                  </a:lnTo>
                  <a:lnTo>
                    <a:pt x="8997" y="13250"/>
                  </a:lnTo>
                  <a:lnTo>
                    <a:pt x="9255" y="13192"/>
                  </a:lnTo>
                  <a:lnTo>
                    <a:pt x="9485" y="13077"/>
                  </a:lnTo>
                  <a:lnTo>
                    <a:pt x="9485" y="13077"/>
                  </a:lnTo>
                  <a:lnTo>
                    <a:pt x="9744" y="12933"/>
                  </a:lnTo>
                  <a:lnTo>
                    <a:pt x="9974" y="12732"/>
                  </a:lnTo>
                  <a:lnTo>
                    <a:pt x="9974" y="12732"/>
                  </a:lnTo>
                  <a:lnTo>
                    <a:pt x="10146" y="12560"/>
                  </a:lnTo>
                  <a:lnTo>
                    <a:pt x="10290" y="12330"/>
                  </a:lnTo>
                  <a:lnTo>
                    <a:pt x="10290" y="12330"/>
                  </a:lnTo>
                  <a:lnTo>
                    <a:pt x="10434" y="12043"/>
                  </a:lnTo>
                  <a:lnTo>
                    <a:pt x="10549" y="11726"/>
                  </a:lnTo>
                  <a:lnTo>
                    <a:pt x="10549" y="11726"/>
                  </a:lnTo>
                  <a:lnTo>
                    <a:pt x="10664" y="11152"/>
                  </a:lnTo>
                  <a:lnTo>
                    <a:pt x="10779" y="10605"/>
                  </a:lnTo>
                  <a:lnTo>
                    <a:pt x="10779" y="10605"/>
                  </a:lnTo>
                  <a:lnTo>
                    <a:pt x="10922" y="9513"/>
                  </a:lnTo>
                  <a:lnTo>
                    <a:pt x="10922" y="9513"/>
                  </a:lnTo>
                  <a:lnTo>
                    <a:pt x="11009" y="8536"/>
                  </a:lnTo>
                  <a:lnTo>
                    <a:pt x="11037" y="7559"/>
                  </a:lnTo>
                  <a:lnTo>
                    <a:pt x="11037" y="7559"/>
                  </a:lnTo>
                  <a:lnTo>
                    <a:pt x="11066" y="6984"/>
                  </a:lnTo>
                  <a:lnTo>
                    <a:pt x="11037" y="6381"/>
                  </a:lnTo>
                  <a:lnTo>
                    <a:pt x="11037" y="6381"/>
                  </a:lnTo>
                  <a:lnTo>
                    <a:pt x="10980" y="5403"/>
                  </a:lnTo>
                  <a:lnTo>
                    <a:pt x="10980" y="5403"/>
                  </a:lnTo>
                  <a:lnTo>
                    <a:pt x="10922" y="4426"/>
                  </a:lnTo>
                  <a:lnTo>
                    <a:pt x="10865" y="3966"/>
                  </a:lnTo>
                  <a:lnTo>
                    <a:pt x="10807" y="3478"/>
                  </a:lnTo>
                  <a:lnTo>
                    <a:pt x="10807" y="3478"/>
                  </a:lnTo>
                  <a:lnTo>
                    <a:pt x="10635" y="2558"/>
                  </a:lnTo>
                  <a:lnTo>
                    <a:pt x="10635" y="2558"/>
                  </a:lnTo>
                  <a:lnTo>
                    <a:pt x="10577" y="2271"/>
                  </a:lnTo>
                  <a:lnTo>
                    <a:pt x="10491" y="1983"/>
                  </a:lnTo>
                  <a:lnTo>
                    <a:pt x="10491" y="1983"/>
                  </a:lnTo>
                  <a:lnTo>
                    <a:pt x="10376" y="1782"/>
                  </a:lnTo>
                  <a:lnTo>
                    <a:pt x="10261" y="1610"/>
                  </a:lnTo>
                  <a:lnTo>
                    <a:pt x="10261" y="1610"/>
                  </a:lnTo>
                  <a:lnTo>
                    <a:pt x="10146" y="1466"/>
                  </a:lnTo>
                  <a:lnTo>
                    <a:pt x="10003" y="1322"/>
                  </a:lnTo>
                  <a:lnTo>
                    <a:pt x="10003" y="1322"/>
                  </a:lnTo>
                  <a:lnTo>
                    <a:pt x="9744" y="1150"/>
                  </a:lnTo>
                  <a:lnTo>
                    <a:pt x="9485" y="1006"/>
                  </a:lnTo>
                  <a:lnTo>
                    <a:pt x="9227" y="891"/>
                  </a:lnTo>
                  <a:lnTo>
                    <a:pt x="8939" y="805"/>
                  </a:lnTo>
                  <a:lnTo>
                    <a:pt x="8939" y="805"/>
                  </a:lnTo>
                  <a:lnTo>
                    <a:pt x="8048" y="517"/>
                  </a:lnTo>
                  <a:lnTo>
                    <a:pt x="8048" y="517"/>
                  </a:lnTo>
                  <a:lnTo>
                    <a:pt x="7531" y="374"/>
                  </a:lnTo>
                  <a:lnTo>
                    <a:pt x="6985" y="287"/>
                  </a:lnTo>
                  <a:lnTo>
                    <a:pt x="6985" y="287"/>
                  </a:lnTo>
                  <a:lnTo>
                    <a:pt x="6554" y="230"/>
                  </a:lnTo>
                  <a:lnTo>
                    <a:pt x="6554" y="230"/>
                  </a:lnTo>
                  <a:lnTo>
                    <a:pt x="6065" y="173"/>
                  </a:lnTo>
                  <a:lnTo>
                    <a:pt x="6065" y="173"/>
                  </a:lnTo>
                  <a:lnTo>
                    <a:pt x="5117" y="58"/>
                  </a:lnTo>
                  <a:lnTo>
                    <a:pt x="5117" y="58"/>
                  </a:lnTo>
                  <a:lnTo>
                    <a:pt x="4599" y="29"/>
                  </a:lnTo>
                  <a:lnTo>
                    <a:pt x="4111" y="0"/>
                  </a:lnTo>
                  <a:lnTo>
                    <a:pt x="4111" y="0"/>
                  </a:lnTo>
                  <a:lnTo>
                    <a:pt x="4053" y="0"/>
                  </a:lnTo>
                </a:path>
              </a:pathLst>
            </a:custGeom>
            <a:solidFill>
              <a:srgbClr val="FFFFFF">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4" name="Google Shape;2114;p41"/>
            <p:cNvSpPr/>
            <p:nvPr/>
          </p:nvSpPr>
          <p:spPr>
            <a:xfrm>
              <a:off x="1799586" y="4655637"/>
              <a:ext cx="285275" cy="224200"/>
            </a:xfrm>
            <a:custGeom>
              <a:avLst/>
              <a:gdLst/>
              <a:ahLst/>
              <a:cxnLst/>
              <a:rect l="l" t="t" r="r" b="b"/>
              <a:pathLst>
                <a:path w="11411" h="8968" extrusionOk="0">
                  <a:moveTo>
                    <a:pt x="3852" y="1294"/>
                  </a:moveTo>
                  <a:lnTo>
                    <a:pt x="4743" y="1323"/>
                  </a:lnTo>
                  <a:lnTo>
                    <a:pt x="5662" y="1380"/>
                  </a:lnTo>
                  <a:lnTo>
                    <a:pt x="5806" y="1380"/>
                  </a:lnTo>
                  <a:lnTo>
                    <a:pt x="6754" y="1524"/>
                  </a:lnTo>
                  <a:lnTo>
                    <a:pt x="7703" y="1668"/>
                  </a:lnTo>
                  <a:lnTo>
                    <a:pt x="8536" y="1811"/>
                  </a:lnTo>
                  <a:lnTo>
                    <a:pt x="9255" y="1926"/>
                  </a:lnTo>
                  <a:lnTo>
                    <a:pt x="9485" y="1984"/>
                  </a:lnTo>
                  <a:lnTo>
                    <a:pt x="9686" y="2070"/>
                  </a:lnTo>
                  <a:lnTo>
                    <a:pt x="9887" y="2214"/>
                  </a:lnTo>
                  <a:lnTo>
                    <a:pt x="9916" y="2242"/>
                  </a:lnTo>
                  <a:lnTo>
                    <a:pt x="10002" y="2415"/>
                  </a:lnTo>
                  <a:lnTo>
                    <a:pt x="10060" y="2760"/>
                  </a:lnTo>
                  <a:lnTo>
                    <a:pt x="10117" y="3076"/>
                  </a:lnTo>
                  <a:lnTo>
                    <a:pt x="10175" y="3421"/>
                  </a:lnTo>
                  <a:lnTo>
                    <a:pt x="10175" y="3737"/>
                  </a:lnTo>
                  <a:lnTo>
                    <a:pt x="10175" y="4082"/>
                  </a:lnTo>
                  <a:lnTo>
                    <a:pt x="10146" y="4427"/>
                  </a:lnTo>
                  <a:lnTo>
                    <a:pt x="10117" y="4772"/>
                  </a:lnTo>
                  <a:lnTo>
                    <a:pt x="10088" y="5117"/>
                  </a:lnTo>
                  <a:lnTo>
                    <a:pt x="9945" y="5778"/>
                  </a:lnTo>
                  <a:lnTo>
                    <a:pt x="9830" y="6381"/>
                  </a:lnTo>
                  <a:lnTo>
                    <a:pt x="9715" y="6841"/>
                  </a:lnTo>
                  <a:lnTo>
                    <a:pt x="9542" y="7272"/>
                  </a:lnTo>
                  <a:lnTo>
                    <a:pt x="9427" y="7445"/>
                  </a:lnTo>
                  <a:lnTo>
                    <a:pt x="9341" y="7588"/>
                  </a:lnTo>
                  <a:lnTo>
                    <a:pt x="9284" y="7646"/>
                  </a:lnTo>
                  <a:lnTo>
                    <a:pt x="9169" y="7675"/>
                  </a:lnTo>
                  <a:lnTo>
                    <a:pt x="8824" y="7732"/>
                  </a:lnTo>
                  <a:lnTo>
                    <a:pt x="7760" y="7732"/>
                  </a:lnTo>
                  <a:lnTo>
                    <a:pt x="6984" y="7646"/>
                  </a:lnTo>
                  <a:lnTo>
                    <a:pt x="5978" y="7560"/>
                  </a:lnTo>
                  <a:lnTo>
                    <a:pt x="4973" y="7416"/>
                  </a:lnTo>
                  <a:lnTo>
                    <a:pt x="4455" y="7330"/>
                  </a:lnTo>
                  <a:lnTo>
                    <a:pt x="3967" y="7243"/>
                  </a:lnTo>
                  <a:lnTo>
                    <a:pt x="3162" y="7071"/>
                  </a:lnTo>
                  <a:lnTo>
                    <a:pt x="2817" y="6985"/>
                  </a:lnTo>
                  <a:lnTo>
                    <a:pt x="2501" y="6870"/>
                  </a:lnTo>
                  <a:lnTo>
                    <a:pt x="2185" y="6784"/>
                  </a:lnTo>
                  <a:lnTo>
                    <a:pt x="1897" y="6640"/>
                  </a:lnTo>
                  <a:lnTo>
                    <a:pt x="1696" y="6496"/>
                  </a:lnTo>
                  <a:lnTo>
                    <a:pt x="1667" y="6467"/>
                  </a:lnTo>
                  <a:lnTo>
                    <a:pt x="1610" y="6324"/>
                  </a:lnTo>
                  <a:lnTo>
                    <a:pt x="1552" y="6094"/>
                  </a:lnTo>
                  <a:lnTo>
                    <a:pt x="1581" y="5691"/>
                  </a:lnTo>
                  <a:lnTo>
                    <a:pt x="1639" y="5318"/>
                  </a:lnTo>
                  <a:lnTo>
                    <a:pt x="1725" y="4800"/>
                  </a:lnTo>
                  <a:lnTo>
                    <a:pt x="1811" y="4312"/>
                  </a:lnTo>
                  <a:lnTo>
                    <a:pt x="2185" y="2530"/>
                  </a:lnTo>
                  <a:lnTo>
                    <a:pt x="2271" y="2214"/>
                  </a:lnTo>
                  <a:lnTo>
                    <a:pt x="2386" y="1898"/>
                  </a:lnTo>
                  <a:lnTo>
                    <a:pt x="2530" y="1725"/>
                  </a:lnTo>
                  <a:lnTo>
                    <a:pt x="2645" y="1610"/>
                  </a:lnTo>
                  <a:lnTo>
                    <a:pt x="2673" y="1581"/>
                  </a:lnTo>
                  <a:lnTo>
                    <a:pt x="2932" y="1466"/>
                  </a:lnTo>
                  <a:lnTo>
                    <a:pt x="3191" y="1380"/>
                  </a:lnTo>
                  <a:lnTo>
                    <a:pt x="3507" y="1323"/>
                  </a:lnTo>
                  <a:lnTo>
                    <a:pt x="3650" y="1294"/>
                  </a:lnTo>
                  <a:close/>
                  <a:moveTo>
                    <a:pt x="4283" y="1"/>
                  </a:moveTo>
                  <a:lnTo>
                    <a:pt x="3938" y="29"/>
                  </a:lnTo>
                  <a:lnTo>
                    <a:pt x="3708" y="29"/>
                  </a:lnTo>
                  <a:lnTo>
                    <a:pt x="3622" y="58"/>
                  </a:lnTo>
                  <a:lnTo>
                    <a:pt x="3104" y="58"/>
                  </a:lnTo>
                  <a:lnTo>
                    <a:pt x="2874" y="87"/>
                  </a:lnTo>
                  <a:lnTo>
                    <a:pt x="2415" y="202"/>
                  </a:lnTo>
                  <a:lnTo>
                    <a:pt x="2185" y="288"/>
                  </a:lnTo>
                  <a:lnTo>
                    <a:pt x="1955" y="374"/>
                  </a:lnTo>
                  <a:lnTo>
                    <a:pt x="1926" y="403"/>
                  </a:lnTo>
                  <a:lnTo>
                    <a:pt x="1840" y="432"/>
                  </a:lnTo>
                  <a:lnTo>
                    <a:pt x="1610" y="604"/>
                  </a:lnTo>
                  <a:lnTo>
                    <a:pt x="1380" y="805"/>
                  </a:lnTo>
                  <a:lnTo>
                    <a:pt x="1207" y="978"/>
                  </a:lnTo>
                  <a:lnTo>
                    <a:pt x="1093" y="1179"/>
                  </a:lnTo>
                  <a:lnTo>
                    <a:pt x="891" y="1581"/>
                  </a:lnTo>
                  <a:lnTo>
                    <a:pt x="805" y="1811"/>
                  </a:lnTo>
                  <a:lnTo>
                    <a:pt x="719" y="2041"/>
                  </a:lnTo>
                  <a:lnTo>
                    <a:pt x="575" y="2645"/>
                  </a:lnTo>
                  <a:lnTo>
                    <a:pt x="460" y="3220"/>
                  </a:lnTo>
                  <a:lnTo>
                    <a:pt x="288" y="3938"/>
                  </a:lnTo>
                  <a:lnTo>
                    <a:pt x="173" y="4456"/>
                  </a:lnTo>
                  <a:lnTo>
                    <a:pt x="87" y="4973"/>
                  </a:lnTo>
                  <a:lnTo>
                    <a:pt x="0" y="5433"/>
                  </a:lnTo>
                  <a:lnTo>
                    <a:pt x="0" y="5663"/>
                  </a:lnTo>
                  <a:lnTo>
                    <a:pt x="0" y="5893"/>
                  </a:lnTo>
                  <a:lnTo>
                    <a:pt x="0" y="6237"/>
                  </a:lnTo>
                  <a:lnTo>
                    <a:pt x="58" y="6554"/>
                  </a:lnTo>
                  <a:lnTo>
                    <a:pt x="115" y="6755"/>
                  </a:lnTo>
                  <a:lnTo>
                    <a:pt x="202" y="6927"/>
                  </a:lnTo>
                  <a:lnTo>
                    <a:pt x="288" y="7100"/>
                  </a:lnTo>
                  <a:lnTo>
                    <a:pt x="403" y="7272"/>
                  </a:lnTo>
                  <a:lnTo>
                    <a:pt x="518" y="7387"/>
                  </a:lnTo>
                  <a:lnTo>
                    <a:pt x="633" y="7502"/>
                  </a:lnTo>
                  <a:lnTo>
                    <a:pt x="891" y="7703"/>
                  </a:lnTo>
                  <a:lnTo>
                    <a:pt x="1179" y="7876"/>
                  </a:lnTo>
                  <a:lnTo>
                    <a:pt x="1466" y="8019"/>
                  </a:lnTo>
                  <a:lnTo>
                    <a:pt x="1955" y="8192"/>
                  </a:lnTo>
                  <a:lnTo>
                    <a:pt x="2271" y="8278"/>
                  </a:lnTo>
                  <a:lnTo>
                    <a:pt x="2616" y="8336"/>
                  </a:lnTo>
                  <a:lnTo>
                    <a:pt x="3593" y="8537"/>
                  </a:lnTo>
                  <a:lnTo>
                    <a:pt x="4053" y="8594"/>
                  </a:lnTo>
                  <a:lnTo>
                    <a:pt x="4513" y="8680"/>
                  </a:lnTo>
                  <a:lnTo>
                    <a:pt x="5576" y="8795"/>
                  </a:lnTo>
                  <a:lnTo>
                    <a:pt x="6553" y="8882"/>
                  </a:lnTo>
                  <a:lnTo>
                    <a:pt x="7530" y="8939"/>
                  </a:lnTo>
                  <a:lnTo>
                    <a:pt x="8191" y="8968"/>
                  </a:lnTo>
                  <a:lnTo>
                    <a:pt x="8536" y="8968"/>
                  </a:lnTo>
                  <a:lnTo>
                    <a:pt x="8853" y="8939"/>
                  </a:lnTo>
                  <a:lnTo>
                    <a:pt x="9140" y="8910"/>
                  </a:lnTo>
                  <a:lnTo>
                    <a:pt x="9427" y="8853"/>
                  </a:lnTo>
                  <a:lnTo>
                    <a:pt x="9715" y="8767"/>
                  </a:lnTo>
                  <a:lnTo>
                    <a:pt x="9916" y="8652"/>
                  </a:lnTo>
                  <a:lnTo>
                    <a:pt x="10088" y="8537"/>
                  </a:lnTo>
                  <a:lnTo>
                    <a:pt x="10203" y="8422"/>
                  </a:lnTo>
                  <a:lnTo>
                    <a:pt x="10376" y="8221"/>
                  </a:lnTo>
                  <a:lnTo>
                    <a:pt x="10548" y="7991"/>
                  </a:lnTo>
                  <a:lnTo>
                    <a:pt x="10692" y="7732"/>
                  </a:lnTo>
                  <a:lnTo>
                    <a:pt x="10864" y="7272"/>
                  </a:lnTo>
                  <a:lnTo>
                    <a:pt x="11008" y="6812"/>
                  </a:lnTo>
                  <a:lnTo>
                    <a:pt x="11152" y="6266"/>
                  </a:lnTo>
                  <a:lnTo>
                    <a:pt x="11238" y="5720"/>
                  </a:lnTo>
                  <a:lnTo>
                    <a:pt x="11324" y="5260"/>
                  </a:lnTo>
                  <a:lnTo>
                    <a:pt x="11382" y="4800"/>
                  </a:lnTo>
                  <a:lnTo>
                    <a:pt x="11410" y="4226"/>
                  </a:lnTo>
                  <a:lnTo>
                    <a:pt x="11410" y="3651"/>
                  </a:lnTo>
                  <a:lnTo>
                    <a:pt x="11353" y="3191"/>
                  </a:lnTo>
                  <a:lnTo>
                    <a:pt x="11267" y="2731"/>
                  </a:lnTo>
                  <a:lnTo>
                    <a:pt x="11123" y="2156"/>
                  </a:lnTo>
                  <a:lnTo>
                    <a:pt x="11008" y="1898"/>
                  </a:lnTo>
                  <a:lnTo>
                    <a:pt x="10864" y="1639"/>
                  </a:lnTo>
                  <a:lnTo>
                    <a:pt x="10778" y="1524"/>
                  </a:lnTo>
                  <a:lnTo>
                    <a:pt x="10663" y="1409"/>
                  </a:lnTo>
                  <a:lnTo>
                    <a:pt x="10405" y="1208"/>
                  </a:lnTo>
                  <a:lnTo>
                    <a:pt x="10146" y="1064"/>
                  </a:lnTo>
                  <a:lnTo>
                    <a:pt x="9887" y="920"/>
                  </a:lnTo>
                  <a:lnTo>
                    <a:pt x="9629" y="834"/>
                  </a:lnTo>
                  <a:lnTo>
                    <a:pt x="9370" y="748"/>
                  </a:lnTo>
                  <a:lnTo>
                    <a:pt x="8824" y="662"/>
                  </a:lnTo>
                  <a:lnTo>
                    <a:pt x="7847" y="489"/>
                  </a:lnTo>
                  <a:lnTo>
                    <a:pt x="6898" y="346"/>
                  </a:lnTo>
                  <a:lnTo>
                    <a:pt x="5892" y="173"/>
                  </a:lnTo>
                  <a:lnTo>
                    <a:pt x="4915" y="58"/>
                  </a:lnTo>
                  <a:lnTo>
                    <a:pt x="4685" y="29"/>
                  </a:lnTo>
                  <a:lnTo>
                    <a:pt x="4426" y="1"/>
                  </a:lnTo>
                  <a:close/>
                </a:path>
              </a:pathLst>
            </a:custGeom>
            <a:solidFill>
              <a:srgbClr val="FFFFFF">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5" name="Google Shape;2115;p41"/>
            <p:cNvSpPr/>
            <p:nvPr/>
          </p:nvSpPr>
          <p:spPr>
            <a:xfrm>
              <a:off x="1363425" y="4726000"/>
              <a:ext cx="168875" cy="216300"/>
            </a:xfrm>
            <a:custGeom>
              <a:avLst/>
              <a:gdLst/>
              <a:ahLst/>
              <a:cxnLst/>
              <a:rect l="l" t="t" r="r" b="b"/>
              <a:pathLst>
                <a:path w="6755" h="8652" extrusionOk="0">
                  <a:moveTo>
                    <a:pt x="2156" y="1179"/>
                  </a:moveTo>
                  <a:lnTo>
                    <a:pt x="2443" y="1208"/>
                  </a:lnTo>
                  <a:lnTo>
                    <a:pt x="2760" y="1237"/>
                  </a:lnTo>
                  <a:lnTo>
                    <a:pt x="3507" y="1380"/>
                  </a:lnTo>
                  <a:lnTo>
                    <a:pt x="4858" y="1668"/>
                  </a:lnTo>
                  <a:lnTo>
                    <a:pt x="5088" y="1725"/>
                  </a:lnTo>
                  <a:lnTo>
                    <a:pt x="5318" y="1811"/>
                  </a:lnTo>
                  <a:lnTo>
                    <a:pt x="5490" y="1926"/>
                  </a:lnTo>
                  <a:lnTo>
                    <a:pt x="5547" y="2013"/>
                  </a:lnTo>
                  <a:lnTo>
                    <a:pt x="5576" y="2041"/>
                  </a:lnTo>
                  <a:lnTo>
                    <a:pt x="5662" y="2214"/>
                  </a:lnTo>
                  <a:lnTo>
                    <a:pt x="5720" y="2415"/>
                  </a:lnTo>
                  <a:lnTo>
                    <a:pt x="5777" y="2674"/>
                  </a:lnTo>
                  <a:lnTo>
                    <a:pt x="5777" y="2789"/>
                  </a:lnTo>
                  <a:lnTo>
                    <a:pt x="5777" y="3536"/>
                  </a:lnTo>
                  <a:lnTo>
                    <a:pt x="5720" y="4283"/>
                  </a:lnTo>
                  <a:lnTo>
                    <a:pt x="5720" y="4398"/>
                  </a:lnTo>
                  <a:lnTo>
                    <a:pt x="5634" y="5117"/>
                  </a:lnTo>
                  <a:lnTo>
                    <a:pt x="5490" y="5835"/>
                  </a:lnTo>
                  <a:lnTo>
                    <a:pt x="5404" y="6467"/>
                  </a:lnTo>
                  <a:lnTo>
                    <a:pt x="5318" y="7014"/>
                  </a:lnTo>
                  <a:lnTo>
                    <a:pt x="5203" y="7358"/>
                  </a:lnTo>
                  <a:lnTo>
                    <a:pt x="5088" y="7502"/>
                  </a:lnTo>
                  <a:lnTo>
                    <a:pt x="5059" y="7531"/>
                  </a:lnTo>
                  <a:lnTo>
                    <a:pt x="4944" y="7588"/>
                  </a:lnTo>
                  <a:lnTo>
                    <a:pt x="4685" y="7617"/>
                  </a:lnTo>
                  <a:lnTo>
                    <a:pt x="4427" y="7675"/>
                  </a:lnTo>
                  <a:lnTo>
                    <a:pt x="4197" y="7703"/>
                  </a:lnTo>
                  <a:lnTo>
                    <a:pt x="3421" y="7703"/>
                  </a:lnTo>
                  <a:lnTo>
                    <a:pt x="2903" y="7646"/>
                  </a:lnTo>
                  <a:lnTo>
                    <a:pt x="2415" y="7531"/>
                  </a:lnTo>
                  <a:lnTo>
                    <a:pt x="1955" y="7445"/>
                  </a:lnTo>
                  <a:lnTo>
                    <a:pt x="1610" y="7358"/>
                  </a:lnTo>
                  <a:lnTo>
                    <a:pt x="1265" y="7215"/>
                  </a:lnTo>
                  <a:lnTo>
                    <a:pt x="1035" y="7071"/>
                  </a:lnTo>
                  <a:lnTo>
                    <a:pt x="978" y="7042"/>
                  </a:lnTo>
                  <a:lnTo>
                    <a:pt x="949" y="6956"/>
                  </a:lnTo>
                  <a:lnTo>
                    <a:pt x="920" y="6697"/>
                  </a:lnTo>
                  <a:lnTo>
                    <a:pt x="920" y="6008"/>
                  </a:lnTo>
                  <a:lnTo>
                    <a:pt x="978" y="5289"/>
                  </a:lnTo>
                  <a:lnTo>
                    <a:pt x="1064" y="4542"/>
                  </a:lnTo>
                  <a:lnTo>
                    <a:pt x="1150" y="3766"/>
                  </a:lnTo>
                  <a:lnTo>
                    <a:pt x="1294" y="3019"/>
                  </a:lnTo>
                  <a:lnTo>
                    <a:pt x="1438" y="2386"/>
                  </a:lnTo>
                  <a:lnTo>
                    <a:pt x="1553" y="1898"/>
                  </a:lnTo>
                  <a:lnTo>
                    <a:pt x="1639" y="1668"/>
                  </a:lnTo>
                  <a:lnTo>
                    <a:pt x="1754" y="1467"/>
                  </a:lnTo>
                  <a:lnTo>
                    <a:pt x="1869" y="1294"/>
                  </a:lnTo>
                  <a:lnTo>
                    <a:pt x="1897" y="1265"/>
                  </a:lnTo>
                  <a:lnTo>
                    <a:pt x="1984" y="1208"/>
                  </a:lnTo>
                  <a:lnTo>
                    <a:pt x="2156" y="1179"/>
                  </a:lnTo>
                  <a:close/>
                  <a:moveTo>
                    <a:pt x="2070" y="1"/>
                  </a:moveTo>
                  <a:lnTo>
                    <a:pt x="1811" y="58"/>
                  </a:lnTo>
                  <a:lnTo>
                    <a:pt x="1524" y="173"/>
                  </a:lnTo>
                  <a:lnTo>
                    <a:pt x="1265" y="317"/>
                  </a:lnTo>
                  <a:lnTo>
                    <a:pt x="1093" y="489"/>
                  </a:lnTo>
                  <a:lnTo>
                    <a:pt x="920" y="662"/>
                  </a:lnTo>
                  <a:lnTo>
                    <a:pt x="805" y="892"/>
                  </a:lnTo>
                  <a:lnTo>
                    <a:pt x="719" y="1122"/>
                  </a:lnTo>
                  <a:lnTo>
                    <a:pt x="575" y="1495"/>
                  </a:lnTo>
                  <a:lnTo>
                    <a:pt x="460" y="1984"/>
                  </a:lnTo>
                  <a:lnTo>
                    <a:pt x="317" y="2731"/>
                  </a:lnTo>
                  <a:lnTo>
                    <a:pt x="202" y="3421"/>
                  </a:lnTo>
                  <a:lnTo>
                    <a:pt x="115" y="4226"/>
                  </a:lnTo>
                  <a:lnTo>
                    <a:pt x="58" y="4973"/>
                  </a:lnTo>
                  <a:lnTo>
                    <a:pt x="1" y="5720"/>
                  </a:lnTo>
                  <a:lnTo>
                    <a:pt x="1" y="6467"/>
                  </a:lnTo>
                  <a:lnTo>
                    <a:pt x="29" y="6927"/>
                  </a:lnTo>
                  <a:lnTo>
                    <a:pt x="58" y="7157"/>
                  </a:lnTo>
                  <a:lnTo>
                    <a:pt x="144" y="7358"/>
                  </a:lnTo>
                  <a:lnTo>
                    <a:pt x="202" y="7502"/>
                  </a:lnTo>
                  <a:lnTo>
                    <a:pt x="317" y="7646"/>
                  </a:lnTo>
                  <a:lnTo>
                    <a:pt x="403" y="7732"/>
                  </a:lnTo>
                  <a:lnTo>
                    <a:pt x="547" y="7876"/>
                  </a:lnTo>
                  <a:lnTo>
                    <a:pt x="719" y="7991"/>
                  </a:lnTo>
                  <a:lnTo>
                    <a:pt x="920" y="8106"/>
                  </a:lnTo>
                  <a:lnTo>
                    <a:pt x="1265" y="8249"/>
                  </a:lnTo>
                  <a:lnTo>
                    <a:pt x="1610" y="8336"/>
                  </a:lnTo>
                  <a:lnTo>
                    <a:pt x="2041" y="8451"/>
                  </a:lnTo>
                  <a:lnTo>
                    <a:pt x="2443" y="8537"/>
                  </a:lnTo>
                  <a:lnTo>
                    <a:pt x="2788" y="8594"/>
                  </a:lnTo>
                  <a:lnTo>
                    <a:pt x="3133" y="8623"/>
                  </a:lnTo>
                  <a:lnTo>
                    <a:pt x="3708" y="8652"/>
                  </a:lnTo>
                  <a:lnTo>
                    <a:pt x="3995" y="8652"/>
                  </a:lnTo>
                  <a:lnTo>
                    <a:pt x="4369" y="8623"/>
                  </a:lnTo>
                  <a:lnTo>
                    <a:pt x="4714" y="8537"/>
                  </a:lnTo>
                  <a:lnTo>
                    <a:pt x="5145" y="8422"/>
                  </a:lnTo>
                  <a:lnTo>
                    <a:pt x="5346" y="8336"/>
                  </a:lnTo>
                  <a:lnTo>
                    <a:pt x="5519" y="8221"/>
                  </a:lnTo>
                  <a:lnTo>
                    <a:pt x="5720" y="8077"/>
                  </a:lnTo>
                  <a:lnTo>
                    <a:pt x="5864" y="7876"/>
                  </a:lnTo>
                  <a:lnTo>
                    <a:pt x="5979" y="7675"/>
                  </a:lnTo>
                  <a:lnTo>
                    <a:pt x="6065" y="7502"/>
                  </a:lnTo>
                  <a:lnTo>
                    <a:pt x="6151" y="7301"/>
                  </a:lnTo>
                  <a:lnTo>
                    <a:pt x="6209" y="7100"/>
                  </a:lnTo>
                  <a:lnTo>
                    <a:pt x="6266" y="6697"/>
                  </a:lnTo>
                  <a:lnTo>
                    <a:pt x="6410" y="5950"/>
                  </a:lnTo>
                  <a:lnTo>
                    <a:pt x="6525" y="5232"/>
                  </a:lnTo>
                  <a:lnTo>
                    <a:pt x="6640" y="4484"/>
                  </a:lnTo>
                  <a:lnTo>
                    <a:pt x="6726" y="3737"/>
                  </a:lnTo>
                  <a:lnTo>
                    <a:pt x="6755" y="3536"/>
                  </a:lnTo>
                  <a:lnTo>
                    <a:pt x="6755" y="3363"/>
                  </a:lnTo>
                  <a:lnTo>
                    <a:pt x="6755" y="2990"/>
                  </a:lnTo>
                  <a:lnTo>
                    <a:pt x="6755" y="2932"/>
                  </a:lnTo>
                  <a:lnTo>
                    <a:pt x="6755" y="2817"/>
                  </a:lnTo>
                  <a:lnTo>
                    <a:pt x="6726" y="2731"/>
                  </a:lnTo>
                  <a:lnTo>
                    <a:pt x="6726" y="2501"/>
                  </a:lnTo>
                  <a:lnTo>
                    <a:pt x="6726" y="2271"/>
                  </a:lnTo>
                  <a:lnTo>
                    <a:pt x="6668" y="2070"/>
                  </a:lnTo>
                  <a:lnTo>
                    <a:pt x="6611" y="1840"/>
                  </a:lnTo>
                  <a:lnTo>
                    <a:pt x="6496" y="1495"/>
                  </a:lnTo>
                  <a:lnTo>
                    <a:pt x="6467" y="1467"/>
                  </a:lnTo>
                  <a:lnTo>
                    <a:pt x="6438" y="1409"/>
                  </a:lnTo>
                  <a:lnTo>
                    <a:pt x="6324" y="1208"/>
                  </a:lnTo>
                  <a:lnTo>
                    <a:pt x="6180" y="1064"/>
                  </a:lnTo>
                  <a:lnTo>
                    <a:pt x="6036" y="920"/>
                  </a:lnTo>
                  <a:lnTo>
                    <a:pt x="5892" y="834"/>
                  </a:lnTo>
                  <a:lnTo>
                    <a:pt x="5576" y="691"/>
                  </a:lnTo>
                  <a:lnTo>
                    <a:pt x="5231" y="547"/>
                  </a:lnTo>
                  <a:lnTo>
                    <a:pt x="4340" y="346"/>
                  </a:lnTo>
                  <a:lnTo>
                    <a:pt x="3794" y="231"/>
                  </a:lnTo>
                  <a:lnTo>
                    <a:pt x="3018" y="58"/>
                  </a:lnTo>
                  <a:lnTo>
                    <a:pt x="2702" y="29"/>
                  </a:lnTo>
                  <a:lnTo>
                    <a:pt x="2386" y="1"/>
                  </a:lnTo>
                  <a:close/>
                </a:path>
              </a:pathLst>
            </a:custGeom>
            <a:solidFill>
              <a:srgbClr val="FFFFFF">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6" name="Google Shape;2116;p41"/>
            <p:cNvSpPr/>
            <p:nvPr/>
          </p:nvSpPr>
          <p:spPr>
            <a:xfrm>
              <a:off x="1386425" y="4755475"/>
              <a:ext cx="121450" cy="163125"/>
            </a:xfrm>
            <a:custGeom>
              <a:avLst/>
              <a:gdLst/>
              <a:ahLst/>
              <a:cxnLst/>
              <a:rect l="l" t="t" r="r" b="b"/>
              <a:pathLst>
                <a:path w="4858" h="6525" fill="none" extrusionOk="0">
                  <a:moveTo>
                    <a:pt x="2961" y="6524"/>
                  </a:moveTo>
                  <a:lnTo>
                    <a:pt x="2961" y="6524"/>
                  </a:lnTo>
                  <a:lnTo>
                    <a:pt x="2501" y="6524"/>
                  </a:lnTo>
                  <a:lnTo>
                    <a:pt x="2501" y="6524"/>
                  </a:lnTo>
                  <a:lnTo>
                    <a:pt x="1983" y="6467"/>
                  </a:lnTo>
                  <a:lnTo>
                    <a:pt x="1983" y="6467"/>
                  </a:lnTo>
                  <a:lnTo>
                    <a:pt x="1495" y="6352"/>
                  </a:lnTo>
                  <a:lnTo>
                    <a:pt x="1495" y="6352"/>
                  </a:lnTo>
                  <a:lnTo>
                    <a:pt x="1035" y="6266"/>
                  </a:lnTo>
                  <a:lnTo>
                    <a:pt x="1035" y="6266"/>
                  </a:lnTo>
                  <a:lnTo>
                    <a:pt x="690" y="6179"/>
                  </a:lnTo>
                  <a:lnTo>
                    <a:pt x="345" y="6036"/>
                  </a:lnTo>
                  <a:lnTo>
                    <a:pt x="345" y="6036"/>
                  </a:lnTo>
                  <a:lnTo>
                    <a:pt x="115" y="5892"/>
                  </a:lnTo>
                  <a:lnTo>
                    <a:pt x="58" y="5863"/>
                  </a:lnTo>
                  <a:lnTo>
                    <a:pt x="58" y="5863"/>
                  </a:lnTo>
                  <a:lnTo>
                    <a:pt x="29" y="5777"/>
                  </a:lnTo>
                  <a:lnTo>
                    <a:pt x="29" y="5777"/>
                  </a:lnTo>
                  <a:lnTo>
                    <a:pt x="0" y="5518"/>
                  </a:lnTo>
                  <a:lnTo>
                    <a:pt x="0" y="5518"/>
                  </a:lnTo>
                  <a:lnTo>
                    <a:pt x="0" y="4829"/>
                  </a:lnTo>
                  <a:lnTo>
                    <a:pt x="58" y="4110"/>
                  </a:lnTo>
                  <a:lnTo>
                    <a:pt x="58" y="4110"/>
                  </a:lnTo>
                  <a:lnTo>
                    <a:pt x="144" y="3363"/>
                  </a:lnTo>
                  <a:lnTo>
                    <a:pt x="230" y="2587"/>
                  </a:lnTo>
                  <a:lnTo>
                    <a:pt x="230" y="2587"/>
                  </a:lnTo>
                  <a:lnTo>
                    <a:pt x="374" y="1840"/>
                  </a:lnTo>
                  <a:lnTo>
                    <a:pt x="374" y="1840"/>
                  </a:lnTo>
                  <a:lnTo>
                    <a:pt x="518" y="1207"/>
                  </a:lnTo>
                  <a:lnTo>
                    <a:pt x="518" y="1207"/>
                  </a:lnTo>
                  <a:lnTo>
                    <a:pt x="633" y="719"/>
                  </a:lnTo>
                  <a:lnTo>
                    <a:pt x="633" y="719"/>
                  </a:lnTo>
                  <a:lnTo>
                    <a:pt x="719" y="489"/>
                  </a:lnTo>
                  <a:lnTo>
                    <a:pt x="834" y="288"/>
                  </a:lnTo>
                  <a:lnTo>
                    <a:pt x="834" y="288"/>
                  </a:lnTo>
                  <a:lnTo>
                    <a:pt x="949" y="115"/>
                  </a:lnTo>
                  <a:lnTo>
                    <a:pt x="977" y="86"/>
                  </a:lnTo>
                  <a:lnTo>
                    <a:pt x="977" y="86"/>
                  </a:lnTo>
                  <a:lnTo>
                    <a:pt x="1064" y="29"/>
                  </a:lnTo>
                  <a:lnTo>
                    <a:pt x="1064" y="29"/>
                  </a:lnTo>
                  <a:lnTo>
                    <a:pt x="1236" y="0"/>
                  </a:lnTo>
                  <a:lnTo>
                    <a:pt x="1236" y="0"/>
                  </a:lnTo>
                  <a:lnTo>
                    <a:pt x="1523" y="29"/>
                  </a:lnTo>
                  <a:lnTo>
                    <a:pt x="1840" y="58"/>
                  </a:lnTo>
                  <a:lnTo>
                    <a:pt x="1840" y="58"/>
                  </a:lnTo>
                  <a:lnTo>
                    <a:pt x="2587" y="201"/>
                  </a:lnTo>
                  <a:lnTo>
                    <a:pt x="2587" y="201"/>
                  </a:lnTo>
                  <a:lnTo>
                    <a:pt x="3938" y="489"/>
                  </a:lnTo>
                  <a:lnTo>
                    <a:pt x="3938" y="489"/>
                  </a:lnTo>
                  <a:lnTo>
                    <a:pt x="4168" y="546"/>
                  </a:lnTo>
                  <a:lnTo>
                    <a:pt x="4398" y="632"/>
                  </a:lnTo>
                  <a:lnTo>
                    <a:pt x="4398" y="632"/>
                  </a:lnTo>
                  <a:lnTo>
                    <a:pt x="4570" y="747"/>
                  </a:lnTo>
                  <a:lnTo>
                    <a:pt x="4570" y="747"/>
                  </a:lnTo>
                  <a:lnTo>
                    <a:pt x="4627" y="834"/>
                  </a:lnTo>
                  <a:lnTo>
                    <a:pt x="4656" y="862"/>
                  </a:lnTo>
                  <a:lnTo>
                    <a:pt x="4656" y="862"/>
                  </a:lnTo>
                  <a:lnTo>
                    <a:pt x="4742" y="1035"/>
                  </a:lnTo>
                  <a:lnTo>
                    <a:pt x="4800" y="1236"/>
                  </a:lnTo>
                  <a:lnTo>
                    <a:pt x="4800" y="1236"/>
                  </a:lnTo>
                  <a:lnTo>
                    <a:pt x="4857" y="1495"/>
                  </a:lnTo>
                  <a:lnTo>
                    <a:pt x="4857" y="1495"/>
                  </a:lnTo>
                  <a:lnTo>
                    <a:pt x="4857" y="1610"/>
                  </a:lnTo>
                  <a:lnTo>
                    <a:pt x="4857" y="1610"/>
                  </a:lnTo>
                  <a:lnTo>
                    <a:pt x="4857" y="2357"/>
                  </a:lnTo>
                  <a:lnTo>
                    <a:pt x="4800" y="3104"/>
                  </a:lnTo>
                  <a:lnTo>
                    <a:pt x="4800" y="3104"/>
                  </a:lnTo>
                  <a:lnTo>
                    <a:pt x="4800" y="3219"/>
                  </a:lnTo>
                  <a:lnTo>
                    <a:pt x="4800" y="3219"/>
                  </a:lnTo>
                  <a:lnTo>
                    <a:pt x="4714" y="3938"/>
                  </a:lnTo>
                  <a:lnTo>
                    <a:pt x="4714" y="3938"/>
                  </a:lnTo>
                  <a:lnTo>
                    <a:pt x="4570" y="4656"/>
                  </a:lnTo>
                  <a:lnTo>
                    <a:pt x="4570" y="4656"/>
                  </a:lnTo>
                  <a:lnTo>
                    <a:pt x="4484" y="5288"/>
                  </a:lnTo>
                  <a:lnTo>
                    <a:pt x="4484" y="5288"/>
                  </a:lnTo>
                  <a:lnTo>
                    <a:pt x="4398" y="5835"/>
                  </a:lnTo>
                  <a:lnTo>
                    <a:pt x="4398" y="5835"/>
                  </a:lnTo>
                  <a:lnTo>
                    <a:pt x="4283" y="6179"/>
                  </a:lnTo>
                  <a:lnTo>
                    <a:pt x="4283" y="6179"/>
                  </a:lnTo>
                  <a:lnTo>
                    <a:pt x="4168" y="6323"/>
                  </a:lnTo>
                  <a:lnTo>
                    <a:pt x="4139" y="6352"/>
                  </a:lnTo>
                  <a:lnTo>
                    <a:pt x="4139" y="6352"/>
                  </a:lnTo>
                  <a:lnTo>
                    <a:pt x="4024" y="6409"/>
                  </a:lnTo>
                  <a:lnTo>
                    <a:pt x="4024" y="6409"/>
                  </a:lnTo>
                  <a:lnTo>
                    <a:pt x="3765" y="6438"/>
                  </a:lnTo>
                  <a:lnTo>
                    <a:pt x="3507" y="6496"/>
                  </a:lnTo>
                  <a:lnTo>
                    <a:pt x="3507" y="6496"/>
                  </a:lnTo>
                  <a:lnTo>
                    <a:pt x="3277" y="6524"/>
                  </a:lnTo>
                  <a:lnTo>
                    <a:pt x="3018" y="6524"/>
                  </a:lnTo>
                  <a:lnTo>
                    <a:pt x="3018" y="6524"/>
                  </a:lnTo>
                  <a:lnTo>
                    <a:pt x="2961" y="6524"/>
                  </a:lnTo>
                </a:path>
              </a:pathLst>
            </a:custGeom>
            <a:solidFill>
              <a:srgbClr val="FFFFFF">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7" name="Google Shape;2117;p41"/>
            <p:cNvSpPr/>
            <p:nvPr/>
          </p:nvSpPr>
          <p:spPr>
            <a:xfrm>
              <a:off x="1363425" y="4726000"/>
              <a:ext cx="168875" cy="216300"/>
            </a:xfrm>
            <a:custGeom>
              <a:avLst/>
              <a:gdLst/>
              <a:ahLst/>
              <a:cxnLst/>
              <a:rect l="l" t="t" r="r" b="b"/>
              <a:pathLst>
                <a:path w="6755" h="8652" fill="none" extrusionOk="0">
                  <a:moveTo>
                    <a:pt x="2386" y="1"/>
                  </a:moveTo>
                  <a:lnTo>
                    <a:pt x="2386" y="1"/>
                  </a:lnTo>
                  <a:lnTo>
                    <a:pt x="2300" y="1"/>
                  </a:lnTo>
                  <a:lnTo>
                    <a:pt x="2300" y="1"/>
                  </a:lnTo>
                  <a:lnTo>
                    <a:pt x="2070" y="1"/>
                  </a:lnTo>
                  <a:lnTo>
                    <a:pt x="1811" y="58"/>
                  </a:lnTo>
                  <a:lnTo>
                    <a:pt x="1811" y="58"/>
                  </a:lnTo>
                  <a:lnTo>
                    <a:pt x="1524" y="173"/>
                  </a:lnTo>
                  <a:lnTo>
                    <a:pt x="1524" y="173"/>
                  </a:lnTo>
                  <a:lnTo>
                    <a:pt x="1265" y="317"/>
                  </a:lnTo>
                  <a:lnTo>
                    <a:pt x="1265" y="317"/>
                  </a:lnTo>
                  <a:lnTo>
                    <a:pt x="1093" y="489"/>
                  </a:lnTo>
                  <a:lnTo>
                    <a:pt x="920" y="662"/>
                  </a:lnTo>
                  <a:lnTo>
                    <a:pt x="805" y="892"/>
                  </a:lnTo>
                  <a:lnTo>
                    <a:pt x="719" y="1122"/>
                  </a:lnTo>
                  <a:lnTo>
                    <a:pt x="719" y="1122"/>
                  </a:lnTo>
                  <a:lnTo>
                    <a:pt x="575" y="1495"/>
                  </a:lnTo>
                  <a:lnTo>
                    <a:pt x="575" y="1495"/>
                  </a:lnTo>
                  <a:lnTo>
                    <a:pt x="460" y="1984"/>
                  </a:lnTo>
                  <a:lnTo>
                    <a:pt x="460" y="1984"/>
                  </a:lnTo>
                  <a:lnTo>
                    <a:pt x="317" y="2731"/>
                  </a:lnTo>
                  <a:lnTo>
                    <a:pt x="317" y="2731"/>
                  </a:lnTo>
                  <a:lnTo>
                    <a:pt x="202" y="3421"/>
                  </a:lnTo>
                  <a:lnTo>
                    <a:pt x="202" y="3421"/>
                  </a:lnTo>
                  <a:lnTo>
                    <a:pt x="115" y="4226"/>
                  </a:lnTo>
                  <a:lnTo>
                    <a:pt x="115" y="4226"/>
                  </a:lnTo>
                  <a:lnTo>
                    <a:pt x="58" y="4973"/>
                  </a:lnTo>
                  <a:lnTo>
                    <a:pt x="58" y="4973"/>
                  </a:lnTo>
                  <a:lnTo>
                    <a:pt x="1" y="5720"/>
                  </a:lnTo>
                  <a:lnTo>
                    <a:pt x="1" y="5720"/>
                  </a:lnTo>
                  <a:lnTo>
                    <a:pt x="1" y="6467"/>
                  </a:lnTo>
                  <a:lnTo>
                    <a:pt x="1" y="6467"/>
                  </a:lnTo>
                  <a:lnTo>
                    <a:pt x="29" y="6927"/>
                  </a:lnTo>
                  <a:lnTo>
                    <a:pt x="58" y="7157"/>
                  </a:lnTo>
                  <a:lnTo>
                    <a:pt x="144" y="7358"/>
                  </a:lnTo>
                  <a:lnTo>
                    <a:pt x="144" y="7358"/>
                  </a:lnTo>
                  <a:lnTo>
                    <a:pt x="202" y="7502"/>
                  </a:lnTo>
                  <a:lnTo>
                    <a:pt x="317" y="7646"/>
                  </a:lnTo>
                  <a:lnTo>
                    <a:pt x="317" y="7646"/>
                  </a:lnTo>
                  <a:lnTo>
                    <a:pt x="403" y="7732"/>
                  </a:lnTo>
                  <a:lnTo>
                    <a:pt x="403" y="7732"/>
                  </a:lnTo>
                  <a:lnTo>
                    <a:pt x="547" y="7876"/>
                  </a:lnTo>
                  <a:lnTo>
                    <a:pt x="547" y="7876"/>
                  </a:lnTo>
                  <a:lnTo>
                    <a:pt x="719" y="7991"/>
                  </a:lnTo>
                  <a:lnTo>
                    <a:pt x="920" y="8106"/>
                  </a:lnTo>
                  <a:lnTo>
                    <a:pt x="920" y="8106"/>
                  </a:lnTo>
                  <a:lnTo>
                    <a:pt x="1265" y="8249"/>
                  </a:lnTo>
                  <a:lnTo>
                    <a:pt x="1610" y="8336"/>
                  </a:lnTo>
                  <a:lnTo>
                    <a:pt x="1610" y="8336"/>
                  </a:lnTo>
                  <a:lnTo>
                    <a:pt x="2041" y="8451"/>
                  </a:lnTo>
                  <a:lnTo>
                    <a:pt x="2443" y="8537"/>
                  </a:lnTo>
                  <a:lnTo>
                    <a:pt x="2443" y="8537"/>
                  </a:lnTo>
                  <a:lnTo>
                    <a:pt x="2788" y="8594"/>
                  </a:lnTo>
                  <a:lnTo>
                    <a:pt x="3133" y="8623"/>
                  </a:lnTo>
                  <a:lnTo>
                    <a:pt x="3133" y="8623"/>
                  </a:lnTo>
                  <a:lnTo>
                    <a:pt x="3708" y="8652"/>
                  </a:lnTo>
                  <a:lnTo>
                    <a:pt x="3708" y="8652"/>
                  </a:lnTo>
                  <a:lnTo>
                    <a:pt x="3995" y="8652"/>
                  </a:lnTo>
                  <a:lnTo>
                    <a:pt x="3995" y="8652"/>
                  </a:lnTo>
                  <a:lnTo>
                    <a:pt x="4369" y="8623"/>
                  </a:lnTo>
                  <a:lnTo>
                    <a:pt x="4714" y="8537"/>
                  </a:lnTo>
                  <a:lnTo>
                    <a:pt x="4714" y="8537"/>
                  </a:lnTo>
                  <a:lnTo>
                    <a:pt x="5145" y="8422"/>
                  </a:lnTo>
                  <a:lnTo>
                    <a:pt x="5145" y="8422"/>
                  </a:lnTo>
                  <a:lnTo>
                    <a:pt x="5346" y="8336"/>
                  </a:lnTo>
                  <a:lnTo>
                    <a:pt x="5519" y="8221"/>
                  </a:lnTo>
                  <a:lnTo>
                    <a:pt x="5519" y="8221"/>
                  </a:lnTo>
                  <a:lnTo>
                    <a:pt x="5720" y="8077"/>
                  </a:lnTo>
                  <a:lnTo>
                    <a:pt x="5864" y="7876"/>
                  </a:lnTo>
                  <a:lnTo>
                    <a:pt x="5864" y="7876"/>
                  </a:lnTo>
                  <a:lnTo>
                    <a:pt x="5979" y="7675"/>
                  </a:lnTo>
                  <a:lnTo>
                    <a:pt x="6065" y="7502"/>
                  </a:lnTo>
                  <a:lnTo>
                    <a:pt x="6065" y="7502"/>
                  </a:lnTo>
                  <a:lnTo>
                    <a:pt x="6151" y="7301"/>
                  </a:lnTo>
                  <a:lnTo>
                    <a:pt x="6209" y="7100"/>
                  </a:lnTo>
                  <a:lnTo>
                    <a:pt x="6266" y="6697"/>
                  </a:lnTo>
                  <a:lnTo>
                    <a:pt x="6266" y="6697"/>
                  </a:lnTo>
                  <a:lnTo>
                    <a:pt x="6410" y="5950"/>
                  </a:lnTo>
                  <a:lnTo>
                    <a:pt x="6410" y="5950"/>
                  </a:lnTo>
                  <a:lnTo>
                    <a:pt x="6525" y="5232"/>
                  </a:lnTo>
                  <a:lnTo>
                    <a:pt x="6525" y="5232"/>
                  </a:lnTo>
                  <a:lnTo>
                    <a:pt x="6640" y="4484"/>
                  </a:lnTo>
                  <a:lnTo>
                    <a:pt x="6640" y="4484"/>
                  </a:lnTo>
                  <a:lnTo>
                    <a:pt x="6726" y="3737"/>
                  </a:lnTo>
                  <a:lnTo>
                    <a:pt x="6726" y="3737"/>
                  </a:lnTo>
                  <a:lnTo>
                    <a:pt x="6755" y="3536"/>
                  </a:lnTo>
                  <a:lnTo>
                    <a:pt x="6755" y="3536"/>
                  </a:lnTo>
                  <a:lnTo>
                    <a:pt x="6755" y="3363"/>
                  </a:lnTo>
                  <a:lnTo>
                    <a:pt x="6755" y="3363"/>
                  </a:lnTo>
                  <a:lnTo>
                    <a:pt x="6755" y="2990"/>
                  </a:lnTo>
                  <a:lnTo>
                    <a:pt x="6755" y="2932"/>
                  </a:lnTo>
                  <a:lnTo>
                    <a:pt x="6755" y="2932"/>
                  </a:lnTo>
                  <a:lnTo>
                    <a:pt x="6755" y="2817"/>
                  </a:lnTo>
                  <a:lnTo>
                    <a:pt x="6726" y="2731"/>
                  </a:lnTo>
                  <a:lnTo>
                    <a:pt x="6726" y="2731"/>
                  </a:lnTo>
                  <a:lnTo>
                    <a:pt x="6726" y="2731"/>
                  </a:lnTo>
                  <a:lnTo>
                    <a:pt x="6726" y="2501"/>
                  </a:lnTo>
                  <a:lnTo>
                    <a:pt x="6726" y="2271"/>
                  </a:lnTo>
                  <a:lnTo>
                    <a:pt x="6668" y="2070"/>
                  </a:lnTo>
                  <a:lnTo>
                    <a:pt x="6611" y="1840"/>
                  </a:lnTo>
                  <a:lnTo>
                    <a:pt x="6611" y="1840"/>
                  </a:lnTo>
                  <a:lnTo>
                    <a:pt x="6496" y="1495"/>
                  </a:lnTo>
                  <a:lnTo>
                    <a:pt x="6467" y="1467"/>
                  </a:lnTo>
                  <a:lnTo>
                    <a:pt x="6438" y="1409"/>
                  </a:lnTo>
                  <a:lnTo>
                    <a:pt x="6438" y="1409"/>
                  </a:lnTo>
                  <a:lnTo>
                    <a:pt x="6324" y="1208"/>
                  </a:lnTo>
                  <a:lnTo>
                    <a:pt x="6180" y="1064"/>
                  </a:lnTo>
                  <a:lnTo>
                    <a:pt x="6180" y="1064"/>
                  </a:lnTo>
                  <a:lnTo>
                    <a:pt x="6036" y="920"/>
                  </a:lnTo>
                  <a:lnTo>
                    <a:pt x="5892" y="834"/>
                  </a:lnTo>
                  <a:lnTo>
                    <a:pt x="5892" y="834"/>
                  </a:lnTo>
                  <a:lnTo>
                    <a:pt x="5576" y="691"/>
                  </a:lnTo>
                  <a:lnTo>
                    <a:pt x="5576" y="691"/>
                  </a:lnTo>
                  <a:lnTo>
                    <a:pt x="5231" y="547"/>
                  </a:lnTo>
                  <a:lnTo>
                    <a:pt x="5231" y="547"/>
                  </a:lnTo>
                  <a:lnTo>
                    <a:pt x="4340" y="346"/>
                  </a:lnTo>
                  <a:lnTo>
                    <a:pt x="4340" y="346"/>
                  </a:lnTo>
                  <a:lnTo>
                    <a:pt x="3794" y="231"/>
                  </a:lnTo>
                  <a:lnTo>
                    <a:pt x="3794" y="231"/>
                  </a:lnTo>
                  <a:lnTo>
                    <a:pt x="3018" y="58"/>
                  </a:lnTo>
                  <a:lnTo>
                    <a:pt x="3018" y="58"/>
                  </a:lnTo>
                  <a:lnTo>
                    <a:pt x="2702" y="29"/>
                  </a:lnTo>
                  <a:lnTo>
                    <a:pt x="2386" y="1"/>
                  </a:lnTo>
                </a:path>
              </a:pathLst>
            </a:custGeom>
            <a:solidFill>
              <a:srgbClr val="FFFFFF">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18" name="Google Shape;2118;p41"/>
          <p:cNvGrpSpPr/>
          <p:nvPr/>
        </p:nvGrpSpPr>
        <p:grpSpPr>
          <a:xfrm>
            <a:off x="7213956" y="4512593"/>
            <a:ext cx="957153" cy="825606"/>
            <a:chOff x="5897300" y="4738225"/>
            <a:chExt cx="475675" cy="410300"/>
          </a:xfrm>
        </p:grpSpPr>
        <p:sp>
          <p:nvSpPr>
            <p:cNvPr id="2119" name="Google Shape;2119;p41"/>
            <p:cNvSpPr/>
            <p:nvPr/>
          </p:nvSpPr>
          <p:spPr>
            <a:xfrm>
              <a:off x="5897300" y="4790675"/>
              <a:ext cx="66825" cy="77625"/>
            </a:xfrm>
            <a:custGeom>
              <a:avLst/>
              <a:gdLst/>
              <a:ahLst/>
              <a:cxnLst/>
              <a:rect l="l" t="t" r="r" b="b"/>
              <a:pathLst>
                <a:path w="2673" h="3105" extrusionOk="0">
                  <a:moveTo>
                    <a:pt x="1581" y="0"/>
                  </a:moveTo>
                  <a:lnTo>
                    <a:pt x="1351" y="29"/>
                  </a:lnTo>
                  <a:lnTo>
                    <a:pt x="1150" y="87"/>
                  </a:lnTo>
                  <a:lnTo>
                    <a:pt x="977" y="202"/>
                  </a:lnTo>
                  <a:lnTo>
                    <a:pt x="834" y="374"/>
                  </a:lnTo>
                  <a:lnTo>
                    <a:pt x="460" y="920"/>
                  </a:lnTo>
                  <a:lnTo>
                    <a:pt x="259" y="1294"/>
                  </a:lnTo>
                  <a:lnTo>
                    <a:pt x="173" y="1495"/>
                  </a:lnTo>
                  <a:lnTo>
                    <a:pt x="86" y="1667"/>
                  </a:lnTo>
                  <a:lnTo>
                    <a:pt x="0" y="1984"/>
                  </a:lnTo>
                  <a:lnTo>
                    <a:pt x="0" y="2156"/>
                  </a:lnTo>
                  <a:lnTo>
                    <a:pt x="0" y="2328"/>
                  </a:lnTo>
                  <a:lnTo>
                    <a:pt x="29" y="2443"/>
                  </a:lnTo>
                  <a:lnTo>
                    <a:pt x="86" y="2558"/>
                  </a:lnTo>
                  <a:lnTo>
                    <a:pt x="201" y="2760"/>
                  </a:lnTo>
                  <a:lnTo>
                    <a:pt x="374" y="2932"/>
                  </a:lnTo>
                  <a:lnTo>
                    <a:pt x="604" y="3047"/>
                  </a:lnTo>
                  <a:lnTo>
                    <a:pt x="747" y="3076"/>
                  </a:lnTo>
                  <a:lnTo>
                    <a:pt x="920" y="3104"/>
                  </a:lnTo>
                  <a:lnTo>
                    <a:pt x="1092" y="3076"/>
                  </a:lnTo>
                  <a:lnTo>
                    <a:pt x="1265" y="3047"/>
                  </a:lnTo>
                  <a:lnTo>
                    <a:pt x="1408" y="2961"/>
                  </a:lnTo>
                  <a:lnTo>
                    <a:pt x="1552" y="2875"/>
                  </a:lnTo>
                  <a:lnTo>
                    <a:pt x="1753" y="2731"/>
                  </a:lnTo>
                  <a:lnTo>
                    <a:pt x="1897" y="2530"/>
                  </a:lnTo>
                  <a:lnTo>
                    <a:pt x="2041" y="2386"/>
                  </a:lnTo>
                  <a:lnTo>
                    <a:pt x="2127" y="2242"/>
                  </a:lnTo>
                  <a:lnTo>
                    <a:pt x="2299" y="1897"/>
                  </a:lnTo>
                  <a:lnTo>
                    <a:pt x="2414" y="1725"/>
                  </a:lnTo>
                  <a:lnTo>
                    <a:pt x="2472" y="1610"/>
                  </a:lnTo>
                  <a:lnTo>
                    <a:pt x="2615" y="1323"/>
                  </a:lnTo>
                  <a:lnTo>
                    <a:pt x="2673" y="1208"/>
                  </a:lnTo>
                  <a:lnTo>
                    <a:pt x="2673" y="1064"/>
                  </a:lnTo>
                  <a:lnTo>
                    <a:pt x="2673" y="805"/>
                  </a:lnTo>
                  <a:lnTo>
                    <a:pt x="2587" y="575"/>
                  </a:lnTo>
                  <a:lnTo>
                    <a:pt x="2472" y="403"/>
                  </a:lnTo>
                  <a:lnTo>
                    <a:pt x="2299" y="230"/>
                  </a:lnTo>
                  <a:lnTo>
                    <a:pt x="2127" y="144"/>
                  </a:lnTo>
                  <a:lnTo>
                    <a:pt x="1954" y="87"/>
                  </a:lnTo>
                  <a:lnTo>
                    <a:pt x="1811" y="29"/>
                  </a:lnTo>
                  <a:lnTo>
                    <a:pt x="1667" y="0"/>
                  </a:lnTo>
                  <a:close/>
                </a:path>
              </a:pathLst>
            </a:custGeom>
            <a:solidFill>
              <a:srgbClr val="FFFFFF">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0" name="Google Shape;2120;p41"/>
            <p:cNvSpPr/>
            <p:nvPr/>
          </p:nvSpPr>
          <p:spPr>
            <a:xfrm>
              <a:off x="5897300" y="4790675"/>
              <a:ext cx="66825" cy="77625"/>
            </a:xfrm>
            <a:custGeom>
              <a:avLst/>
              <a:gdLst/>
              <a:ahLst/>
              <a:cxnLst/>
              <a:rect l="l" t="t" r="r" b="b"/>
              <a:pathLst>
                <a:path w="2673" h="3105" fill="none" extrusionOk="0">
                  <a:moveTo>
                    <a:pt x="1581" y="0"/>
                  </a:moveTo>
                  <a:lnTo>
                    <a:pt x="1581" y="0"/>
                  </a:lnTo>
                  <a:lnTo>
                    <a:pt x="1351" y="29"/>
                  </a:lnTo>
                  <a:lnTo>
                    <a:pt x="1150" y="87"/>
                  </a:lnTo>
                  <a:lnTo>
                    <a:pt x="977" y="202"/>
                  </a:lnTo>
                  <a:lnTo>
                    <a:pt x="834" y="374"/>
                  </a:lnTo>
                  <a:lnTo>
                    <a:pt x="834" y="374"/>
                  </a:lnTo>
                  <a:lnTo>
                    <a:pt x="460" y="920"/>
                  </a:lnTo>
                  <a:lnTo>
                    <a:pt x="460" y="920"/>
                  </a:lnTo>
                  <a:lnTo>
                    <a:pt x="259" y="1294"/>
                  </a:lnTo>
                  <a:lnTo>
                    <a:pt x="173" y="1495"/>
                  </a:lnTo>
                  <a:lnTo>
                    <a:pt x="86" y="1667"/>
                  </a:lnTo>
                  <a:lnTo>
                    <a:pt x="86" y="1667"/>
                  </a:lnTo>
                  <a:lnTo>
                    <a:pt x="0" y="1984"/>
                  </a:lnTo>
                  <a:lnTo>
                    <a:pt x="0" y="2156"/>
                  </a:lnTo>
                  <a:lnTo>
                    <a:pt x="0" y="2328"/>
                  </a:lnTo>
                  <a:lnTo>
                    <a:pt x="0" y="2328"/>
                  </a:lnTo>
                  <a:lnTo>
                    <a:pt x="29" y="2443"/>
                  </a:lnTo>
                  <a:lnTo>
                    <a:pt x="86" y="2558"/>
                  </a:lnTo>
                  <a:lnTo>
                    <a:pt x="201" y="2760"/>
                  </a:lnTo>
                  <a:lnTo>
                    <a:pt x="374" y="2932"/>
                  </a:lnTo>
                  <a:lnTo>
                    <a:pt x="604" y="3047"/>
                  </a:lnTo>
                  <a:lnTo>
                    <a:pt x="604" y="3047"/>
                  </a:lnTo>
                  <a:lnTo>
                    <a:pt x="747" y="3076"/>
                  </a:lnTo>
                  <a:lnTo>
                    <a:pt x="920" y="3104"/>
                  </a:lnTo>
                  <a:lnTo>
                    <a:pt x="920" y="3104"/>
                  </a:lnTo>
                  <a:lnTo>
                    <a:pt x="1092" y="3076"/>
                  </a:lnTo>
                  <a:lnTo>
                    <a:pt x="1265" y="3047"/>
                  </a:lnTo>
                  <a:lnTo>
                    <a:pt x="1408" y="2961"/>
                  </a:lnTo>
                  <a:lnTo>
                    <a:pt x="1552" y="2875"/>
                  </a:lnTo>
                  <a:lnTo>
                    <a:pt x="1552" y="2875"/>
                  </a:lnTo>
                  <a:lnTo>
                    <a:pt x="1753" y="2731"/>
                  </a:lnTo>
                  <a:lnTo>
                    <a:pt x="1897" y="2530"/>
                  </a:lnTo>
                  <a:lnTo>
                    <a:pt x="1897" y="2530"/>
                  </a:lnTo>
                  <a:lnTo>
                    <a:pt x="2041" y="2386"/>
                  </a:lnTo>
                  <a:lnTo>
                    <a:pt x="2127" y="2242"/>
                  </a:lnTo>
                  <a:lnTo>
                    <a:pt x="2299" y="1897"/>
                  </a:lnTo>
                  <a:lnTo>
                    <a:pt x="2299" y="1897"/>
                  </a:lnTo>
                  <a:lnTo>
                    <a:pt x="2414" y="1725"/>
                  </a:lnTo>
                  <a:lnTo>
                    <a:pt x="2414" y="1725"/>
                  </a:lnTo>
                  <a:lnTo>
                    <a:pt x="2472" y="1610"/>
                  </a:lnTo>
                  <a:lnTo>
                    <a:pt x="2472" y="1610"/>
                  </a:lnTo>
                  <a:lnTo>
                    <a:pt x="2615" y="1323"/>
                  </a:lnTo>
                  <a:lnTo>
                    <a:pt x="2615" y="1323"/>
                  </a:lnTo>
                  <a:lnTo>
                    <a:pt x="2673" y="1208"/>
                  </a:lnTo>
                  <a:lnTo>
                    <a:pt x="2673" y="1064"/>
                  </a:lnTo>
                  <a:lnTo>
                    <a:pt x="2673" y="805"/>
                  </a:lnTo>
                  <a:lnTo>
                    <a:pt x="2673" y="805"/>
                  </a:lnTo>
                  <a:lnTo>
                    <a:pt x="2587" y="575"/>
                  </a:lnTo>
                  <a:lnTo>
                    <a:pt x="2587" y="575"/>
                  </a:lnTo>
                  <a:lnTo>
                    <a:pt x="2472" y="403"/>
                  </a:lnTo>
                  <a:lnTo>
                    <a:pt x="2299" y="230"/>
                  </a:lnTo>
                  <a:lnTo>
                    <a:pt x="2299" y="230"/>
                  </a:lnTo>
                  <a:lnTo>
                    <a:pt x="2127" y="144"/>
                  </a:lnTo>
                  <a:lnTo>
                    <a:pt x="1954" y="87"/>
                  </a:lnTo>
                  <a:lnTo>
                    <a:pt x="1954" y="87"/>
                  </a:lnTo>
                  <a:lnTo>
                    <a:pt x="1811" y="29"/>
                  </a:lnTo>
                  <a:lnTo>
                    <a:pt x="1667" y="0"/>
                  </a:lnTo>
                  <a:lnTo>
                    <a:pt x="1667" y="0"/>
                  </a:lnTo>
                  <a:lnTo>
                    <a:pt x="1581" y="0"/>
                  </a:lnTo>
                </a:path>
              </a:pathLst>
            </a:custGeom>
            <a:solidFill>
              <a:srgbClr val="FFFFFF">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1" name="Google Shape;2121;p41"/>
            <p:cNvSpPr/>
            <p:nvPr/>
          </p:nvSpPr>
          <p:spPr>
            <a:xfrm>
              <a:off x="6015850" y="4738225"/>
              <a:ext cx="71875" cy="89125"/>
            </a:xfrm>
            <a:custGeom>
              <a:avLst/>
              <a:gdLst/>
              <a:ahLst/>
              <a:cxnLst/>
              <a:rect l="l" t="t" r="r" b="b"/>
              <a:pathLst>
                <a:path w="2875" h="3565" extrusionOk="0">
                  <a:moveTo>
                    <a:pt x="2012" y="0"/>
                  </a:moveTo>
                  <a:lnTo>
                    <a:pt x="1811" y="29"/>
                  </a:lnTo>
                  <a:lnTo>
                    <a:pt x="1639" y="87"/>
                  </a:lnTo>
                  <a:lnTo>
                    <a:pt x="1466" y="202"/>
                  </a:lnTo>
                  <a:lnTo>
                    <a:pt x="1322" y="345"/>
                  </a:lnTo>
                  <a:lnTo>
                    <a:pt x="1121" y="719"/>
                  </a:lnTo>
                  <a:lnTo>
                    <a:pt x="1035" y="748"/>
                  </a:lnTo>
                  <a:lnTo>
                    <a:pt x="863" y="863"/>
                  </a:lnTo>
                  <a:lnTo>
                    <a:pt x="690" y="1035"/>
                  </a:lnTo>
                  <a:lnTo>
                    <a:pt x="575" y="1236"/>
                  </a:lnTo>
                  <a:lnTo>
                    <a:pt x="316" y="1782"/>
                  </a:lnTo>
                  <a:lnTo>
                    <a:pt x="173" y="2070"/>
                  </a:lnTo>
                  <a:lnTo>
                    <a:pt x="58" y="2386"/>
                  </a:lnTo>
                  <a:lnTo>
                    <a:pt x="0" y="2616"/>
                  </a:lnTo>
                  <a:lnTo>
                    <a:pt x="0" y="2846"/>
                  </a:lnTo>
                  <a:lnTo>
                    <a:pt x="58" y="3018"/>
                  </a:lnTo>
                  <a:lnTo>
                    <a:pt x="115" y="3162"/>
                  </a:lnTo>
                  <a:lnTo>
                    <a:pt x="230" y="3277"/>
                  </a:lnTo>
                  <a:lnTo>
                    <a:pt x="345" y="3392"/>
                  </a:lnTo>
                  <a:lnTo>
                    <a:pt x="546" y="3507"/>
                  </a:lnTo>
                  <a:lnTo>
                    <a:pt x="776" y="3564"/>
                  </a:lnTo>
                  <a:lnTo>
                    <a:pt x="1006" y="3564"/>
                  </a:lnTo>
                  <a:lnTo>
                    <a:pt x="1179" y="3507"/>
                  </a:lnTo>
                  <a:lnTo>
                    <a:pt x="1294" y="3449"/>
                  </a:lnTo>
                  <a:lnTo>
                    <a:pt x="1437" y="3363"/>
                  </a:lnTo>
                  <a:lnTo>
                    <a:pt x="1552" y="3219"/>
                  </a:lnTo>
                  <a:lnTo>
                    <a:pt x="1667" y="3076"/>
                  </a:lnTo>
                  <a:lnTo>
                    <a:pt x="1754" y="2932"/>
                  </a:lnTo>
                  <a:lnTo>
                    <a:pt x="1782" y="2932"/>
                  </a:lnTo>
                  <a:lnTo>
                    <a:pt x="1926" y="2874"/>
                  </a:lnTo>
                  <a:lnTo>
                    <a:pt x="2041" y="2788"/>
                  </a:lnTo>
                  <a:lnTo>
                    <a:pt x="2156" y="2702"/>
                  </a:lnTo>
                  <a:lnTo>
                    <a:pt x="2242" y="2587"/>
                  </a:lnTo>
                  <a:lnTo>
                    <a:pt x="2357" y="2415"/>
                  </a:lnTo>
                  <a:lnTo>
                    <a:pt x="2443" y="2213"/>
                  </a:lnTo>
                  <a:lnTo>
                    <a:pt x="2616" y="1811"/>
                  </a:lnTo>
                  <a:lnTo>
                    <a:pt x="2759" y="1380"/>
                  </a:lnTo>
                  <a:lnTo>
                    <a:pt x="2846" y="1150"/>
                  </a:lnTo>
                  <a:lnTo>
                    <a:pt x="2874" y="949"/>
                  </a:lnTo>
                  <a:lnTo>
                    <a:pt x="2874" y="805"/>
                  </a:lnTo>
                  <a:lnTo>
                    <a:pt x="2846" y="661"/>
                  </a:lnTo>
                  <a:lnTo>
                    <a:pt x="2817" y="518"/>
                  </a:lnTo>
                  <a:lnTo>
                    <a:pt x="2731" y="403"/>
                  </a:lnTo>
                  <a:lnTo>
                    <a:pt x="2673" y="288"/>
                  </a:lnTo>
                  <a:lnTo>
                    <a:pt x="2558" y="202"/>
                  </a:lnTo>
                  <a:lnTo>
                    <a:pt x="2443" y="115"/>
                  </a:lnTo>
                  <a:lnTo>
                    <a:pt x="2328" y="58"/>
                  </a:lnTo>
                  <a:lnTo>
                    <a:pt x="2098" y="0"/>
                  </a:lnTo>
                  <a:close/>
                </a:path>
              </a:pathLst>
            </a:custGeom>
            <a:solidFill>
              <a:srgbClr val="FFFFFF">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2" name="Google Shape;2122;p41"/>
            <p:cNvSpPr/>
            <p:nvPr/>
          </p:nvSpPr>
          <p:spPr>
            <a:xfrm>
              <a:off x="6015850" y="4738225"/>
              <a:ext cx="71875" cy="89125"/>
            </a:xfrm>
            <a:custGeom>
              <a:avLst/>
              <a:gdLst/>
              <a:ahLst/>
              <a:cxnLst/>
              <a:rect l="l" t="t" r="r" b="b"/>
              <a:pathLst>
                <a:path w="2875" h="3565" fill="none" extrusionOk="0">
                  <a:moveTo>
                    <a:pt x="2012" y="0"/>
                  </a:moveTo>
                  <a:lnTo>
                    <a:pt x="2012" y="0"/>
                  </a:lnTo>
                  <a:lnTo>
                    <a:pt x="1811" y="29"/>
                  </a:lnTo>
                  <a:lnTo>
                    <a:pt x="1639" y="87"/>
                  </a:lnTo>
                  <a:lnTo>
                    <a:pt x="1466" y="202"/>
                  </a:lnTo>
                  <a:lnTo>
                    <a:pt x="1322" y="345"/>
                  </a:lnTo>
                  <a:lnTo>
                    <a:pt x="1322" y="345"/>
                  </a:lnTo>
                  <a:lnTo>
                    <a:pt x="1121" y="719"/>
                  </a:lnTo>
                  <a:lnTo>
                    <a:pt x="1035" y="748"/>
                  </a:lnTo>
                  <a:lnTo>
                    <a:pt x="1035" y="748"/>
                  </a:lnTo>
                  <a:lnTo>
                    <a:pt x="863" y="863"/>
                  </a:lnTo>
                  <a:lnTo>
                    <a:pt x="863" y="863"/>
                  </a:lnTo>
                  <a:lnTo>
                    <a:pt x="690" y="1035"/>
                  </a:lnTo>
                  <a:lnTo>
                    <a:pt x="575" y="1236"/>
                  </a:lnTo>
                  <a:lnTo>
                    <a:pt x="575" y="1236"/>
                  </a:lnTo>
                  <a:lnTo>
                    <a:pt x="316" y="1782"/>
                  </a:lnTo>
                  <a:lnTo>
                    <a:pt x="316" y="1782"/>
                  </a:lnTo>
                  <a:lnTo>
                    <a:pt x="173" y="2070"/>
                  </a:lnTo>
                  <a:lnTo>
                    <a:pt x="58" y="2386"/>
                  </a:lnTo>
                  <a:lnTo>
                    <a:pt x="58" y="2386"/>
                  </a:lnTo>
                  <a:lnTo>
                    <a:pt x="0" y="2616"/>
                  </a:lnTo>
                  <a:lnTo>
                    <a:pt x="0" y="2846"/>
                  </a:lnTo>
                  <a:lnTo>
                    <a:pt x="0" y="2846"/>
                  </a:lnTo>
                  <a:lnTo>
                    <a:pt x="58" y="3018"/>
                  </a:lnTo>
                  <a:lnTo>
                    <a:pt x="115" y="3162"/>
                  </a:lnTo>
                  <a:lnTo>
                    <a:pt x="230" y="3277"/>
                  </a:lnTo>
                  <a:lnTo>
                    <a:pt x="345" y="3392"/>
                  </a:lnTo>
                  <a:lnTo>
                    <a:pt x="345" y="3392"/>
                  </a:lnTo>
                  <a:lnTo>
                    <a:pt x="546" y="3507"/>
                  </a:lnTo>
                  <a:lnTo>
                    <a:pt x="776" y="3564"/>
                  </a:lnTo>
                  <a:lnTo>
                    <a:pt x="776" y="3564"/>
                  </a:lnTo>
                  <a:lnTo>
                    <a:pt x="863" y="3564"/>
                  </a:lnTo>
                  <a:lnTo>
                    <a:pt x="863" y="3564"/>
                  </a:lnTo>
                  <a:lnTo>
                    <a:pt x="1006" y="3564"/>
                  </a:lnTo>
                  <a:lnTo>
                    <a:pt x="1179" y="3507"/>
                  </a:lnTo>
                  <a:lnTo>
                    <a:pt x="1294" y="3449"/>
                  </a:lnTo>
                  <a:lnTo>
                    <a:pt x="1437" y="3363"/>
                  </a:lnTo>
                  <a:lnTo>
                    <a:pt x="1437" y="3363"/>
                  </a:lnTo>
                  <a:lnTo>
                    <a:pt x="1552" y="3219"/>
                  </a:lnTo>
                  <a:lnTo>
                    <a:pt x="1667" y="3076"/>
                  </a:lnTo>
                  <a:lnTo>
                    <a:pt x="1667" y="3076"/>
                  </a:lnTo>
                  <a:lnTo>
                    <a:pt x="1754" y="2932"/>
                  </a:lnTo>
                  <a:lnTo>
                    <a:pt x="1782" y="2932"/>
                  </a:lnTo>
                  <a:lnTo>
                    <a:pt x="1782" y="2932"/>
                  </a:lnTo>
                  <a:lnTo>
                    <a:pt x="1926" y="2874"/>
                  </a:lnTo>
                  <a:lnTo>
                    <a:pt x="2041" y="2788"/>
                  </a:lnTo>
                  <a:lnTo>
                    <a:pt x="2156" y="2702"/>
                  </a:lnTo>
                  <a:lnTo>
                    <a:pt x="2242" y="2587"/>
                  </a:lnTo>
                  <a:lnTo>
                    <a:pt x="2242" y="2587"/>
                  </a:lnTo>
                  <a:lnTo>
                    <a:pt x="2357" y="2415"/>
                  </a:lnTo>
                  <a:lnTo>
                    <a:pt x="2443" y="2213"/>
                  </a:lnTo>
                  <a:lnTo>
                    <a:pt x="2616" y="1811"/>
                  </a:lnTo>
                  <a:lnTo>
                    <a:pt x="2616" y="1811"/>
                  </a:lnTo>
                  <a:lnTo>
                    <a:pt x="2759" y="1380"/>
                  </a:lnTo>
                  <a:lnTo>
                    <a:pt x="2846" y="1150"/>
                  </a:lnTo>
                  <a:lnTo>
                    <a:pt x="2874" y="949"/>
                  </a:lnTo>
                  <a:lnTo>
                    <a:pt x="2874" y="949"/>
                  </a:lnTo>
                  <a:lnTo>
                    <a:pt x="2874" y="805"/>
                  </a:lnTo>
                  <a:lnTo>
                    <a:pt x="2846" y="661"/>
                  </a:lnTo>
                  <a:lnTo>
                    <a:pt x="2817" y="518"/>
                  </a:lnTo>
                  <a:lnTo>
                    <a:pt x="2731" y="403"/>
                  </a:lnTo>
                  <a:lnTo>
                    <a:pt x="2673" y="288"/>
                  </a:lnTo>
                  <a:lnTo>
                    <a:pt x="2558" y="202"/>
                  </a:lnTo>
                  <a:lnTo>
                    <a:pt x="2443" y="115"/>
                  </a:lnTo>
                  <a:lnTo>
                    <a:pt x="2328" y="58"/>
                  </a:lnTo>
                  <a:lnTo>
                    <a:pt x="2328" y="58"/>
                  </a:lnTo>
                  <a:lnTo>
                    <a:pt x="2098" y="0"/>
                  </a:lnTo>
                  <a:lnTo>
                    <a:pt x="2098" y="0"/>
                  </a:lnTo>
                  <a:lnTo>
                    <a:pt x="2012" y="0"/>
                  </a:lnTo>
                </a:path>
              </a:pathLst>
            </a:custGeom>
            <a:solidFill>
              <a:srgbClr val="FFFFFF">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3" name="Google Shape;2123;p41"/>
            <p:cNvSpPr/>
            <p:nvPr/>
          </p:nvSpPr>
          <p:spPr>
            <a:xfrm>
              <a:off x="5898725" y="4917850"/>
              <a:ext cx="67575" cy="96300"/>
            </a:xfrm>
            <a:custGeom>
              <a:avLst/>
              <a:gdLst/>
              <a:ahLst/>
              <a:cxnLst/>
              <a:rect l="l" t="t" r="r" b="b"/>
              <a:pathLst>
                <a:path w="2703" h="3852" extrusionOk="0">
                  <a:moveTo>
                    <a:pt x="1639" y="1"/>
                  </a:moveTo>
                  <a:lnTo>
                    <a:pt x="1495" y="29"/>
                  </a:lnTo>
                  <a:lnTo>
                    <a:pt x="1351" y="87"/>
                  </a:lnTo>
                  <a:lnTo>
                    <a:pt x="1236" y="144"/>
                  </a:lnTo>
                  <a:lnTo>
                    <a:pt x="1121" y="231"/>
                  </a:lnTo>
                  <a:lnTo>
                    <a:pt x="1006" y="345"/>
                  </a:lnTo>
                  <a:lnTo>
                    <a:pt x="949" y="460"/>
                  </a:lnTo>
                  <a:lnTo>
                    <a:pt x="892" y="604"/>
                  </a:lnTo>
                  <a:lnTo>
                    <a:pt x="518" y="1610"/>
                  </a:lnTo>
                  <a:lnTo>
                    <a:pt x="489" y="1639"/>
                  </a:lnTo>
                  <a:lnTo>
                    <a:pt x="489" y="1668"/>
                  </a:lnTo>
                  <a:lnTo>
                    <a:pt x="345" y="1869"/>
                  </a:lnTo>
                  <a:lnTo>
                    <a:pt x="144" y="2214"/>
                  </a:lnTo>
                  <a:lnTo>
                    <a:pt x="87" y="2386"/>
                  </a:lnTo>
                  <a:lnTo>
                    <a:pt x="29" y="2587"/>
                  </a:lnTo>
                  <a:lnTo>
                    <a:pt x="1" y="2760"/>
                  </a:lnTo>
                  <a:lnTo>
                    <a:pt x="29" y="2961"/>
                  </a:lnTo>
                  <a:lnTo>
                    <a:pt x="116" y="3191"/>
                  </a:lnTo>
                  <a:lnTo>
                    <a:pt x="230" y="3392"/>
                  </a:lnTo>
                  <a:lnTo>
                    <a:pt x="317" y="3507"/>
                  </a:lnTo>
                  <a:lnTo>
                    <a:pt x="432" y="3622"/>
                  </a:lnTo>
                  <a:lnTo>
                    <a:pt x="575" y="3708"/>
                  </a:lnTo>
                  <a:lnTo>
                    <a:pt x="719" y="3794"/>
                  </a:lnTo>
                  <a:lnTo>
                    <a:pt x="863" y="3823"/>
                  </a:lnTo>
                  <a:lnTo>
                    <a:pt x="1035" y="3852"/>
                  </a:lnTo>
                  <a:lnTo>
                    <a:pt x="1179" y="3823"/>
                  </a:lnTo>
                  <a:lnTo>
                    <a:pt x="1323" y="3794"/>
                  </a:lnTo>
                  <a:lnTo>
                    <a:pt x="1438" y="3766"/>
                  </a:lnTo>
                  <a:lnTo>
                    <a:pt x="1581" y="3679"/>
                  </a:lnTo>
                  <a:lnTo>
                    <a:pt x="1668" y="3593"/>
                  </a:lnTo>
                  <a:lnTo>
                    <a:pt x="1782" y="3507"/>
                  </a:lnTo>
                  <a:lnTo>
                    <a:pt x="1869" y="3392"/>
                  </a:lnTo>
                  <a:lnTo>
                    <a:pt x="1926" y="3248"/>
                  </a:lnTo>
                  <a:lnTo>
                    <a:pt x="2271" y="2271"/>
                  </a:lnTo>
                  <a:lnTo>
                    <a:pt x="2645" y="1265"/>
                  </a:lnTo>
                  <a:lnTo>
                    <a:pt x="2673" y="1093"/>
                  </a:lnTo>
                  <a:lnTo>
                    <a:pt x="2702" y="892"/>
                  </a:lnTo>
                  <a:lnTo>
                    <a:pt x="2673" y="719"/>
                  </a:lnTo>
                  <a:lnTo>
                    <a:pt x="2616" y="547"/>
                  </a:lnTo>
                  <a:lnTo>
                    <a:pt x="2530" y="374"/>
                  </a:lnTo>
                  <a:lnTo>
                    <a:pt x="2415" y="259"/>
                  </a:lnTo>
                  <a:lnTo>
                    <a:pt x="2271" y="144"/>
                  </a:lnTo>
                  <a:lnTo>
                    <a:pt x="2099" y="58"/>
                  </a:lnTo>
                  <a:lnTo>
                    <a:pt x="1984" y="29"/>
                  </a:lnTo>
                  <a:lnTo>
                    <a:pt x="1840" y="1"/>
                  </a:lnTo>
                  <a:close/>
                </a:path>
              </a:pathLst>
            </a:custGeom>
            <a:solidFill>
              <a:srgbClr val="FFFFFF">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4" name="Google Shape;2124;p41"/>
            <p:cNvSpPr/>
            <p:nvPr/>
          </p:nvSpPr>
          <p:spPr>
            <a:xfrm>
              <a:off x="5898725" y="4917850"/>
              <a:ext cx="67575" cy="96300"/>
            </a:xfrm>
            <a:custGeom>
              <a:avLst/>
              <a:gdLst/>
              <a:ahLst/>
              <a:cxnLst/>
              <a:rect l="l" t="t" r="r" b="b"/>
              <a:pathLst>
                <a:path w="2703" h="3852" fill="none" extrusionOk="0">
                  <a:moveTo>
                    <a:pt x="1754" y="1"/>
                  </a:moveTo>
                  <a:lnTo>
                    <a:pt x="1754" y="1"/>
                  </a:lnTo>
                  <a:lnTo>
                    <a:pt x="1639" y="1"/>
                  </a:lnTo>
                  <a:lnTo>
                    <a:pt x="1495" y="29"/>
                  </a:lnTo>
                  <a:lnTo>
                    <a:pt x="1351" y="87"/>
                  </a:lnTo>
                  <a:lnTo>
                    <a:pt x="1236" y="144"/>
                  </a:lnTo>
                  <a:lnTo>
                    <a:pt x="1121" y="231"/>
                  </a:lnTo>
                  <a:lnTo>
                    <a:pt x="1006" y="345"/>
                  </a:lnTo>
                  <a:lnTo>
                    <a:pt x="949" y="460"/>
                  </a:lnTo>
                  <a:lnTo>
                    <a:pt x="892" y="604"/>
                  </a:lnTo>
                  <a:lnTo>
                    <a:pt x="892" y="604"/>
                  </a:lnTo>
                  <a:lnTo>
                    <a:pt x="518" y="1610"/>
                  </a:lnTo>
                  <a:lnTo>
                    <a:pt x="489" y="1639"/>
                  </a:lnTo>
                  <a:lnTo>
                    <a:pt x="489" y="1668"/>
                  </a:lnTo>
                  <a:lnTo>
                    <a:pt x="489" y="1668"/>
                  </a:lnTo>
                  <a:lnTo>
                    <a:pt x="345" y="1869"/>
                  </a:lnTo>
                  <a:lnTo>
                    <a:pt x="345" y="1869"/>
                  </a:lnTo>
                  <a:lnTo>
                    <a:pt x="144" y="2214"/>
                  </a:lnTo>
                  <a:lnTo>
                    <a:pt x="144" y="2214"/>
                  </a:lnTo>
                  <a:lnTo>
                    <a:pt x="87" y="2386"/>
                  </a:lnTo>
                  <a:lnTo>
                    <a:pt x="29" y="2587"/>
                  </a:lnTo>
                  <a:lnTo>
                    <a:pt x="1" y="2760"/>
                  </a:lnTo>
                  <a:lnTo>
                    <a:pt x="29" y="2961"/>
                  </a:lnTo>
                  <a:lnTo>
                    <a:pt x="29" y="2961"/>
                  </a:lnTo>
                  <a:lnTo>
                    <a:pt x="116" y="3191"/>
                  </a:lnTo>
                  <a:lnTo>
                    <a:pt x="230" y="3392"/>
                  </a:lnTo>
                  <a:lnTo>
                    <a:pt x="230" y="3392"/>
                  </a:lnTo>
                  <a:lnTo>
                    <a:pt x="317" y="3507"/>
                  </a:lnTo>
                  <a:lnTo>
                    <a:pt x="432" y="3622"/>
                  </a:lnTo>
                  <a:lnTo>
                    <a:pt x="575" y="3708"/>
                  </a:lnTo>
                  <a:lnTo>
                    <a:pt x="719" y="3794"/>
                  </a:lnTo>
                  <a:lnTo>
                    <a:pt x="719" y="3794"/>
                  </a:lnTo>
                  <a:lnTo>
                    <a:pt x="863" y="3823"/>
                  </a:lnTo>
                  <a:lnTo>
                    <a:pt x="1035" y="3852"/>
                  </a:lnTo>
                  <a:lnTo>
                    <a:pt x="1035" y="3852"/>
                  </a:lnTo>
                  <a:lnTo>
                    <a:pt x="1179" y="3823"/>
                  </a:lnTo>
                  <a:lnTo>
                    <a:pt x="1323" y="3794"/>
                  </a:lnTo>
                  <a:lnTo>
                    <a:pt x="1438" y="3766"/>
                  </a:lnTo>
                  <a:lnTo>
                    <a:pt x="1581" y="3679"/>
                  </a:lnTo>
                  <a:lnTo>
                    <a:pt x="1668" y="3593"/>
                  </a:lnTo>
                  <a:lnTo>
                    <a:pt x="1782" y="3507"/>
                  </a:lnTo>
                  <a:lnTo>
                    <a:pt x="1869" y="3392"/>
                  </a:lnTo>
                  <a:lnTo>
                    <a:pt x="1926" y="3248"/>
                  </a:lnTo>
                  <a:lnTo>
                    <a:pt x="1926" y="3248"/>
                  </a:lnTo>
                  <a:lnTo>
                    <a:pt x="2271" y="2271"/>
                  </a:lnTo>
                  <a:lnTo>
                    <a:pt x="2645" y="1265"/>
                  </a:lnTo>
                  <a:lnTo>
                    <a:pt x="2645" y="1265"/>
                  </a:lnTo>
                  <a:lnTo>
                    <a:pt x="2673" y="1093"/>
                  </a:lnTo>
                  <a:lnTo>
                    <a:pt x="2702" y="892"/>
                  </a:lnTo>
                  <a:lnTo>
                    <a:pt x="2673" y="719"/>
                  </a:lnTo>
                  <a:lnTo>
                    <a:pt x="2616" y="547"/>
                  </a:lnTo>
                  <a:lnTo>
                    <a:pt x="2530" y="374"/>
                  </a:lnTo>
                  <a:lnTo>
                    <a:pt x="2415" y="259"/>
                  </a:lnTo>
                  <a:lnTo>
                    <a:pt x="2271" y="144"/>
                  </a:lnTo>
                  <a:lnTo>
                    <a:pt x="2099" y="58"/>
                  </a:lnTo>
                  <a:lnTo>
                    <a:pt x="2099" y="58"/>
                  </a:lnTo>
                  <a:lnTo>
                    <a:pt x="1984" y="29"/>
                  </a:lnTo>
                  <a:lnTo>
                    <a:pt x="1840" y="1"/>
                  </a:lnTo>
                  <a:lnTo>
                    <a:pt x="1840" y="1"/>
                  </a:lnTo>
                  <a:lnTo>
                    <a:pt x="1754" y="1"/>
                  </a:lnTo>
                </a:path>
              </a:pathLst>
            </a:custGeom>
            <a:solidFill>
              <a:srgbClr val="FFFFFF">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5" name="Google Shape;2125;p41"/>
            <p:cNvSpPr/>
            <p:nvPr/>
          </p:nvSpPr>
          <p:spPr>
            <a:xfrm>
              <a:off x="6010825" y="4917125"/>
              <a:ext cx="61100" cy="72600"/>
            </a:xfrm>
            <a:custGeom>
              <a:avLst/>
              <a:gdLst/>
              <a:ahLst/>
              <a:cxnLst/>
              <a:rect l="l" t="t" r="r" b="b"/>
              <a:pathLst>
                <a:path w="2444" h="2904" extrusionOk="0">
                  <a:moveTo>
                    <a:pt x="1408" y="1"/>
                  </a:moveTo>
                  <a:lnTo>
                    <a:pt x="1265" y="30"/>
                  </a:lnTo>
                  <a:lnTo>
                    <a:pt x="1121" y="87"/>
                  </a:lnTo>
                  <a:lnTo>
                    <a:pt x="977" y="173"/>
                  </a:lnTo>
                  <a:lnTo>
                    <a:pt x="891" y="231"/>
                  </a:lnTo>
                  <a:lnTo>
                    <a:pt x="834" y="317"/>
                  </a:lnTo>
                  <a:lnTo>
                    <a:pt x="776" y="403"/>
                  </a:lnTo>
                  <a:lnTo>
                    <a:pt x="690" y="547"/>
                  </a:lnTo>
                  <a:lnTo>
                    <a:pt x="517" y="863"/>
                  </a:lnTo>
                  <a:lnTo>
                    <a:pt x="230" y="1380"/>
                  </a:lnTo>
                  <a:lnTo>
                    <a:pt x="144" y="1524"/>
                  </a:lnTo>
                  <a:lnTo>
                    <a:pt x="86" y="1697"/>
                  </a:lnTo>
                  <a:lnTo>
                    <a:pt x="58" y="1869"/>
                  </a:lnTo>
                  <a:lnTo>
                    <a:pt x="58" y="2041"/>
                  </a:lnTo>
                  <a:lnTo>
                    <a:pt x="29" y="2099"/>
                  </a:lnTo>
                  <a:lnTo>
                    <a:pt x="0" y="2214"/>
                  </a:lnTo>
                  <a:lnTo>
                    <a:pt x="0" y="2329"/>
                  </a:lnTo>
                  <a:lnTo>
                    <a:pt x="0" y="2444"/>
                  </a:lnTo>
                  <a:lnTo>
                    <a:pt x="58" y="2559"/>
                  </a:lnTo>
                  <a:lnTo>
                    <a:pt x="115" y="2674"/>
                  </a:lnTo>
                  <a:lnTo>
                    <a:pt x="173" y="2731"/>
                  </a:lnTo>
                  <a:lnTo>
                    <a:pt x="288" y="2817"/>
                  </a:lnTo>
                  <a:lnTo>
                    <a:pt x="374" y="2875"/>
                  </a:lnTo>
                  <a:lnTo>
                    <a:pt x="489" y="2904"/>
                  </a:lnTo>
                  <a:lnTo>
                    <a:pt x="575" y="2904"/>
                  </a:lnTo>
                  <a:lnTo>
                    <a:pt x="719" y="2875"/>
                  </a:lnTo>
                  <a:lnTo>
                    <a:pt x="834" y="2846"/>
                  </a:lnTo>
                  <a:lnTo>
                    <a:pt x="949" y="2846"/>
                  </a:lnTo>
                  <a:lnTo>
                    <a:pt x="1092" y="2817"/>
                  </a:lnTo>
                  <a:lnTo>
                    <a:pt x="1293" y="2846"/>
                  </a:lnTo>
                  <a:lnTo>
                    <a:pt x="1466" y="2846"/>
                  </a:lnTo>
                  <a:lnTo>
                    <a:pt x="1638" y="2789"/>
                  </a:lnTo>
                  <a:lnTo>
                    <a:pt x="1782" y="2702"/>
                  </a:lnTo>
                  <a:lnTo>
                    <a:pt x="1897" y="2588"/>
                  </a:lnTo>
                  <a:lnTo>
                    <a:pt x="2012" y="2444"/>
                  </a:lnTo>
                  <a:lnTo>
                    <a:pt x="2069" y="2300"/>
                  </a:lnTo>
                  <a:lnTo>
                    <a:pt x="2271" y="1898"/>
                  </a:lnTo>
                  <a:lnTo>
                    <a:pt x="2328" y="1668"/>
                  </a:lnTo>
                  <a:lnTo>
                    <a:pt x="2414" y="1380"/>
                  </a:lnTo>
                  <a:lnTo>
                    <a:pt x="2443" y="1208"/>
                  </a:lnTo>
                  <a:lnTo>
                    <a:pt x="2414" y="1036"/>
                  </a:lnTo>
                  <a:lnTo>
                    <a:pt x="2328" y="777"/>
                  </a:lnTo>
                  <a:lnTo>
                    <a:pt x="2271" y="662"/>
                  </a:lnTo>
                  <a:lnTo>
                    <a:pt x="2184" y="547"/>
                  </a:lnTo>
                  <a:lnTo>
                    <a:pt x="2069" y="461"/>
                  </a:lnTo>
                  <a:lnTo>
                    <a:pt x="2069" y="432"/>
                  </a:lnTo>
                  <a:lnTo>
                    <a:pt x="1955" y="260"/>
                  </a:lnTo>
                  <a:lnTo>
                    <a:pt x="1840" y="145"/>
                  </a:lnTo>
                  <a:lnTo>
                    <a:pt x="1667" y="58"/>
                  </a:lnTo>
                  <a:lnTo>
                    <a:pt x="1466" y="1"/>
                  </a:lnTo>
                  <a:close/>
                </a:path>
              </a:pathLst>
            </a:custGeom>
            <a:solidFill>
              <a:srgbClr val="FFFFFF">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6" name="Google Shape;2126;p41"/>
            <p:cNvSpPr/>
            <p:nvPr/>
          </p:nvSpPr>
          <p:spPr>
            <a:xfrm>
              <a:off x="6010825" y="4917125"/>
              <a:ext cx="61100" cy="72600"/>
            </a:xfrm>
            <a:custGeom>
              <a:avLst/>
              <a:gdLst/>
              <a:ahLst/>
              <a:cxnLst/>
              <a:rect l="l" t="t" r="r" b="b"/>
              <a:pathLst>
                <a:path w="2444" h="2904" fill="none" extrusionOk="0">
                  <a:moveTo>
                    <a:pt x="1408" y="1"/>
                  </a:moveTo>
                  <a:lnTo>
                    <a:pt x="1408" y="1"/>
                  </a:lnTo>
                  <a:lnTo>
                    <a:pt x="1265" y="30"/>
                  </a:lnTo>
                  <a:lnTo>
                    <a:pt x="1121" y="87"/>
                  </a:lnTo>
                  <a:lnTo>
                    <a:pt x="1121" y="87"/>
                  </a:lnTo>
                  <a:lnTo>
                    <a:pt x="977" y="173"/>
                  </a:lnTo>
                  <a:lnTo>
                    <a:pt x="977" y="173"/>
                  </a:lnTo>
                  <a:lnTo>
                    <a:pt x="891" y="231"/>
                  </a:lnTo>
                  <a:lnTo>
                    <a:pt x="834" y="317"/>
                  </a:lnTo>
                  <a:lnTo>
                    <a:pt x="776" y="403"/>
                  </a:lnTo>
                  <a:lnTo>
                    <a:pt x="776" y="403"/>
                  </a:lnTo>
                  <a:lnTo>
                    <a:pt x="690" y="547"/>
                  </a:lnTo>
                  <a:lnTo>
                    <a:pt x="690" y="547"/>
                  </a:lnTo>
                  <a:lnTo>
                    <a:pt x="517" y="863"/>
                  </a:lnTo>
                  <a:lnTo>
                    <a:pt x="517" y="863"/>
                  </a:lnTo>
                  <a:lnTo>
                    <a:pt x="230" y="1380"/>
                  </a:lnTo>
                  <a:lnTo>
                    <a:pt x="230" y="1380"/>
                  </a:lnTo>
                  <a:lnTo>
                    <a:pt x="144" y="1524"/>
                  </a:lnTo>
                  <a:lnTo>
                    <a:pt x="86" y="1697"/>
                  </a:lnTo>
                  <a:lnTo>
                    <a:pt x="58" y="1869"/>
                  </a:lnTo>
                  <a:lnTo>
                    <a:pt x="58" y="2041"/>
                  </a:lnTo>
                  <a:lnTo>
                    <a:pt x="29" y="2099"/>
                  </a:lnTo>
                  <a:lnTo>
                    <a:pt x="29" y="2099"/>
                  </a:lnTo>
                  <a:lnTo>
                    <a:pt x="0" y="2214"/>
                  </a:lnTo>
                  <a:lnTo>
                    <a:pt x="0" y="2329"/>
                  </a:lnTo>
                  <a:lnTo>
                    <a:pt x="0" y="2444"/>
                  </a:lnTo>
                  <a:lnTo>
                    <a:pt x="58" y="2559"/>
                  </a:lnTo>
                  <a:lnTo>
                    <a:pt x="58" y="2559"/>
                  </a:lnTo>
                  <a:lnTo>
                    <a:pt x="115" y="2674"/>
                  </a:lnTo>
                  <a:lnTo>
                    <a:pt x="173" y="2731"/>
                  </a:lnTo>
                  <a:lnTo>
                    <a:pt x="288" y="2817"/>
                  </a:lnTo>
                  <a:lnTo>
                    <a:pt x="374" y="2875"/>
                  </a:lnTo>
                  <a:lnTo>
                    <a:pt x="374" y="2875"/>
                  </a:lnTo>
                  <a:lnTo>
                    <a:pt x="489" y="2904"/>
                  </a:lnTo>
                  <a:lnTo>
                    <a:pt x="575" y="2904"/>
                  </a:lnTo>
                  <a:lnTo>
                    <a:pt x="575" y="2904"/>
                  </a:lnTo>
                  <a:lnTo>
                    <a:pt x="719" y="2875"/>
                  </a:lnTo>
                  <a:lnTo>
                    <a:pt x="834" y="2846"/>
                  </a:lnTo>
                  <a:lnTo>
                    <a:pt x="862" y="2846"/>
                  </a:lnTo>
                  <a:lnTo>
                    <a:pt x="862" y="2846"/>
                  </a:lnTo>
                  <a:lnTo>
                    <a:pt x="949" y="2846"/>
                  </a:lnTo>
                  <a:lnTo>
                    <a:pt x="949" y="2846"/>
                  </a:lnTo>
                  <a:lnTo>
                    <a:pt x="1092" y="2817"/>
                  </a:lnTo>
                  <a:lnTo>
                    <a:pt x="1092" y="2817"/>
                  </a:lnTo>
                  <a:lnTo>
                    <a:pt x="1293" y="2846"/>
                  </a:lnTo>
                  <a:lnTo>
                    <a:pt x="1293" y="2846"/>
                  </a:lnTo>
                  <a:lnTo>
                    <a:pt x="1466" y="2846"/>
                  </a:lnTo>
                  <a:lnTo>
                    <a:pt x="1638" y="2789"/>
                  </a:lnTo>
                  <a:lnTo>
                    <a:pt x="1638" y="2789"/>
                  </a:lnTo>
                  <a:lnTo>
                    <a:pt x="1782" y="2702"/>
                  </a:lnTo>
                  <a:lnTo>
                    <a:pt x="1897" y="2588"/>
                  </a:lnTo>
                  <a:lnTo>
                    <a:pt x="2012" y="2444"/>
                  </a:lnTo>
                  <a:lnTo>
                    <a:pt x="2069" y="2300"/>
                  </a:lnTo>
                  <a:lnTo>
                    <a:pt x="2069" y="2300"/>
                  </a:lnTo>
                  <a:lnTo>
                    <a:pt x="2271" y="1898"/>
                  </a:lnTo>
                  <a:lnTo>
                    <a:pt x="2271" y="1898"/>
                  </a:lnTo>
                  <a:lnTo>
                    <a:pt x="2328" y="1668"/>
                  </a:lnTo>
                  <a:lnTo>
                    <a:pt x="2328" y="1668"/>
                  </a:lnTo>
                  <a:lnTo>
                    <a:pt x="2414" y="1380"/>
                  </a:lnTo>
                  <a:lnTo>
                    <a:pt x="2443" y="1208"/>
                  </a:lnTo>
                  <a:lnTo>
                    <a:pt x="2414" y="1036"/>
                  </a:lnTo>
                  <a:lnTo>
                    <a:pt x="2414" y="1036"/>
                  </a:lnTo>
                  <a:lnTo>
                    <a:pt x="2328" y="777"/>
                  </a:lnTo>
                  <a:lnTo>
                    <a:pt x="2271" y="662"/>
                  </a:lnTo>
                  <a:lnTo>
                    <a:pt x="2184" y="547"/>
                  </a:lnTo>
                  <a:lnTo>
                    <a:pt x="2069" y="461"/>
                  </a:lnTo>
                  <a:lnTo>
                    <a:pt x="2069" y="432"/>
                  </a:lnTo>
                  <a:lnTo>
                    <a:pt x="2069" y="432"/>
                  </a:lnTo>
                  <a:lnTo>
                    <a:pt x="1955" y="260"/>
                  </a:lnTo>
                  <a:lnTo>
                    <a:pt x="1840" y="145"/>
                  </a:lnTo>
                  <a:lnTo>
                    <a:pt x="1840" y="145"/>
                  </a:lnTo>
                  <a:lnTo>
                    <a:pt x="1667" y="58"/>
                  </a:lnTo>
                  <a:lnTo>
                    <a:pt x="1466" y="1"/>
                  </a:lnTo>
                  <a:lnTo>
                    <a:pt x="1466" y="1"/>
                  </a:lnTo>
                  <a:lnTo>
                    <a:pt x="1408" y="1"/>
                  </a:lnTo>
                </a:path>
              </a:pathLst>
            </a:custGeom>
            <a:solidFill>
              <a:srgbClr val="FFFFFF">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7" name="Google Shape;2127;p41"/>
            <p:cNvSpPr/>
            <p:nvPr/>
          </p:nvSpPr>
          <p:spPr>
            <a:xfrm>
              <a:off x="6150925" y="4937975"/>
              <a:ext cx="67575" cy="93425"/>
            </a:xfrm>
            <a:custGeom>
              <a:avLst/>
              <a:gdLst/>
              <a:ahLst/>
              <a:cxnLst/>
              <a:rect l="l" t="t" r="r" b="b"/>
              <a:pathLst>
                <a:path w="2703" h="3737" extrusionOk="0">
                  <a:moveTo>
                    <a:pt x="1524" y="0"/>
                  </a:moveTo>
                  <a:lnTo>
                    <a:pt x="1323" y="87"/>
                  </a:lnTo>
                  <a:lnTo>
                    <a:pt x="1093" y="202"/>
                  </a:lnTo>
                  <a:lnTo>
                    <a:pt x="920" y="403"/>
                  </a:lnTo>
                  <a:lnTo>
                    <a:pt x="805" y="633"/>
                  </a:lnTo>
                  <a:lnTo>
                    <a:pt x="432" y="1322"/>
                  </a:lnTo>
                  <a:lnTo>
                    <a:pt x="231" y="1696"/>
                  </a:lnTo>
                  <a:lnTo>
                    <a:pt x="58" y="2098"/>
                  </a:lnTo>
                  <a:lnTo>
                    <a:pt x="1" y="2300"/>
                  </a:lnTo>
                  <a:lnTo>
                    <a:pt x="1" y="2501"/>
                  </a:lnTo>
                  <a:lnTo>
                    <a:pt x="29" y="2702"/>
                  </a:lnTo>
                  <a:lnTo>
                    <a:pt x="116" y="2903"/>
                  </a:lnTo>
                  <a:lnTo>
                    <a:pt x="173" y="3162"/>
                  </a:lnTo>
                  <a:lnTo>
                    <a:pt x="231" y="3277"/>
                  </a:lnTo>
                  <a:lnTo>
                    <a:pt x="288" y="3392"/>
                  </a:lnTo>
                  <a:lnTo>
                    <a:pt x="374" y="3478"/>
                  </a:lnTo>
                  <a:lnTo>
                    <a:pt x="460" y="3564"/>
                  </a:lnTo>
                  <a:lnTo>
                    <a:pt x="575" y="3622"/>
                  </a:lnTo>
                  <a:lnTo>
                    <a:pt x="719" y="3679"/>
                  </a:lnTo>
                  <a:lnTo>
                    <a:pt x="863" y="3737"/>
                  </a:lnTo>
                  <a:lnTo>
                    <a:pt x="1236" y="3737"/>
                  </a:lnTo>
                  <a:lnTo>
                    <a:pt x="1438" y="3650"/>
                  </a:lnTo>
                  <a:lnTo>
                    <a:pt x="1639" y="3535"/>
                  </a:lnTo>
                  <a:lnTo>
                    <a:pt x="1783" y="3363"/>
                  </a:lnTo>
                  <a:lnTo>
                    <a:pt x="1897" y="3162"/>
                  </a:lnTo>
                  <a:lnTo>
                    <a:pt x="1926" y="3133"/>
                  </a:lnTo>
                  <a:lnTo>
                    <a:pt x="2185" y="2587"/>
                  </a:lnTo>
                  <a:lnTo>
                    <a:pt x="2357" y="2213"/>
                  </a:lnTo>
                  <a:lnTo>
                    <a:pt x="2501" y="1840"/>
                  </a:lnTo>
                  <a:lnTo>
                    <a:pt x="2530" y="1667"/>
                  </a:lnTo>
                  <a:lnTo>
                    <a:pt x="2559" y="1495"/>
                  </a:lnTo>
                  <a:lnTo>
                    <a:pt x="2645" y="1322"/>
                  </a:lnTo>
                  <a:lnTo>
                    <a:pt x="2702" y="1150"/>
                  </a:lnTo>
                  <a:lnTo>
                    <a:pt x="2702" y="949"/>
                  </a:lnTo>
                  <a:lnTo>
                    <a:pt x="2673" y="748"/>
                  </a:lnTo>
                  <a:lnTo>
                    <a:pt x="2616" y="546"/>
                  </a:lnTo>
                  <a:lnTo>
                    <a:pt x="2530" y="403"/>
                  </a:lnTo>
                  <a:lnTo>
                    <a:pt x="2386" y="259"/>
                  </a:lnTo>
                  <a:lnTo>
                    <a:pt x="2242" y="144"/>
                  </a:lnTo>
                  <a:lnTo>
                    <a:pt x="2070" y="58"/>
                  </a:lnTo>
                  <a:lnTo>
                    <a:pt x="1955" y="0"/>
                  </a:lnTo>
                  <a:close/>
                </a:path>
              </a:pathLst>
            </a:custGeom>
            <a:solidFill>
              <a:srgbClr val="FFFFFF">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8" name="Google Shape;2128;p41"/>
            <p:cNvSpPr/>
            <p:nvPr/>
          </p:nvSpPr>
          <p:spPr>
            <a:xfrm>
              <a:off x="6199075" y="5015575"/>
              <a:ext cx="25" cy="750"/>
            </a:xfrm>
            <a:custGeom>
              <a:avLst/>
              <a:gdLst/>
              <a:ahLst/>
              <a:cxnLst/>
              <a:rect l="l" t="t" r="r" b="b"/>
              <a:pathLst>
                <a:path w="1" h="30" fill="none" extrusionOk="0">
                  <a:moveTo>
                    <a:pt x="0" y="0"/>
                  </a:moveTo>
                  <a:lnTo>
                    <a:pt x="0" y="29"/>
                  </a:lnTo>
                  <a:lnTo>
                    <a:pt x="0" y="29"/>
                  </a:lnTo>
                  <a:lnTo>
                    <a:pt x="0" y="29"/>
                  </a:lnTo>
                  <a:lnTo>
                    <a:pt x="0" y="29"/>
                  </a:lnTo>
                  <a:lnTo>
                    <a:pt x="0" y="0"/>
                  </a:lnTo>
                </a:path>
              </a:pathLst>
            </a:custGeom>
            <a:solidFill>
              <a:srgbClr val="FFFFFF">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9" name="Google Shape;2129;p41"/>
            <p:cNvSpPr/>
            <p:nvPr/>
          </p:nvSpPr>
          <p:spPr>
            <a:xfrm>
              <a:off x="6150925" y="4937975"/>
              <a:ext cx="67575" cy="93425"/>
            </a:xfrm>
            <a:custGeom>
              <a:avLst/>
              <a:gdLst/>
              <a:ahLst/>
              <a:cxnLst/>
              <a:rect l="l" t="t" r="r" b="b"/>
              <a:pathLst>
                <a:path w="2703" h="3737" fill="none" extrusionOk="0">
                  <a:moveTo>
                    <a:pt x="1725" y="0"/>
                  </a:moveTo>
                  <a:lnTo>
                    <a:pt x="1725" y="0"/>
                  </a:lnTo>
                  <a:lnTo>
                    <a:pt x="1524" y="0"/>
                  </a:lnTo>
                  <a:lnTo>
                    <a:pt x="1323" y="87"/>
                  </a:lnTo>
                  <a:lnTo>
                    <a:pt x="1323" y="87"/>
                  </a:lnTo>
                  <a:lnTo>
                    <a:pt x="1093" y="202"/>
                  </a:lnTo>
                  <a:lnTo>
                    <a:pt x="1093" y="202"/>
                  </a:lnTo>
                  <a:lnTo>
                    <a:pt x="920" y="403"/>
                  </a:lnTo>
                  <a:lnTo>
                    <a:pt x="805" y="633"/>
                  </a:lnTo>
                  <a:lnTo>
                    <a:pt x="805" y="633"/>
                  </a:lnTo>
                  <a:lnTo>
                    <a:pt x="432" y="1322"/>
                  </a:lnTo>
                  <a:lnTo>
                    <a:pt x="432" y="1322"/>
                  </a:lnTo>
                  <a:lnTo>
                    <a:pt x="231" y="1696"/>
                  </a:lnTo>
                  <a:lnTo>
                    <a:pt x="58" y="2098"/>
                  </a:lnTo>
                  <a:lnTo>
                    <a:pt x="58" y="2098"/>
                  </a:lnTo>
                  <a:lnTo>
                    <a:pt x="1" y="2300"/>
                  </a:lnTo>
                  <a:lnTo>
                    <a:pt x="1" y="2501"/>
                  </a:lnTo>
                  <a:lnTo>
                    <a:pt x="29" y="2702"/>
                  </a:lnTo>
                  <a:lnTo>
                    <a:pt x="116" y="2903"/>
                  </a:lnTo>
                  <a:lnTo>
                    <a:pt x="116" y="2903"/>
                  </a:lnTo>
                  <a:lnTo>
                    <a:pt x="173" y="3162"/>
                  </a:lnTo>
                  <a:lnTo>
                    <a:pt x="231" y="3277"/>
                  </a:lnTo>
                  <a:lnTo>
                    <a:pt x="288" y="3392"/>
                  </a:lnTo>
                  <a:lnTo>
                    <a:pt x="374" y="3478"/>
                  </a:lnTo>
                  <a:lnTo>
                    <a:pt x="460" y="3564"/>
                  </a:lnTo>
                  <a:lnTo>
                    <a:pt x="575" y="3622"/>
                  </a:lnTo>
                  <a:lnTo>
                    <a:pt x="719" y="3679"/>
                  </a:lnTo>
                  <a:lnTo>
                    <a:pt x="719" y="3679"/>
                  </a:lnTo>
                  <a:lnTo>
                    <a:pt x="863" y="3737"/>
                  </a:lnTo>
                  <a:lnTo>
                    <a:pt x="1035" y="3737"/>
                  </a:lnTo>
                  <a:lnTo>
                    <a:pt x="1035" y="3737"/>
                  </a:lnTo>
                  <a:lnTo>
                    <a:pt x="1236" y="3737"/>
                  </a:lnTo>
                  <a:lnTo>
                    <a:pt x="1438" y="3650"/>
                  </a:lnTo>
                  <a:lnTo>
                    <a:pt x="1438" y="3650"/>
                  </a:lnTo>
                  <a:lnTo>
                    <a:pt x="1639" y="3535"/>
                  </a:lnTo>
                  <a:lnTo>
                    <a:pt x="1639" y="3535"/>
                  </a:lnTo>
                  <a:lnTo>
                    <a:pt x="1783" y="3363"/>
                  </a:lnTo>
                  <a:lnTo>
                    <a:pt x="1897" y="3162"/>
                  </a:lnTo>
                  <a:lnTo>
                    <a:pt x="1926" y="3133"/>
                  </a:lnTo>
                  <a:lnTo>
                    <a:pt x="1926" y="3133"/>
                  </a:lnTo>
                  <a:lnTo>
                    <a:pt x="1926" y="3133"/>
                  </a:lnTo>
                  <a:lnTo>
                    <a:pt x="1926" y="3133"/>
                  </a:lnTo>
                  <a:lnTo>
                    <a:pt x="1926" y="3133"/>
                  </a:lnTo>
                  <a:lnTo>
                    <a:pt x="1926" y="3133"/>
                  </a:lnTo>
                  <a:lnTo>
                    <a:pt x="2185" y="2587"/>
                  </a:lnTo>
                  <a:lnTo>
                    <a:pt x="2185" y="2587"/>
                  </a:lnTo>
                  <a:lnTo>
                    <a:pt x="2357" y="2213"/>
                  </a:lnTo>
                  <a:lnTo>
                    <a:pt x="2501" y="1840"/>
                  </a:lnTo>
                  <a:lnTo>
                    <a:pt x="2501" y="1840"/>
                  </a:lnTo>
                  <a:lnTo>
                    <a:pt x="2530" y="1667"/>
                  </a:lnTo>
                  <a:lnTo>
                    <a:pt x="2559" y="1495"/>
                  </a:lnTo>
                  <a:lnTo>
                    <a:pt x="2559" y="1495"/>
                  </a:lnTo>
                  <a:lnTo>
                    <a:pt x="2645" y="1322"/>
                  </a:lnTo>
                  <a:lnTo>
                    <a:pt x="2645" y="1322"/>
                  </a:lnTo>
                  <a:lnTo>
                    <a:pt x="2702" y="1150"/>
                  </a:lnTo>
                  <a:lnTo>
                    <a:pt x="2702" y="949"/>
                  </a:lnTo>
                  <a:lnTo>
                    <a:pt x="2673" y="748"/>
                  </a:lnTo>
                  <a:lnTo>
                    <a:pt x="2616" y="546"/>
                  </a:lnTo>
                  <a:lnTo>
                    <a:pt x="2616" y="546"/>
                  </a:lnTo>
                  <a:lnTo>
                    <a:pt x="2530" y="403"/>
                  </a:lnTo>
                  <a:lnTo>
                    <a:pt x="2386" y="259"/>
                  </a:lnTo>
                  <a:lnTo>
                    <a:pt x="2242" y="144"/>
                  </a:lnTo>
                  <a:lnTo>
                    <a:pt x="2070" y="58"/>
                  </a:lnTo>
                  <a:lnTo>
                    <a:pt x="2070" y="58"/>
                  </a:lnTo>
                  <a:lnTo>
                    <a:pt x="1955" y="0"/>
                  </a:lnTo>
                  <a:lnTo>
                    <a:pt x="1811" y="0"/>
                  </a:lnTo>
                  <a:lnTo>
                    <a:pt x="1811" y="0"/>
                  </a:lnTo>
                  <a:lnTo>
                    <a:pt x="1725" y="0"/>
                  </a:lnTo>
                </a:path>
              </a:pathLst>
            </a:custGeom>
            <a:solidFill>
              <a:srgbClr val="FFFFFF">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0" name="Google Shape;2130;p41"/>
            <p:cNvSpPr/>
            <p:nvPr/>
          </p:nvSpPr>
          <p:spPr>
            <a:xfrm>
              <a:off x="5995725" y="5052925"/>
              <a:ext cx="61825" cy="81225"/>
            </a:xfrm>
            <a:custGeom>
              <a:avLst/>
              <a:gdLst/>
              <a:ahLst/>
              <a:cxnLst/>
              <a:rect l="l" t="t" r="r" b="b"/>
              <a:pathLst>
                <a:path w="2473" h="3249" extrusionOk="0">
                  <a:moveTo>
                    <a:pt x="1553" y="1"/>
                  </a:moveTo>
                  <a:lnTo>
                    <a:pt x="1380" y="30"/>
                  </a:lnTo>
                  <a:lnTo>
                    <a:pt x="1208" y="87"/>
                  </a:lnTo>
                  <a:lnTo>
                    <a:pt x="1093" y="145"/>
                  </a:lnTo>
                  <a:lnTo>
                    <a:pt x="949" y="260"/>
                  </a:lnTo>
                  <a:lnTo>
                    <a:pt x="863" y="375"/>
                  </a:lnTo>
                  <a:lnTo>
                    <a:pt x="805" y="518"/>
                  </a:lnTo>
                  <a:lnTo>
                    <a:pt x="777" y="547"/>
                  </a:lnTo>
                  <a:lnTo>
                    <a:pt x="633" y="719"/>
                  </a:lnTo>
                  <a:lnTo>
                    <a:pt x="518" y="921"/>
                  </a:lnTo>
                  <a:lnTo>
                    <a:pt x="489" y="1064"/>
                  </a:lnTo>
                  <a:lnTo>
                    <a:pt x="345" y="1323"/>
                  </a:lnTo>
                  <a:lnTo>
                    <a:pt x="288" y="1495"/>
                  </a:lnTo>
                  <a:lnTo>
                    <a:pt x="58" y="1955"/>
                  </a:lnTo>
                  <a:lnTo>
                    <a:pt x="29" y="2099"/>
                  </a:lnTo>
                  <a:lnTo>
                    <a:pt x="1" y="2243"/>
                  </a:lnTo>
                  <a:lnTo>
                    <a:pt x="1" y="2415"/>
                  </a:lnTo>
                  <a:lnTo>
                    <a:pt x="58" y="2559"/>
                  </a:lnTo>
                  <a:lnTo>
                    <a:pt x="116" y="2731"/>
                  </a:lnTo>
                  <a:lnTo>
                    <a:pt x="202" y="2846"/>
                  </a:lnTo>
                  <a:lnTo>
                    <a:pt x="288" y="2990"/>
                  </a:lnTo>
                  <a:lnTo>
                    <a:pt x="403" y="3076"/>
                  </a:lnTo>
                  <a:lnTo>
                    <a:pt x="547" y="3162"/>
                  </a:lnTo>
                  <a:lnTo>
                    <a:pt x="690" y="3220"/>
                  </a:lnTo>
                  <a:lnTo>
                    <a:pt x="834" y="3249"/>
                  </a:lnTo>
                  <a:lnTo>
                    <a:pt x="1150" y="3249"/>
                  </a:lnTo>
                  <a:lnTo>
                    <a:pt x="1323" y="3191"/>
                  </a:lnTo>
                  <a:lnTo>
                    <a:pt x="1466" y="3134"/>
                  </a:lnTo>
                  <a:lnTo>
                    <a:pt x="1610" y="3047"/>
                  </a:lnTo>
                  <a:lnTo>
                    <a:pt x="1754" y="2875"/>
                  </a:lnTo>
                  <a:lnTo>
                    <a:pt x="1869" y="2703"/>
                  </a:lnTo>
                  <a:lnTo>
                    <a:pt x="2041" y="2386"/>
                  </a:lnTo>
                  <a:lnTo>
                    <a:pt x="2099" y="2300"/>
                  </a:lnTo>
                  <a:lnTo>
                    <a:pt x="2185" y="2156"/>
                  </a:lnTo>
                  <a:lnTo>
                    <a:pt x="2242" y="2013"/>
                  </a:lnTo>
                  <a:lnTo>
                    <a:pt x="2329" y="1812"/>
                  </a:lnTo>
                  <a:lnTo>
                    <a:pt x="2415" y="1639"/>
                  </a:lnTo>
                  <a:lnTo>
                    <a:pt x="2472" y="1380"/>
                  </a:lnTo>
                  <a:lnTo>
                    <a:pt x="2472" y="1237"/>
                  </a:lnTo>
                  <a:lnTo>
                    <a:pt x="2444" y="1093"/>
                  </a:lnTo>
                  <a:lnTo>
                    <a:pt x="2415" y="978"/>
                  </a:lnTo>
                  <a:lnTo>
                    <a:pt x="2386" y="863"/>
                  </a:lnTo>
                  <a:lnTo>
                    <a:pt x="2357" y="719"/>
                  </a:lnTo>
                  <a:lnTo>
                    <a:pt x="2357" y="604"/>
                  </a:lnTo>
                  <a:lnTo>
                    <a:pt x="2300" y="489"/>
                  </a:lnTo>
                  <a:lnTo>
                    <a:pt x="2242" y="375"/>
                  </a:lnTo>
                  <a:lnTo>
                    <a:pt x="2156" y="260"/>
                  </a:lnTo>
                  <a:lnTo>
                    <a:pt x="2070" y="173"/>
                  </a:lnTo>
                  <a:lnTo>
                    <a:pt x="1955" y="116"/>
                  </a:lnTo>
                  <a:lnTo>
                    <a:pt x="1840" y="58"/>
                  </a:lnTo>
                  <a:lnTo>
                    <a:pt x="1639" y="1"/>
                  </a:lnTo>
                  <a:close/>
                </a:path>
              </a:pathLst>
            </a:custGeom>
            <a:solidFill>
              <a:srgbClr val="FFFFFF">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1" name="Google Shape;2131;p41"/>
            <p:cNvSpPr/>
            <p:nvPr/>
          </p:nvSpPr>
          <p:spPr>
            <a:xfrm>
              <a:off x="5995725" y="5052925"/>
              <a:ext cx="61825" cy="81225"/>
            </a:xfrm>
            <a:custGeom>
              <a:avLst/>
              <a:gdLst/>
              <a:ahLst/>
              <a:cxnLst/>
              <a:rect l="l" t="t" r="r" b="b"/>
              <a:pathLst>
                <a:path w="2473" h="3249" fill="none" extrusionOk="0">
                  <a:moveTo>
                    <a:pt x="1553" y="1"/>
                  </a:moveTo>
                  <a:lnTo>
                    <a:pt x="1553" y="1"/>
                  </a:lnTo>
                  <a:lnTo>
                    <a:pt x="1380" y="30"/>
                  </a:lnTo>
                  <a:lnTo>
                    <a:pt x="1208" y="87"/>
                  </a:lnTo>
                  <a:lnTo>
                    <a:pt x="1208" y="87"/>
                  </a:lnTo>
                  <a:lnTo>
                    <a:pt x="1093" y="145"/>
                  </a:lnTo>
                  <a:lnTo>
                    <a:pt x="949" y="260"/>
                  </a:lnTo>
                  <a:lnTo>
                    <a:pt x="863" y="375"/>
                  </a:lnTo>
                  <a:lnTo>
                    <a:pt x="805" y="518"/>
                  </a:lnTo>
                  <a:lnTo>
                    <a:pt x="777" y="547"/>
                  </a:lnTo>
                  <a:lnTo>
                    <a:pt x="777" y="547"/>
                  </a:lnTo>
                  <a:lnTo>
                    <a:pt x="633" y="719"/>
                  </a:lnTo>
                  <a:lnTo>
                    <a:pt x="518" y="921"/>
                  </a:lnTo>
                  <a:lnTo>
                    <a:pt x="518" y="921"/>
                  </a:lnTo>
                  <a:lnTo>
                    <a:pt x="489" y="1064"/>
                  </a:lnTo>
                  <a:lnTo>
                    <a:pt x="489" y="1064"/>
                  </a:lnTo>
                  <a:lnTo>
                    <a:pt x="345" y="1323"/>
                  </a:lnTo>
                  <a:lnTo>
                    <a:pt x="345" y="1323"/>
                  </a:lnTo>
                  <a:lnTo>
                    <a:pt x="288" y="1495"/>
                  </a:lnTo>
                  <a:lnTo>
                    <a:pt x="288" y="1495"/>
                  </a:lnTo>
                  <a:lnTo>
                    <a:pt x="58" y="1955"/>
                  </a:lnTo>
                  <a:lnTo>
                    <a:pt x="58" y="1955"/>
                  </a:lnTo>
                  <a:lnTo>
                    <a:pt x="29" y="2099"/>
                  </a:lnTo>
                  <a:lnTo>
                    <a:pt x="1" y="2243"/>
                  </a:lnTo>
                  <a:lnTo>
                    <a:pt x="1" y="2415"/>
                  </a:lnTo>
                  <a:lnTo>
                    <a:pt x="58" y="2559"/>
                  </a:lnTo>
                  <a:lnTo>
                    <a:pt x="116" y="2731"/>
                  </a:lnTo>
                  <a:lnTo>
                    <a:pt x="202" y="2846"/>
                  </a:lnTo>
                  <a:lnTo>
                    <a:pt x="288" y="2990"/>
                  </a:lnTo>
                  <a:lnTo>
                    <a:pt x="403" y="3076"/>
                  </a:lnTo>
                  <a:lnTo>
                    <a:pt x="403" y="3076"/>
                  </a:lnTo>
                  <a:lnTo>
                    <a:pt x="547" y="3162"/>
                  </a:lnTo>
                  <a:lnTo>
                    <a:pt x="690" y="3220"/>
                  </a:lnTo>
                  <a:lnTo>
                    <a:pt x="834" y="3249"/>
                  </a:lnTo>
                  <a:lnTo>
                    <a:pt x="978" y="3249"/>
                  </a:lnTo>
                  <a:lnTo>
                    <a:pt x="978" y="3249"/>
                  </a:lnTo>
                  <a:lnTo>
                    <a:pt x="1150" y="3249"/>
                  </a:lnTo>
                  <a:lnTo>
                    <a:pt x="1323" y="3191"/>
                  </a:lnTo>
                  <a:lnTo>
                    <a:pt x="1466" y="3134"/>
                  </a:lnTo>
                  <a:lnTo>
                    <a:pt x="1610" y="3047"/>
                  </a:lnTo>
                  <a:lnTo>
                    <a:pt x="1610" y="3047"/>
                  </a:lnTo>
                  <a:lnTo>
                    <a:pt x="1754" y="2875"/>
                  </a:lnTo>
                  <a:lnTo>
                    <a:pt x="1869" y="2703"/>
                  </a:lnTo>
                  <a:lnTo>
                    <a:pt x="1869" y="2703"/>
                  </a:lnTo>
                  <a:lnTo>
                    <a:pt x="2041" y="2386"/>
                  </a:lnTo>
                  <a:lnTo>
                    <a:pt x="2099" y="2300"/>
                  </a:lnTo>
                  <a:lnTo>
                    <a:pt x="2099" y="2300"/>
                  </a:lnTo>
                  <a:lnTo>
                    <a:pt x="2185" y="2156"/>
                  </a:lnTo>
                  <a:lnTo>
                    <a:pt x="2242" y="2013"/>
                  </a:lnTo>
                  <a:lnTo>
                    <a:pt x="2242" y="2013"/>
                  </a:lnTo>
                  <a:lnTo>
                    <a:pt x="2329" y="1812"/>
                  </a:lnTo>
                  <a:lnTo>
                    <a:pt x="2415" y="1639"/>
                  </a:lnTo>
                  <a:lnTo>
                    <a:pt x="2415" y="1639"/>
                  </a:lnTo>
                  <a:lnTo>
                    <a:pt x="2472" y="1380"/>
                  </a:lnTo>
                  <a:lnTo>
                    <a:pt x="2472" y="1380"/>
                  </a:lnTo>
                  <a:lnTo>
                    <a:pt x="2472" y="1237"/>
                  </a:lnTo>
                  <a:lnTo>
                    <a:pt x="2444" y="1093"/>
                  </a:lnTo>
                  <a:lnTo>
                    <a:pt x="2415" y="978"/>
                  </a:lnTo>
                  <a:lnTo>
                    <a:pt x="2386" y="863"/>
                  </a:lnTo>
                  <a:lnTo>
                    <a:pt x="2386" y="863"/>
                  </a:lnTo>
                  <a:lnTo>
                    <a:pt x="2386" y="863"/>
                  </a:lnTo>
                  <a:lnTo>
                    <a:pt x="2357" y="719"/>
                  </a:lnTo>
                  <a:lnTo>
                    <a:pt x="2357" y="604"/>
                  </a:lnTo>
                  <a:lnTo>
                    <a:pt x="2300" y="489"/>
                  </a:lnTo>
                  <a:lnTo>
                    <a:pt x="2242" y="375"/>
                  </a:lnTo>
                  <a:lnTo>
                    <a:pt x="2156" y="260"/>
                  </a:lnTo>
                  <a:lnTo>
                    <a:pt x="2070" y="173"/>
                  </a:lnTo>
                  <a:lnTo>
                    <a:pt x="1955" y="116"/>
                  </a:lnTo>
                  <a:lnTo>
                    <a:pt x="1840" y="58"/>
                  </a:lnTo>
                  <a:lnTo>
                    <a:pt x="1840" y="58"/>
                  </a:lnTo>
                  <a:lnTo>
                    <a:pt x="1639" y="1"/>
                  </a:lnTo>
                  <a:lnTo>
                    <a:pt x="1639" y="1"/>
                  </a:lnTo>
                  <a:lnTo>
                    <a:pt x="1553" y="1"/>
                  </a:lnTo>
                </a:path>
              </a:pathLst>
            </a:custGeom>
            <a:solidFill>
              <a:srgbClr val="FFFFFF">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2" name="Google Shape;2132;p41"/>
            <p:cNvSpPr/>
            <p:nvPr/>
          </p:nvSpPr>
          <p:spPr>
            <a:xfrm>
              <a:off x="6233550" y="4807925"/>
              <a:ext cx="64700" cy="79050"/>
            </a:xfrm>
            <a:custGeom>
              <a:avLst/>
              <a:gdLst/>
              <a:ahLst/>
              <a:cxnLst/>
              <a:rect l="l" t="t" r="r" b="b"/>
              <a:pathLst>
                <a:path w="2588" h="3162" extrusionOk="0">
                  <a:moveTo>
                    <a:pt x="1380" y="0"/>
                  </a:moveTo>
                  <a:lnTo>
                    <a:pt x="1122" y="86"/>
                  </a:lnTo>
                  <a:lnTo>
                    <a:pt x="892" y="230"/>
                  </a:lnTo>
                  <a:lnTo>
                    <a:pt x="777" y="316"/>
                  </a:lnTo>
                  <a:lnTo>
                    <a:pt x="691" y="431"/>
                  </a:lnTo>
                  <a:lnTo>
                    <a:pt x="518" y="633"/>
                  </a:lnTo>
                  <a:lnTo>
                    <a:pt x="374" y="834"/>
                  </a:lnTo>
                  <a:lnTo>
                    <a:pt x="259" y="1035"/>
                  </a:lnTo>
                  <a:lnTo>
                    <a:pt x="144" y="1236"/>
                  </a:lnTo>
                  <a:lnTo>
                    <a:pt x="58" y="1495"/>
                  </a:lnTo>
                  <a:lnTo>
                    <a:pt x="30" y="1753"/>
                  </a:lnTo>
                  <a:lnTo>
                    <a:pt x="1" y="1926"/>
                  </a:lnTo>
                  <a:lnTo>
                    <a:pt x="1" y="2098"/>
                  </a:lnTo>
                  <a:lnTo>
                    <a:pt x="30" y="2271"/>
                  </a:lnTo>
                  <a:lnTo>
                    <a:pt x="87" y="2414"/>
                  </a:lnTo>
                  <a:lnTo>
                    <a:pt x="173" y="2587"/>
                  </a:lnTo>
                  <a:lnTo>
                    <a:pt x="259" y="2731"/>
                  </a:lnTo>
                  <a:lnTo>
                    <a:pt x="346" y="2874"/>
                  </a:lnTo>
                  <a:lnTo>
                    <a:pt x="489" y="2961"/>
                  </a:lnTo>
                  <a:lnTo>
                    <a:pt x="633" y="3047"/>
                  </a:lnTo>
                  <a:lnTo>
                    <a:pt x="777" y="3104"/>
                  </a:lnTo>
                  <a:lnTo>
                    <a:pt x="920" y="3162"/>
                  </a:lnTo>
                  <a:lnTo>
                    <a:pt x="1265" y="3162"/>
                  </a:lnTo>
                  <a:lnTo>
                    <a:pt x="1409" y="3104"/>
                  </a:lnTo>
                  <a:lnTo>
                    <a:pt x="1582" y="3047"/>
                  </a:lnTo>
                  <a:lnTo>
                    <a:pt x="1725" y="2961"/>
                  </a:lnTo>
                  <a:lnTo>
                    <a:pt x="1840" y="2874"/>
                  </a:lnTo>
                  <a:lnTo>
                    <a:pt x="1955" y="2759"/>
                  </a:lnTo>
                  <a:lnTo>
                    <a:pt x="2128" y="2587"/>
                  </a:lnTo>
                  <a:lnTo>
                    <a:pt x="2271" y="2414"/>
                  </a:lnTo>
                  <a:lnTo>
                    <a:pt x="2415" y="2185"/>
                  </a:lnTo>
                  <a:lnTo>
                    <a:pt x="2530" y="1926"/>
                  </a:lnTo>
                  <a:lnTo>
                    <a:pt x="2559" y="1782"/>
                  </a:lnTo>
                  <a:lnTo>
                    <a:pt x="2587" y="1638"/>
                  </a:lnTo>
                  <a:lnTo>
                    <a:pt x="2587" y="1495"/>
                  </a:lnTo>
                  <a:lnTo>
                    <a:pt x="2587" y="1351"/>
                  </a:lnTo>
                  <a:lnTo>
                    <a:pt x="2559" y="1294"/>
                  </a:lnTo>
                  <a:lnTo>
                    <a:pt x="2587" y="1064"/>
                  </a:lnTo>
                  <a:lnTo>
                    <a:pt x="2587" y="862"/>
                  </a:lnTo>
                  <a:lnTo>
                    <a:pt x="2501" y="604"/>
                  </a:lnTo>
                  <a:lnTo>
                    <a:pt x="2358" y="374"/>
                  </a:lnTo>
                  <a:lnTo>
                    <a:pt x="2185" y="201"/>
                  </a:lnTo>
                  <a:lnTo>
                    <a:pt x="2156" y="201"/>
                  </a:lnTo>
                  <a:lnTo>
                    <a:pt x="2041" y="115"/>
                  </a:lnTo>
                  <a:lnTo>
                    <a:pt x="1926" y="58"/>
                  </a:lnTo>
                  <a:lnTo>
                    <a:pt x="1783" y="29"/>
                  </a:lnTo>
                  <a:lnTo>
                    <a:pt x="1639" y="0"/>
                  </a:lnTo>
                  <a:close/>
                </a:path>
              </a:pathLst>
            </a:custGeom>
            <a:solidFill>
              <a:srgbClr val="FFFFFF">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3" name="Google Shape;2133;p41"/>
            <p:cNvSpPr/>
            <p:nvPr/>
          </p:nvSpPr>
          <p:spPr>
            <a:xfrm>
              <a:off x="6233550" y="4807925"/>
              <a:ext cx="64700" cy="79050"/>
            </a:xfrm>
            <a:custGeom>
              <a:avLst/>
              <a:gdLst/>
              <a:ahLst/>
              <a:cxnLst/>
              <a:rect l="l" t="t" r="r" b="b"/>
              <a:pathLst>
                <a:path w="2588" h="3162" fill="none" extrusionOk="0">
                  <a:moveTo>
                    <a:pt x="1639" y="0"/>
                  </a:moveTo>
                  <a:lnTo>
                    <a:pt x="1639" y="0"/>
                  </a:lnTo>
                  <a:lnTo>
                    <a:pt x="1380" y="0"/>
                  </a:lnTo>
                  <a:lnTo>
                    <a:pt x="1380" y="0"/>
                  </a:lnTo>
                  <a:lnTo>
                    <a:pt x="1122" y="86"/>
                  </a:lnTo>
                  <a:lnTo>
                    <a:pt x="892" y="230"/>
                  </a:lnTo>
                  <a:lnTo>
                    <a:pt x="892" y="230"/>
                  </a:lnTo>
                  <a:lnTo>
                    <a:pt x="777" y="316"/>
                  </a:lnTo>
                  <a:lnTo>
                    <a:pt x="691" y="431"/>
                  </a:lnTo>
                  <a:lnTo>
                    <a:pt x="518" y="633"/>
                  </a:lnTo>
                  <a:lnTo>
                    <a:pt x="518" y="633"/>
                  </a:lnTo>
                  <a:lnTo>
                    <a:pt x="374" y="834"/>
                  </a:lnTo>
                  <a:lnTo>
                    <a:pt x="374" y="834"/>
                  </a:lnTo>
                  <a:lnTo>
                    <a:pt x="259" y="1035"/>
                  </a:lnTo>
                  <a:lnTo>
                    <a:pt x="144" y="1236"/>
                  </a:lnTo>
                  <a:lnTo>
                    <a:pt x="144" y="1236"/>
                  </a:lnTo>
                  <a:lnTo>
                    <a:pt x="58" y="1495"/>
                  </a:lnTo>
                  <a:lnTo>
                    <a:pt x="30" y="1753"/>
                  </a:lnTo>
                  <a:lnTo>
                    <a:pt x="30" y="1753"/>
                  </a:lnTo>
                  <a:lnTo>
                    <a:pt x="1" y="1926"/>
                  </a:lnTo>
                  <a:lnTo>
                    <a:pt x="1" y="2098"/>
                  </a:lnTo>
                  <a:lnTo>
                    <a:pt x="30" y="2271"/>
                  </a:lnTo>
                  <a:lnTo>
                    <a:pt x="87" y="2414"/>
                  </a:lnTo>
                  <a:lnTo>
                    <a:pt x="87" y="2414"/>
                  </a:lnTo>
                  <a:lnTo>
                    <a:pt x="173" y="2587"/>
                  </a:lnTo>
                  <a:lnTo>
                    <a:pt x="259" y="2731"/>
                  </a:lnTo>
                  <a:lnTo>
                    <a:pt x="346" y="2874"/>
                  </a:lnTo>
                  <a:lnTo>
                    <a:pt x="489" y="2961"/>
                  </a:lnTo>
                  <a:lnTo>
                    <a:pt x="489" y="2961"/>
                  </a:lnTo>
                  <a:lnTo>
                    <a:pt x="633" y="3047"/>
                  </a:lnTo>
                  <a:lnTo>
                    <a:pt x="777" y="3104"/>
                  </a:lnTo>
                  <a:lnTo>
                    <a:pt x="920" y="3162"/>
                  </a:lnTo>
                  <a:lnTo>
                    <a:pt x="1093" y="3162"/>
                  </a:lnTo>
                  <a:lnTo>
                    <a:pt x="1093" y="3162"/>
                  </a:lnTo>
                  <a:lnTo>
                    <a:pt x="1265" y="3162"/>
                  </a:lnTo>
                  <a:lnTo>
                    <a:pt x="1409" y="3104"/>
                  </a:lnTo>
                  <a:lnTo>
                    <a:pt x="1582" y="3047"/>
                  </a:lnTo>
                  <a:lnTo>
                    <a:pt x="1725" y="2961"/>
                  </a:lnTo>
                  <a:lnTo>
                    <a:pt x="1725" y="2961"/>
                  </a:lnTo>
                  <a:lnTo>
                    <a:pt x="1840" y="2874"/>
                  </a:lnTo>
                  <a:lnTo>
                    <a:pt x="1955" y="2759"/>
                  </a:lnTo>
                  <a:lnTo>
                    <a:pt x="1955" y="2759"/>
                  </a:lnTo>
                  <a:lnTo>
                    <a:pt x="2128" y="2587"/>
                  </a:lnTo>
                  <a:lnTo>
                    <a:pt x="2271" y="2414"/>
                  </a:lnTo>
                  <a:lnTo>
                    <a:pt x="2271" y="2414"/>
                  </a:lnTo>
                  <a:lnTo>
                    <a:pt x="2415" y="2185"/>
                  </a:lnTo>
                  <a:lnTo>
                    <a:pt x="2530" y="1926"/>
                  </a:lnTo>
                  <a:lnTo>
                    <a:pt x="2530" y="1926"/>
                  </a:lnTo>
                  <a:lnTo>
                    <a:pt x="2559" y="1782"/>
                  </a:lnTo>
                  <a:lnTo>
                    <a:pt x="2587" y="1638"/>
                  </a:lnTo>
                  <a:lnTo>
                    <a:pt x="2587" y="1495"/>
                  </a:lnTo>
                  <a:lnTo>
                    <a:pt x="2587" y="1351"/>
                  </a:lnTo>
                  <a:lnTo>
                    <a:pt x="2559" y="1294"/>
                  </a:lnTo>
                  <a:lnTo>
                    <a:pt x="2559" y="1294"/>
                  </a:lnTo>
                  <a:lnTo>
                    <a:pt x="2587" y="1064"/>
                  </a:lnTo>
                  <a:lnTo>
                    <a:pt x="2587" y="862"/>
                  </a:lnTo>
                  <a:lnTo>
                    <a:pt x="2587" y="862"/>
                  </a:lnTo>
                  <a:lnTo>
                    <a:pt x="2501" y="604"/>
                  </a:lnTo>
                  <a:lnTo>
                    <a:pt x="2501" y="604"/>
                  </a:lnTo>
                  <a:lnTo>
                    <a:pt x="2358" y="374"/>
                  </a:lnTo>
                  <a:lnTo>
                    <a:pt x="2185" y="201"/>
                  </a:lnTo>
                  <a:lnTo>
                    <a:pt x="2156" y="201"/>
                  </a:lnTo>
                  <a:lnTo>
                    <a:pt x="2156" y="201"/>
                  </a:lnTo>
                  <a:lnTo>
                    <a:pt x="2041" y="115"/>
                  </a:lnTo>
                  <a:lnTo>
                    <a:pt x="1926" y="58"/>
                  </a:lnTo>
                  <a:lnTo>
                    <a:pt x="1783" y="29"/>
                  </a:lnTo>
                  <a:lnTo>
                    <a:pt x="1639" y="0"/>
                  </a:lnTo>
                </a:path>
              </a:pathLst>
            </a:custGeom>
            <a:solidFill>
              <a:srgbClr val="FFFFFF">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4" name="Google Shape;2134;p41"/>
            <p:cNvSpPr/>
            <p:nvPr/>
          </p:nvSpPr>
          <p:spPr>
            <a:xfrm>
              <a:off x="6304700" y="4913550"/>
              <a:ext cx="68275" cy="91975"/>
            </a:xfrm>
            <a:custGeom>
              <a:avLst/>
              <a:gdLst/>
              <a:ahLst/>
              <a:cxnLst/>
              <a:rect l="l" t="t" r="r" b="b"/>
              <a:pathLst>
                <a:path w="2731" h="3679" extrusionOk="0">
                  <a:moveTo>
                    <a:pt x="1265" y="0"/>
                  </a:moveTo>
                  <a:lnTo>
                    <a:pt x="1092" y="58"/>
                  </a:lnTo>
                  <a:lnTo>
                    <a:pt x="949" y="144"/>
                  </a:lnTo>
                  <a:lnTo>
                    <a:pt x="834" y="259"/>
                  </a:lnTo>
                  <a:lnTo>
                    <a:pt x="747" y="374"/>
                  </a:lnTo>
                  <a:lnTo>
                    <a:pt x="690" y="517"/>
                  </a:lnTo>
                  <a:lnTo>
                    <a:pt x="517" y="891"/>
                  </a:lnTo>
                  <a:lnTo>
                    <a:pt x="374" y="1293"/>
                  </a:lnTo>
                  <a:lnTo>
                    <a:pt x="115" y="2041"/>
                  </a:lnTo>
                  <a:lnTo>
                    <a:pt x="86" y="2156"/>
                  </a:lnTo>
                  <a:lnTo>
                    <a:pt x="29" y="2472"/>
                  </a:lnTo>
                  <a:lnTo>
                    <a:pt x="0" y="2616"/>
                  </a:lnTo>
                  <a:lnTo>
                    <a:pt x="29" y="2759"/>
                  </a:lnTo>
                  <a:lnTo>
                    <a:pt x="58" y="2932"/>
                  </a:lnTo>
                  <a:lnTo>
                    <a:pt x="115" y="3075"/>
                  </a:lnTo>
                  <a:lnTo>
                    <a:pt x="173" y="3190"/>
                  </a:lnTo>
                  <a:lnTo>
                    <a:pt x="259" y="3305"/>
                  </a:lnTo>
                  <a:lnTo>
                    <a:pt x="460" y="3478"/>
                  </a:lnTo>
                  <a:lnTo>
                    <a:pt x="661" y="3621"/>
                  </a:lnTo>
                  <a:lnTo>
                    <a:pt x="977" y="3679"/>
                  </a:lnTo>
                  <a:lnTo>
                    <a:pt x="1064" y="3679"/>
                  </a:lnTo>
                  <a:lnTo>
                    <a:pt x="1293" y="3650"/>
                  </a:lnTo>
                  <a:lnTo>
                    <a:pt x="1523" y="3564"/>
                  </a:lnTo>
                  <a:lnTo>
                    <a:pt x="1667" y="3478"/>
                  </a:lnTo>
                  <a:lnTo>
                    <a:pt x="1782" y="3363"/>
                  </a:lnTo>
                  <a:lnTo>
                    <a:pt x="1983" y="3162"/>
                  </a:lnTo>
                  <a:lnTo>
                    <a:pt x="2098" y="2960"/>
                  </a:lnTo>
                  <a:lnTo>
                    <a:pt x="2328" y="2587"/>
                  </a:lnTo>
                  <a:lnTo>
                    <a:pt x="2529" y="2242"/>
                  </a:lnTo>
                  <a:lnTo>
                    <a:pt x="2616" y="2127"/>
                  </a:lnTo>
                  <a:lnTo>
                    <a:pt x="2644" y="2012"/>
                  </a:lnTo>
                  <a:lnTo>
                    <a:pt x="2702" y="1868"/>
                  </a:lnTo>
                  <a:lnTo>
                    <a:pt x="2730" y="1725"/>
                  </a:lnTo>
                  <a:lnTo>
                    <a:pt x="2730" y="1610"/>
                  </a:lnTo>
                  <a:lnTo>
                    <a:pt x="2702" y="1466"/>
                  </a:lnTo>
                  <a:lnTo>
                    <a:pt x="2673" y="1322"/>
                  </a:lnTo>
                  <a:lnTo>
                    <a:pt x="2616" y="1207"/>
                  </a:lnTo>
                  <a:lnTo>
                    <a:pt x="2558" y="1092"/>
                  </a:lnTo>
                  <a:lnTo>
                    <a:pt x="2472" y="977"/>
                  </a:lnTo>
                  <a:lnTo>
                    <a:pt x="2386" y="891"/>
                  </a:lnTo>
                  <a:lnTo>
                    <a:pt x="2271" y="805"/>
                  </a:lnTo>
                  <a:lnTo>
                    <a:pt x="2242" y="690"/>
                  </a:lnTo>
                  <a:lnTo>
                    <a:pt x="2184" y="460"/>
                  </a:lnTo>
                  <a:lnTo>
                    <a:pt x="2069" y="288"/>
                  </a:lnTo>
                  <a:lnTo>
                    <a:pt x="1926" y="144"/>
                  </a:lnTo>
                  <a:lnTo>
                    <a:pt x="1725" y="58"/>
                  </a:lnTo>
                  <a:lnTo>
                    <a:pt x="1523" y="0"/>
                  </a:lnTo>
                  <a:close/>
                </a:path>
              </a:pathLst>
            </a:custGeom>
            <a:solidFill>
              <a:srgbClr val="FFFFFF">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5" name="Google Shape;2135;p41"/>
            <p:cNvSpPr/>
            <p:nvPr/>
          </p:nvSpPr>
          <p:spPr>
            <a:xfrm>
              <a:off x="6304700" y="4913550"/>
              <a:ext cx="68275" cy="91975"/>
            </a:xfrm>
            <a:custGeom>
              <a:avLst/>
              <a:gdLst/>
              <a:ahLst/>
              <a:cxnLst/>
              <a:rect l="l" t="t" r="r" b="b"/>
              <a:pathLst>
                <a:path w="2731" h="3679" fill="none" extrusionOk="0">
                  <a:moveTo>
                    <a:pt x="1437" y="0"/>
                  </a:moveTo>
                  <a:lnTo>
                    <a:pt x="1437" y="0"/>
                  </a:lnTo>
                  <a:lnTo>
                    <a:pt x="1265" y="0"/>
                  </a:lnTo>
                  <a:lnTo>
                    <a:pt x="1092" y="58"/>
                  </a:lnTo>
                  <a:lnTo>
                    <a:pt x="1092" y="58"/>
                  </a:lnTo>
                  <a:lnTo>
                    <a:pt x="949" y="144"/>
                  </a:lnTo>
                  <a:lnTo>
                    <a:pt x="834" y="259"/>
                  </a:lnTo>
                  <a:lnTo>
                    <a:pt x="747" y="374"/>
                  </a:lnTo>
                  <a:lnTo>
                    <a:pt x="690" y="517"/>
                  </a:lnTo>
                  <a:lnTo>
                    <a:pt x="690" y="517"/>
                  </a:lnTo>
                  <a:lnTo>
                    <a:pt x="517" y="891"/>
                  </a:lnTo>
                  <a:lnTo>
                    <a:pt x="374" y="1293"/>
                  </a:lnTo>
                  <a:lnTo>
                    <a:pt x="374" y="1293"/>
                  </a:lnTo>
                  <a:lnTo>
                    <a:pt x="115" y="2041"/>
                  </a:lnTo>
                  <a:lnTo>
                    <a:pt x="86" y="2156"/>
                  </a:lnTo>
                  <a:lnTo>
                    <a:pt x="86" y="2156"/>
                  </a:lnTo>
                  <a:lnTo>
                    <a:pt x="29" y="2472"/>
                  </a:lnTo>
                  <a:lnTo>
                    <a:pt x="0" y="2616"/>
                  </a:lnTo>
                  <a:lnTo>
                    <a:pt x="29" y="2759"/>
                  </a:lnTo>
                  <a:lnTo>
                    <a:pt x="29" y="2759"/>
                  </a:lnTo>
                  <a:lnTo>
                    <a:pt x="58" y="2932"/>
                  </a:lnTo>
                  <a:lnTo>
                    <a:pt x="115" y="3075"/>
                  </a:lnTo>
                  <a:lnTo>
                    <a:pt x="173" y="3190"/>
                  </a:lnTo>
                  <a:lnTo>
                    <a:pt x="259" y="3305"/>
                  </a:lnTo>
                  <a:lnTo>
                    <a:pt x="259" y="3305"/>
                  </a:lnTo>
                  <a:lnTo>
                    <a:pt x="460" y="3478"/>
                  </a:lnTo>
                  <a:lnTo>
                    <a:pt x="661" y="3621"/>
                  </a:lnTo>
                  <a:lnTo>
                    <a:pt x="661" y="3621"/>
                  </a:lnTo>
                  <a:lnTo>
                    <a:pt x="977" y="3679"/>
                  </a:lnTo>
                  <a:lnTo>
                    <a:pt x="977" y="3679"/>
                  </a:lnTo>
                  <a:lnTo>
                    <a:pt x="1064" y="3679"/>
                  </a:lnTo>
                  <a:lnTo>
                    <a:pt x="1064" y="3679"/>
                  </a:lnTo>
                  <a:lnTo>
                    <a:pt x="1293" y="3650"/>
                  </a:lnTo>
                  <a:lnTo>
                    <a:pt x="1523" y="3564"/>
                  </a:lnTo>
                  <a:lnTo>
                    <a:pt x="1523" y="3564"/>
                  </a:lnTo>
                  <a:lnTo>
                    <a:pt x="1667" y="3478"/>
                  </a:lnTo>
                  <a:lnTo>
                    <a:pt x="1782" y="3363"/>
                  </a:lnTo>
                  <a:lnTo>
                    <a:pt x="1782" y="3363"/>
                  </a:lnTo>
                  <a:lnTo>
                    <a:pt x="1983" y="3162"/>
                  </a:lnTo>
                  <a:lnTo>
                    <a:pt x="1983" y="3162"/>
                  </a:lnTo>
                  <a:lnTo>
                    <a:pt x="2098" y="2960"/>
                  </a:lnTo>
                  <a:lnTo>
                    <a:pt x="2098" y="2960"/>
                  </a:lnTo>
                  <a:lnTo>
                    <a:pt x="2328" y="2587"/>
                  </a:lnTo>
                  <a:lnTo>
                    <a:pt x="2529" y="2242"/>
                  </a:lnTo>
                  <a:lnTo>
                    <a:pt x="2529" y="2242"/>
                  </a:lnTo>
                  <a:lnTo>
                    <a:pt x="2616" y="2127"/>
                  </a:lnTo>
                  <a:lnTo>
                    <a:pt x="2644" y="2012"/>
                  </a:lnTo>
                  <a:lnTo>
                    <a:pt x="2702" y="1868"/>
                  </a:lnTo>
                  <a:lnTo>
                    <a:pt x="2730" y="1725"/>
                  </a:lnTo>
                  <a:lnTo>
                    <a:pt x="2730" y="1610"/>
                  </a:lnTo>
                  <a:lnTo>
                    <a:pt x="2702" y="1466"/>
                  </a:lnTo>
                  <a:lnTo>
                    <a:pt x="2673" y="1322"/>
                  </a:lnTo>
                  <a:lnTo>
                    <a:pt x="2616" y="1207"/>
                  </a:lnTo>
                  <a:lnTo>
                    <a:pt x="2616" y="1207"/>
                  </a:lnTo>
                  <a:lnTo>
                    <a:pt x="2558" y="1092"/>
                  </a:lnTo>
                  <a:lnTo>
                    <a:pt x="2472" y="977"/>
                  </a:lnTo>
                  <a:lnTo>
                    <a:pt x="2386" y="891"/>
                  </a:lnTo>
                  <a:lnTo>
                    <a:pt x="2271" y="805"/>
                  </a:lnTo>
                  <a:lnTo>
                    <a:pt x="2242" y="690"/>
                  </a:lnTo>
                  <a:lnTo>
                    <a:pt x="2242" y="690"/>
                  </a:lnTo>
                  <a:lnTo>
                    <a:pt x="2184" y="460"/>
                  </a:lnTo>
                  <a:lnTo>
                    <a:pt x="2069" y="288"/>
                  </a:lnTo>
                  <a:lnTo>
                    <a:pt x="2069" y="288"/>
                  </a:lnTo>
                  <a:lnTo>
                    <a:pt x="1926" y="144"/>
                  </a:lnTo>
                  <a:lnTo>
                    <a:pt x="1926" y="144"/>
                  </a:lnTo>
                  <a:lnTo>
                    <a:pt x="1725" y="58"/>
                  </a:lnTo>
                  <a:lnTo>
                    <a:pt x="1523" y="0"/>
                  </a:lnTo>
                  <a:lnTo>
                    <a:pt x="1495" y="0"/>
                  </a:lnTo>
                  <a:lnTo>
                    <a:pt x="1495" y="0"/>
                  </a:lnTo>
                  <a:lnTo>
                    <a:pt x="1437" y="0"/>
                  </a:lnTo>
                </a:path>
              </a:pathLst>
            </a:custGeom>
            <a:solidFill>
              <a:srgbClr val="FFFFFF">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6" name="Google Shape;2136;p41"/>
            <p:cNvSpPr/>
            <p:nvPr/>
          </p:nvSpPr>
          <p:spPr>
            <a:xfrm>
              <a:off x="6193325" y="5081675"/>
              <a:ext cx="56075" cy="66850"/>
            </a:xfrm>
            <a:custGeom>
              <a:avLst/>
              <a:gdLst/>
              <a:ahLst/>
              <a:cxnLst/>
              <a:rect l="l" t="t" r="r" b="b"/>
              <a:pathLst>
                <a:path w="2243" h="2674" extrusionOk="0">
                  <a:moveTo>
                    <a:pt x="1294" y="1"/>
                  </a:moveTo>
                  <a:lnTo>
                    <a:pt x="1150" y="29"/>
                  </a:lnTo>
                  <a:lnTo>
                    <a:pt x="1035" y="29"/>
                  </a:lnTo>
                  <a:lnTo>
                    <a:pt x="949" y="58"/>
                  </a:lnTo>
                  <a:lnTo>
                    <a:pt x="748" y="173"/>
                  </a:lnTo>
                  <a:lnTo>
                    <a:pt x="575" y="345"/>
                  </a:lnTo>
                  <a:lnTo>
                    <a:pt x="403" y="489"/>
                  </a:lnTo>
                  <a:lnTo>
                    <a:pt x="288" y="690"/>
                  </a:lnTo>
                  <a:lnTo>
                    <a:pt x="173" y="891"/>
                  </a:lnTo>
                  <a:lnTo>
                    <a:pt x="87" y="1093"/>
                  </a:lnTo>
                  <a:lnTo>
                    <a:pt x="0" y="1438"/>
                  </a:lnTo>
                  <a:lnTo>
                    <a:pt x="0" y="1610"/>
                  </a:lnTo>
                  <a:lnTo>
                    <a:pt x="0" y="1782"/>
                  </a:lnTo>
                  <a:lnTo>
                    <a:pt x="58" y="1926"/>
                  </a:lnTo>
                  <a:lnTo>
                    <a:pt x="115" y="2099"/>
                  </a:lnTo>
                  <a:lnTo>
                    <a:pt x="259" y="2300"/>
                  </a:lnTo>
                  <a:lnTo>
                    <a:pt x="431" y="2472"/>
                  </a:lnTo>
                  <a:lnTo>
                    <a:pt x="575" y="2558"/>
                  </a:lnTo>
                  <a:lnTo>
                    <a:pt x="719" y="2616"/>
                  </a:lnTo>
                  <a:lnTo>
                    <a:pt x="863" y="2645"/>
                  </a:lnTo>
                  <a:lnTo>
                    <a:pt x="1035" y="2673"/>
                  </a:lnTo>
                  <a:lnTo>
                    <a:pt x="1207" y="2645"/>
                  </a:lnTo>
                  <a:lnTo>
                    <a:pt x="1351" y="2616"/>
                  </a:lnTo>
                  <a:lnTo>
                    <a:pt x="1495" y="2558"/>
                  </a:lnTo>
                  <a:lnTo>
                    <a:pt x="1639" y="2472"/>
                  </a:lnTo>
                  <a:lnTo>
                    <a:pt x="1753" y="2357"/>
                  </a:lnTo>
                  <a:lnTo>
                    <a:pt x="1840" y="2242"/>
                  </a:lnTo>
                  <a:lnTo>
                    <a:pt x="1926" y="2099"/>
                  </a:lnTo>
                  <a:lnTo>
                    <a:pt x="1983" y="1955"/>
                  </a:lnTo>
                  <a:lnTo>
                    <a:pt x="2012" y="1811"/>
                  </a:lnTo>
                  <a:lnTo>
                    <a:pt x="2098" y="1610"/>
                  </a:lnTo>
                  <a:lnTo>
                    <a:pt x="2156" y="1438"/>
                  </a:lnTo>
                  <a:lnTo>
                    <a:pt x="2185" y="1351"/>
                  </a:lnTo>
                  <a:lnTo>
                    <a:pt x="2213" y="1179"/>
                  </a:lnTo>
                  <a:lnTo>
                    <a:pt x="2242" y="1064"/>
                  </a:lnTo>
                  <a:lnTo>
                    <a:pt x="2242" y="920"/>
                  </a:lnTo>
                  <a:lnTo>
                    <a:pt x="2242" y="777"/>
                  </a:lnTo>
                  <a:lnTo>
                    <a:pt x="2185" y="604"/>
                  </a:lnTo>
                  <a:lnTo>
                    <a:pt x="2098" y="432"/>
                  </a:lnTo>
                  <a:lnTo>
                    <a:pt x="1983" y="288"/>
                  </a:lnTo>
                  <a:lnTo>
                    <a:pt x="1868" y="173"/>
                  </a:lnTo>
                  <a:lnTo>
                    <a:pt x="1753" y="115"/>
                  </a:lnTo>
                  <a:lnTo>
                    <a:pt x="1639" y="58"/>
                  </a:lnTo>
                  <a:lnTo>
                    <a:pt x="1409" y="1"/>
                  </a:lnTo>
                  <a:close/>
                </a:path>
              </a:pathLst>
            </a:custGeom>
            <a:solidFill>
              <a:srgbClr val="FFFFFF">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7" name="Google Shape;2137;p41"/>
            <p:cNvSpPr/>
            <p:nvPr/>
          </p:nvSpPr>
          <p:spPr>
            <a:xfrm>
              <a:off x="6193325" y="5081675"/>
              <a:ext cx="56075" cy="66850"/>
            </a:xfrm>
            <a:custGeom>
              <a:avLst/>
              <a:gdLst/>
              <a:ahLst/>
              <a:cxnLst/>
              <a:rect l="l" t="t" r="r" b="b"/>
              <a:pathLst>
                <a:path w="2243" h="2674" fill="none" extrusionOk="0">
                  <a:moveTo>
                    <a:pt x="1294" y="1"/>
                  </a:moveTo>
                  <a:lnTo>
                    <a:pt x="1294" y="1"/>
                  </a:lnTo>
                  <a:lnTo>
                    <a:pt x="1150" y="29"/>
                  </a:lnTo>
                  <a:lnTo>
                    <a:pt x="1150" y="29"/>
                  </a:lnTo>
                  <a:lnTo>
                    <a:pt x="1035" y="29"/>
                  </a:lnTo>
                  <a:lnTo>
                    <a:pt x="949" y="58"/>
                  </a:lnTo>
                  <a:lnTo>
                    <a:pt x="748" y="173"/>
                  </a:lnTo>
                  <a:lnTo>
                    <a:pt x="575" y="345"/>
                  </a:lnTo>
                  <a:lnTo>
                    <a:pt x="403" y="489"/>
                  </a:lnTo>
                  <a:lnTo>
                    <a:pt x="403" y="489"/>
                  </a:lnTo>
                  <a:lnTo>
                    <a:pt x="288" y="690"/>
                  </a:lnTo>
                  <a:lnTo>
                    <a:pt x="173" y="891"/>
                  </a:lnTo>
                  <a:lnTo>
                    <a:pt x="173" y="891"/>
                  </a:lnTo>
                  <a:lnTo>
                    <a:pt x="87" y="1093"/>
                  </a:lnTo>
                  <a:lnTo>
                    <a:pt x="87" y="1093"/>
                  </a:lnTo>
                  <a:lnTo>
                    <a:pt x="0" y="1438"/>
                  </a:lnTo>
                  <a:lnTo>
                    <a:pt x="0" y="1438"/>
                  </a:lnTo>
                  <a:lnTo>
                    <a:pt x="0" y="1610"/>
                  </a:lnTo>
                  <a:lnTo>
                    <a:pt x="0" y="1782"/>
                  </a:lnTo>
                  <a:lnTo>
                    <a:pt x="58" y="1926"/>
                  </a:lnTo>
                  <a:lnTo>
                    <a:pt x="115" y="2099"/>
                  </a:lnTo>
                  <a:lnTo>
                    <a:pt x="115" y="2099"/>
                  </a:lnTo>
                  <a:lnTo>
                    <a:pt x="259" y="2300"/>
                  </a:lnTo>
                  <a:lnTo>
                    <a:pt x="431" y="2472"/>
                  </a:lnTo>
                  <a:lnTo>
                    <a:pt x="431" y="2472"/>
                  </a:lnTo>
                  <a:lnTo>
                    <a:pt x="575" y="2558"/>
                  </a:lnTo>
                  <a:lnTo>
                    <a:pt x="719" y="2616"/>
                  </a:lnTo>
                  <a:lnTo>
                    <a:pt x="863" y="2645"/>
                  </a:lnTo>
                  <a:lnTo>
                    <a:pt x="1035" y="2673"/>
                  </a:lnTo>
                  <a:lnTo>
                    <a:pt x="1035" y="2673"/>
                  </a:lnTo>
                  <a:lnTo>
                    <a:pt x="1207" y="2645"/>
                  </a:lnTo>
                  <a:lnTo>
                    <a:pt x="1207" y="2645"/>
                  </a:lnTo>
                  <a:lnTo>
                    <a:pt x="1351" y="2616"/>
                  </a:lnTo>
                  <a:lnTo>
                    <a:pt x="1495" y="2558"/>
                  </a:lnTo>
                  <a:lnTo>
                    <a:pt x="1639" y="2472"/>
                  </a:lnTo>
                  <a:lnTo>
                    <a:pt x="1753" y="2357"/>
                  </a:lnTo>
                  <a:lnTo>
                    <a:pt x="1840" y="2242"/>
                  </a:lnTo>
                  <a:lnTo>
                    <a:pt x="1926" y="2099"/>
                  </a:lnTo>
                  <a:lnTo>
                    <a:pt x="1983" y="1955"/>
                  </a:lnTo>
                  <a:lnTo>
                    <a:pt x="2012" y="1811"/>
                  </a:lnTo>
                  <a:lnTo>
                    <a:pt x="2012" y="1811"/>
                  </a:lnTo>
                  <a:lnTo>
                    <a:pt x="2098" y="1610"/>
                  </a:lnTo>
                  <a:lnTo>
                    <a:pt x="2098" y="1610"/>
                  </a:lnTo>
                  <a:lnTo>
                    <a:pt x="2156" y="1438"/>
                  </a:lnTo>
                  <a:lnTo>
                    <a:pt x="2185" y="1351"/>
                  </a:lnTo>
                  <a:lnTo>
                    <a:pt x="2185" y="1351"/>
                  </a:lnTo>
                  <a:lnTo>
                    <a:pt x="2213" y="1179"/>
                  </a:lnTo>
                  <a:lnTo>
                    <a:pt x="2242" y="1064"/>
                  </a:lnTo>
                  <a:lnTo>
                    <a:pt x="2242" y="1064"/>
                  </a:lnTo>
                  <a:lnTo>
                    <a:pt x="2242" y="920"/>
                  </a:lnTo>
                  <a:lnTo>
                    <a:pt x="2242" y="777"/>
                  </a:lnTo>
                  <a:lnTo>
                    <a:pt x="2242" y="777"/>
                  </a:lnTo>
                  <a:lnTo>
                    <a:pt x="2185" y="604"/>
                  </a:lnTo>
                  <a:lnTo>
                    <a:pt x="2098" y="432"/>
                  </a:lnTo>
                  <a:lnTo>
                    <a:pt x="1983" y="288"/>
                  </a:lnTo>
                  <a:lnTo>
                    <a:pt x="1868" y="173"/>
                  </a:lnTo>
                  <a:lnTo>
                    <a:pt x="1868" y="173"/>
                  </a:lnTo>
                  <a:lnTo>
                    <a:pt x="1753" y="115"/>
                  </a:lnTo>
                  <a:lnTo>
                    <a:pt x="1639" y="58"/>
                  </a:lnTo>
                  <a:lnTo>
                    <a:pt x="1409" y="1"/>
                  </a:lnTo>
                  <a:lnTo>
                    <a:pt x="1409" y="1"/>
                  </a:lnTo>
                  <a:lnTo>
                    <a:pt x="1294" y="1"/>
                  </a:lnTo>
                </a:path>
              </a:pathLst>
            </a:custGeom>
            <a:solidFill>
              <a:srgbClr val="FFFFFF">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8" name="Google Shape;2138;p41"/>
            <p:cNvSpPr/>
            <p:nvPr/>
          </p:nvSpPr>
          <p:spPr>
            <a:xfrm>
              <a:off x="6129375" y="4755475"/>
              <a:ext cx="76900" cy="112100"/>
            </a:xfrm>
            <a:custGeom>
              <a:avLst/>
              <a:gdLst/>
              <a:ahLst/>
              <a:cxnLst/>
              <a:rect l="l" t="t" r="r" b="b"/>
              <a:pathLst>
                <a:path w="3076" h="4484" extrusionOk="0">
                  <a:moveTo>
                    <a:pt x="1955" y="0"/>
                  </a:moveTo>
                  <a:lnTo>
                    <a:pt x="1725" y="29"/>
                  </a:lnTo>
                  <a:lnTo>
                    <a:pt x="1495" y="115"/>
                  </a:lnTo>
                  <a:lnTo>
                    <a:pt x="1265" y="259"/>
                  </a:lnTo>
                  <a:lnTo>
                    <a:pt x="1150" y="374"/>
                  </a:lnTo>
                  <a:lnTo>
                    <a:pt x="1064" y="460"/>
                  </a:lnTo>
                  <a:lnTo>
                    <a:pt x="978" y="604"/>
                  </a:lnTo>
                  <a:lnTo>
                    <a:pt x="920" y="719"/>
                  </a:lnTo>
                  <a:lnTo>
                    <a:pt x="719" y="1236"/>
                  </a:lnTo>
                  <a:lnTo>
                    <a:pt x="546" y="1523"/>
                  </a:lnTo>
                  <a:lnTo>
                    <a:pt x="374" y="1897"/>
                  </a:lnTo>
                  <a:lnTo>
                    <a:pt x="317" y="2069"/>
                  </a:lnTo>
                  <a:lnTo>
                    <a:pt x="259" y="2242"/>
                  </a:lnTo>
                  <a:lnTo>
                    <a:pt x="202" y="2472"/>
                  </a:lnTo>
                  <a:lnTo>
                    <a:pt x="173" y="2673"/>
                  </a:lnTo>
                  <a:lnTo>
                    <a:pt x="58" y="2989"/>
                  </a:lnTo>
                  <a:lnTo>
                    <a:pt x="0" y="3219"/>
                  </a:lnTo>
                  <a:lnTo>
                    <a:pt x="0" y="3420"/>
                  </a:lnTo>
                  <a:lnTo>
                    <a:pt x="29" y="3650"/>
                  </a:lnTo>
                  <a:lnTo>
                    <a:pt x="87" y="3851"/>
                  </a:lnTo>
                  <a:lnTo>
                    <a:pt x="202" y="4024"/>
                  </a:lnTo>
                  <a:lnTo>
                    <a:pt x="345" y="4196"/>
                  </a:lnTo>
                  <a:lnTo>
                    <a:pt x="518" y="4340"/>
                  </a:lnTo>
                  <a:lnTo>
                    <a:pt x="719" y="4426"/>
                  </a:lnTo>
                  <a:lnTo>
                    <a:pt x="891" y="4484"/>
                  </a:lnTo>
                  <a:lnTo>
                    <a:pt x="1265" y="4484"/>
                  </a:lnTo>
                  <a:lnTo>
                    <a:pt x="1409" y="4455"/>
                  </a:lnTo>
                  <a:lnTo>
                    <a:pt x="1581" y="4397"/>
                  </a:lnTo>
                  <a:lnTo>
                    <a:pt x="1725" y="4311"/>
                  </a:lnTo>
                  <a:lnTo>
                    <a:pt x="1840" y="4196"/>
                  </a:lnTo>
                  <a:lnTo>
                    <a:pt x="1955" y="4081"/>
                  </a:lnTo>
                  <a:lnTo>
                    <a:pt x="2070" y="3938"/>
                  </a:lnTo>
                  <a:lnTo>
                    <a:pt x="2127" y="3794"/>
                  </a:lnTo>
                  <a:lnTo>
                    <a:pt x="2443" y="2932"/>
                  </a:lnTo>
                  <a:lnTo>
                    <a:pt x="2673" y="2529"/>
                  </a:lnTo>
                  <a:lnTo>
                    <a:pt x="2788" y="2299"/>
                  </a:lnTo>
                  <a:lnTo>
                    <a:pt x="2846" y="2156"/>
                  </a:lnTo>
                  <a:lnTo>
                    <a:pt x="2874" y="1983"/>
                  </a:lnTo>
                  <a:lnTo>
                    <a:pt x="2874" y="1840"/>
                  </a:lnTo>
                  <a:lnTo>
                    <a:pt x="2903" y="1753"/>
                  </a:lnTo>
                  <a:lnTo>
                    <a:pt x="2989" y="1610"/>
                  </a:lnTo>
                  <a:lnTo>
                    <a:pt x="3047" y="1437"/>
                  </a:lnTo>
                  <a:lnTo>
                    <a:pt x="3076" y="1265"/>
                  </a:lnTo>
                  <a:lnTo>
                    <a:pt x="3076" y="1092"/>
                  </a:lnTo>
                  <a:lnTo>
                    <a:pt x="3076" y="920"/>
                  </a:lnTo>
                  <a:lnTo>
                    <a:pt x="3018" y="747"/>
                  </a:lnTo>
                  <a:lnTo>
                    <a:pt x="2961" y="575"/>
                  </a:lnTo>
                  <a:lnTo>
                    <a:pt x="2846" y="431"/>
                  </a:lnTo>
                  <a:lnTo>
                    <a:pt x="2731" y="288"/>
                  </a:lnTo>
                  <a:lnTo>
                    <a:pt x="2587" y="201"/>
                  </a:lnTo>
                  <a:lnTo>
                    <a:pt x="2415" y="115"/>
                  </a:lnTo>
                  <a:lnTo>
                    <a:pt x="2242" y="29"/>
                  </a:lnTo>
                  <a:lnTo>
                    <a:pt x="2070" y="0"/>
                  </a:lnTo>
                  <a:close/>
                </a:path>
              </a:pathLst>
            </a:custGeom>
            <a:solidFill>
              <a:srgbClr val="FFFFFF">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9" name="Google Shape;2139;p41"/>
            <p:cNvSpPr/>
            <p:nvPr/>
          </p:nvSpPr>
          <p:spPr>
            <a:xfrm>
              <a:off x="6129375" y="4755475"/>
              <a:ext cx="76900" cy="112100"/>
            </a:xfrm>
            <a:custGeom>
              <a:avLst/>
              <a:gdLst/>
              <a:ahLst/>
              <a:cxnLst/>
              <a:rect l="l" t="t" r="r" b="b"/>
              <a:pathLst>
                <a:path w="3076" h="4484" fill="none" extrusionOk="0">
                  <a:moveTo>
                    <a:pt x="1955" y="0"/>
                  </a:moveTo>
                  <a:lnTo>
                    <a:pt x="1955" y="0"/>
                  </a:lnTo>
                  <a:lnTo>
                    <a:pt x="1725" y="29"/>
                  </a:lnTo>
                  <a:lnTo>
                    <a:pt x="1495" y="115"/>
                  </a:lnTo>
                  <a:lnTo>
                    <a:pt x="1495" y="115"/>
                  </a:lnTo>
                  <a:lnTo>
                    <a:pt x="1265" y="259"/>
                  </a:lnTo>
                  <a:lnTo>
                    <a:pt x="1265" y="259"/>
                  </a:lnTo>
                  <a:lnTo>
                    <a:pt x="1150" y="374"/>
                  </a:lnTo>
                  <a:lnTo>
                    <a:pt x="1064" y="460"/>
                  </a:lnTo>
                  <a:lnTo>
                    <a:pt x="978" y="604"/>
                  </a:lnTo>
                  <a:lnTo>
                    <a:pt x="920" y="719"/>
                  </a:lnTo>
                  <a:lnTo>
                    <a:pt x="920" y="719"/>
                  </a:lnTo>
                  <a:lnTo>
                    <a:pt x="719" y="1236"/>
                  </a:lnTo>
                  <a:lnTo>
                    <a:pt x="719" y="1236"/>
                  </a:lnTo>
                  <a:lnTo>
                    <a:pt x="546" y="1523"/>
                  </a:lnTo>
                  <a:lnTo>
                    <a:pt x="546" y="1523"/>
                  </a:lnTo>
                  <a:lnTo>
                    <a:pt x="374" y="1897"/>
                  </a:lnTo>
                  <a:lnTo>
                    <a:pt x="317" y="2069"/>
                  </a:lnTo>
                  <a:lnTo>
                    <a:pt x="259" y="2242"/>
                  </a:lnTo>
                  <a:lnTo>
                    <a:pt x="259" y="2242"/>
                  </a:lnTo>
                  <a:lnTo>
                    <a:pt x="202" y="2472"/>
                  </a:lnTo>
                  <a:lnTo>
                    <a:pt x="173" y="2673"/>
                  </a:lnTo>
                  <a:lnTo>
                    <a:pt x="173" y="2673"/>
                  </a:lnTo>
                  <a:lnTo>
                    <a:pt x="58" y="2989"/>
                  </a:lnTo>
                  <a:lnTo>
                    <a:pt x="58" y="2989"/>
                  </a:lnTo>
                  <a:lnTo>
                    <a:pt x="0" y="3219"/>
                  </a:lnTo>
                  <a:lnTo>
                    <a:pt x="0" y="3420"/>
                  </a:lnTo>
                  <a:lnTo>
                    <a:pt x="29" y="3650"/>
                  </a:lnTo>
                  <a:lnTo>
                    <a:pt x="87" y="3851"/>
                  </a:lnTo>
                  <a:lnTo>
                    <a:pt x="202" y="4024"/>
                  </a:lnTo>
                  <a:lnTo>
                    <a:pt x="345" y="4196"/>
                  </a:lnTo>
                  <a:lnTo>
                    <a:pt x="518" y="4340"/>
                  </a:lnTo>
                  <a:lnTo>
                    <a:pt x="719" y="4426"/>
                  </a:lnTo>
                  <a:lnTo>
                    <a:pt x="719" y="4426"/>
                  </a:lnTo>
                  <a:lnTo>
                    <a:pt x="891" y="4484"/>
                  </a:lnTo>
                  <a:lnTo>
                    <a:pt x="1093" y="4484"/>
                  </a:lnTo>
                  <a:lnTo>
                    <a:pt x="1093" y="4484"/>
                  </a:lnTo>
                  <a:lnTo>
                    <a:pt x="1265" y="4484"/>
                  </a:lnTo>
                  <a:lnTo>
                    <a:pt x="1409" y="4455"/>
                  </a:lnTo>
                  <a:lnTo>
                    <a:pt x="1581" y="4397"/>
                  </a:lnTo>
                  <a:lnTo>
                    <a:pt x="1725" y="4311"/>
                  </a:lnTo>
                  <a:lnTo>
                    <a:pt x="1840" y="4196"/>
                  </a:lnTo>
                  <a:lnTo>
                    <a:pt x="1955" y="4081"/>
                  </a:lnTo>
                  <a:lnTo>
                    <a:pt x="2070" y="3938"/>
                  </a:lnTo>
                  <a:lnTo>
                    <a:pt x="2127" y="3794"/>
                  </a:lnTo>
                  <a:lnTo>
                    <a:pt x="2127" y="3794"/>
                  </a:lnTo>
                  <a:lnTo>
                    <a:pt x="2443" y="2932"/>
                  </a:lnTo>
                  <a:lnTo>
                    <a:pt x="2443" y="2932"/>
                  </a:lnTo>
                  <a:lnTo>
                    <a:pt x="2443" y="2932"/>
                  </a:lnTo>
                  <a:lnTo>
                    <a:pt x="2673" y="2529"/>
                  </a:lnTo>
                  <a:lnTo>
                    <a:pt x="2673" y="2529"/>
                  </a:lnTo>
                  <a:lnTo>
                    <a:pt x="2673" y="2529"/>
                  </a:lnTo>
                  <a:lnTo>
                    <a:pt x="2788" y="2299"/>
                  </a:lnTo>
                  <a:lnTo>
                    <a:pt x="2788" y="2299"/>
                  </a:lnTo>
                  <a:lnTo>
                    <a:pt x="2846" y="2156"/>
                  </a:lnTo>
                  <a:lnTo>
                    <a:pt x="2874" y="1983"/>
                  </a:lnTo>
                  <a:lnTo>
                    <a:pt x="2874" y="1983"/>
                  </a:lnTo>
                  <a:lnTo>
                    <a:pt x="2874" y="1840"/>
                  </a:lnTo>
                  <a:lnTo>
                    <a:pt x="2903" y="1753"/>
                  </a:lnTo>
                  <a:lnTo>
                    <a:pt x="2903" y="1753"/>
                  </a:lnTo>
                  <a:lnTo>
                    <a:pt x="2989" y="1610"/>
                  </a:lnTo>
                  <a:lnTo>
                    <a:pt x="2989" y="1610"/>
                  </a:lnTo>
                  <a:lnTo>
                    <a:pt x="3047" y="1437"/>
                  </a:lnTo>
                  <a:lnTo>
                    <a:pt x="3076" y="1265"/>
                  </a:lnTo>
                  <a:lnTo>
                    <a:pt x="3076" y="1092"/>
                  </a:lnTo>
                  <a:lnTo>
                    <a:pt x="3076" y="920"/>
                  </a:lnTo>
                  <a:lnTo>
                    <a:pt x="3076" y="920"/>
                  </a:lnTo>
                  <a:lnTo>
                    <a:pt x="3018" y="747"/>
                  </a:lnTo>
                  <a:lnTo>
                    <a:pt x="2961" y="575"/>
                  </a:lnTo>
                  <a:lnTo>
                    <a:pt x="2846" y="431"/>
                  </a:lnTo>
                  <a:lnTo>
                    <a:pt x="2731" y="288"/>
                  </a:lnTo>
                  <a:lnTo>
                    <a:pt x="2587" y="201"/>
                  </a:lnTo>
                  <a:lnTo>
                    <a:pt x="2415" y="115"/>
                  </a:lnTo>
                  <a:lnTo>
                    <a:pt x="2242" y="29"/>
                  </a:lnTo>
                  <a:lnTo>
                    <a:pt x="2070" y="0"/>
                  </a:lnTo>
                  <a:lnTo>
                    <a:pt x="2070" y="0"/>
                  </a:lnTo>
                  <a:lnTo>
                    <a:pt x="1955" y="0"/>
                  </a:lnTo>
                </a:path>
              </a:pathLst>
            </a:custGeom>
            <a:solidFill>
              <a:srgbClr val="FFFFFF">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40" name="Google Shape;2140;p41"/>
          <p:cNvSpPr/>
          <p:nvPr/>
        </p:nvSpPr>
        <p:spPr>
          <a:xfrm>
            <a:off x="4516524" y="0"/>
            <a:ext cx="4632801" cy="801213"/>
          </a:xfrm>
          <a:custGeom>
            <a:avLst/>
            <a:gdLst/>
            <a:ahLst/>
            <a:cxnLst/>
            <a:rect l="l" t="t" r="r" b="b"/>
            <a:pathLst>
              <a:path w="150746" h="19401" extrusionOk="0">
                <a:moveTo>
                  <a:pt x="0" y="0"/>
                </a:moveTo>
                <a:lnTo>
                  <a:pt x="0" y="19400"/>
                </a:lnTo>
                <a:lnTo>
                  <a:pt x="150746" y="19400"/>
                </a:lnTo>
                <a:lnTo>
                  <a:pt x="150746" y="0"/>
                </a:lnTo>
                <a:close/>
              </a:path>
            </a:pathLst>
          </a:custGeom>
          <a:solidFill>
            <a:srgbClr val="AD7D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1" name="Google Shape;2141;p41"/>
          <p:cNvSpPr/>
          <p:nvPr/>
        </p:nvSpPr>
        <p:spPr>
          <a:xfrm>
            <a:off x="0" y="0"/>
            <a:ext cx="4565453" cy="801213"/>
          </a:xfrm>
          <a:custGeom>
            <a:avLst/>
            <a:gdLst/>
            <a:ahLst/>
            <a:cxnLst/>
            <a:rect l="l" t="t" r="r" b="b"/>
            <a:pathLst>
              <a:path w="110250" h="19401" extrusionOk="0">
                <a:moveTo>
                  <a:pt x="0" y="0"/>
                </a:moveTo>
                <a:lnTo>
                  <a:pt x="0" y="19400"/>
                </a:lnTo>
                <a:lnTo>
                  <a:pt x="110250" y="19400"/>
                </a:lnTo>
                <a:lnTo>
                  <a:pt x="110250"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42" name="Google Shape;2142;p41"/>
          <p:cNvGrpSpPr/>
          <p:nvPr/>
        </p:nvGrpSpPr>
        <p:grpSpPr>
          <a:xfrm rot="10800000">
            <a:off x="316490" y="-194626"/>
            <a:ext cx="1033808" cy="757587"/>
            <a:chOff x="2900350" y="4441475"/>
            <a:chExt cx="680450" cy="498675"/>
          </a:xfrm>
        </p:grpSpPr>
        <p:sp>
          <p:nvSpPr>
            <p:cNvPr id="2143" name="Google Shape;2143;p41"/>
            <p:cNvSpPr/>
            <p:nvPr/>
          </p:nvSpPr>
          <p:spPr>
            <a:xfrm>
              <a:off x="2924775" y="4713075"/>
              <a:ext cx="177500" cy="130075"/>
            </a:xfrm>
            <a:custGeom>
              <a:avLst/>
              <a:gdLst/>
              <a:ahLst/>
              <a:cxnLst/>
              <a:rect l="l" t="t" r="r" b="b"/>
              <a:pathLst>
                <a:path w="7100" h="5203" extrusionOk="0">
                  <a:moveTo>
                    <a:pt x="3708" y="0"/>
                  </a:moveTo>
                  <a:lnTo>
                    <a:pt x="3392" y="58"/>
                  </a:lnTo>
                  <a:lnTo>
                    <a:pt x="3076" y="144"/>
                  </a:lnTo>
                  <a:lnTo>
                    <a:pt x="2788" y="230"/>
                  </a:lnTo>
                  <a:lnTo>
                    <a:pt x="2501" y="374"/>
                  </a:lnTo>
                  <a:lnTo>
                    <a:pt x="2213" y="518"/>
                  </a:lnTo>
                  <a:lnTo>
                    <a:pt x="1955" y="690"/>
                  </a:lnTo>
                  <a:lnTo>
                    <a:pt x="1696" y="891"/>
                  </a:lnTo>
                  <a:lnTo>
                    <a:pt x="1466" y="1121"/>
                  </a:lnTo>
                  <a:lnTo>
                    <a:pt x="1092" y="1552"/>
                  </a:lnTo>
                  <a:lnTo>
                    <a:pt x="748" y="1984"/>
                  </a:lnTo>
                  <a:lnTo>
                    <a:pt x="460" y="2415"/>
                  </a:lnTo>
                  <a:lnTo>
                    <a:pt x="202" y="2875"/>
                  </a:lnTo>
                  <a:lnTo>
                    <a:pt x="87" y="3047"/>
                  </a:lnTo>
                  <a:lnTo>
                    <a:pt x="29" y="3248"/>
                  </a:lnTo>
                  <a:lnTo>
                    <a:pt x="0" y="3449"/>
                  </a:lnTo>
                  <a:lnTo>
                    <a:pt x="29" y="3651"/>
                  </a:lnTo>
                  <a:lnTo>
                    <a:pt x="87" y="3852"/>
                  </a:lnTo>
                  <a:lnTo>
                    <a:pt x="173" y="4024"/>
                  </a:lnTo>
                  <a:lnTo>
                    <a:pt x="288" y="4168"/>
                  </a:lnTo>
                  <a:lnTo>
                    <a:pt x="460" y="4283"/>
                  </a:lnTo>
                  <a:lnTo>
                    <a:pt x="575" y="4369"/>
                  </a:lnTo>
                  <a:lnTo>
                    <a:pt x="719" y="4427"/>
                  </a:lnTo>
                  <a:lnTo>
                    <a:pt x="891" y="4455"/>
                  </a:lnTo>
                  <a:lnTo>
                    <a:pt x="1035" y="4484"/>
                  </a:lnTo>
                  <a:lnTo>
                    <a:pt x="1294" y="4455"/>
                  </a:lnTo>
                  <a:lnTo>
                    <a:pt x="1524" y="4369"/>
                  </a:lnTo>
                  <a:lnTo>
                    <a:pt x="1725" y="4225"/>
                  </a:lnTo>
                  <a:lnTo>
                    <a:pt x="1811" y="4139"/>
                  </a:lnTo>
                  <a:lnTo>
                    <a:pt x="1868" y="4024"/>
                  </a:lnTo>
                  <a:lnTo>
                    <a:pt x="2328" y="3334"/>
                  </a:lnTo>
                  <a:lnTo>
                    <a:pt x="2558" y="2989"/>
                  </a:lnTo>
                  <a:lnTo>
                    <a:pt x="2817" y="2673"/>
                  </a:lnTo>
                  <a:lnTo>
                    <a:pt x="3018" y="2472"/>
                  </a:lnTo>
                  <a:lnTo>
                    <a:pt x="3219" y="2300"/>
                  </a:lnTo>
                  <a:lnTo>
                    <a:pt x="3593" y="2127"/>
                  </a:lnTo>
                  <a:lnTo>
                    <a:pt x="3938" y="2070"/>
                  </a:lnTo>
                  <a:lnTo>
                    <a:pt x="4311" y="2099"/>
                  </a:lnTo>
                  <a:lnTo>
                    <a:pt x="4398" y="2127"/>
                  </a:lnTo>
                  <a:lnTo>
                    <a:pt x="4743" y="2242"/>
                  </a:lnTo>
                  <a:lnTo>
                    <a:pt x="4771" y="2271"/>
                  </a:lnTo>
                  <a:lnTo>
                    <a:pt x="4829" y="2386"/>
                  </a:lnTo>
                  <a:lnTo>
                    <a:pt x="4886" y="2702"/>
                  </a:lnTo>
                  <a:lnTo>
                    <a:pt x="4944" y="2989"/>
                  </a:lnTo>
                  <a:lnTo>
                    <a:pt x="4915" y="3536"/>
                  </a:lnTo>
                  <a:lnTo>
                    <a:pt x="4886" y="4053"/>
                  </a:lnTo>
                  <a:lnTo>
                    <a:pt x="4915" y="4254"/>
                  </a:lnTo>
                  <a:lnTo>
                    <a:pt x="4972" y="4484"/>
                  </a:lnTo>
                  <a:lnTo>
                    <a:pt x="5059" y="4656"/>
                  </a:lnTo>
                  <a:lnTo>
                    <a:pt x="5174" y="4829"/>
                  </a:lnTo>
                  <a:lnTo>
                    <a:pt x="5317" y="4973"/>
                  </a:lnTo>
                  <a:lnTo>
                    <a:pt x="5490" y="5088"/>
                  </a:lnTo>
                  <a:lnTo>
                    <a:pt x="5691" y="5174"/>
                  </a:lnTo>
                  <a:lnTo>
                    <a:pt x="5921" y="5203"/>
                  </a:lnTo>
                  <a:lnTo>
                    <a:pt x="6180" y="5203"/>
                  </a:lnTo>
                  <a:lnTo>
                    <a:pt x="6352" y="5145"/>
                  </a:lnTo>
                  <a:lnTo>
                    <a:pt x="6553" y="5059"/>
                  </a:lnTo>
                  <a:lnTo>
                    <a:pt x="6697" y="4944"/>
                  </a:lnTo>
                  <a:lnTo>
                    <a:pt x="6841" y="4800"/>
                  </a:lnTo>
                  <a:lnTo>
                    <a:pt x="6956" y="4599"/>
                  </a:lnTo>
                  <a:lnTo>
                    <a:pt x="7042" y="4398"/>
                  </a:lnTo>
                  <a:lnTo>
                    <a:pt x="7071" y="4197"/>
                  </a:lnTo>
                  <a:lnTo>
                    <a:pt x="7099" y="3909"/>
                  </a:lnTo>
                  <a:lnTo>
                    <a:pt x="7099" y="3622"/>
                  </a:lnTo>
                  <a:lnTo>
                    <a:pt x="7071" y="3047"/>
                  </a:lnTo>
                  <a:lnTo>
                    <a:pt x="7042" y="2587"/>
                  </a:lnTo>
                  <a:lnTo>
                    <a:pt x="6956" y="2127"/>
                  </a:lnTo>
                  <a:lnTo>
                    <a:pt x="6841" y="1725"/>
                  </a:lnTo>
                  <a:lnTo>
                    <a:pt x="6668" y="1351"/>
                  </a:lnTo>
                  <a:lnTo>
                    <a:pt x="6496" y="1064"/>
                  </a:lnTo>
                  <a:lnTo>
                    <a:pt x="6266" y="805"/>
                  </a:lnTo>
                  <a:lnTo>
                    <a:pt x="5978" y="546"/>
                  </a:lnTo>
                  <a:lnTo>
                    <a:pt x="5863" y="460"/>
                  </a:lnTo>
                  <a:lnTo>
                    <a:pt x="5720" y="403"/>
                  </a:lnTo>
                  <a:lnTo>
                    <a:pt x="5490" y="288"/>
                  </a:lnTo>
                  <a:lnTo>
                    <a:pt x="5231" y="173"/>
                  </a:lnTo>
                  <a:lnTo>
                    <a:pt x="4944" y="87"/>
                  </a:lnTo>
                  <a:lnTo>
                    <a:pt x="4656" y="29"/>
                  </a:lnTo>
                  <a:lnTo>
                    <a:pt x="4369" y="0"/>
                  </a:lnTo>
                  <a:close/>
                </a:path>
              </a:pathLst>
            </a:custGeom>
            <a:solidFill>
              <a:srgbClr val="FFFFFF">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4" name="Google Shape;2144;p41"/>
            <p:cNvSpPr/>
            <p:nvPr/>
          </p:nvSpPr>
          <p:spPr>
            <a:xfrm>
              <a:off x="3046200" y="4771275"/>
              <a:ext cx="750" cy="750"/>
            </a:xfrm>
            <a:custGeom>
              <a:avLst/>
              <a:gdLst/>
              <a:ahLst/>
              <a:cxnLst/>
              <a:rect l="l" t="t" r="r" b="b"/>
              <a:pathLst>
                <a:path w="30" h="30" fill="none" extrusionOk="0">
                  <a:moveTo>
                    <a:pt x="29" y="29"/>
                  </a:moveTo>
                  <a:lnTo>
                    <a:pt x="1" y="0"/>
                  </a:lnTo>
                  <a:lnTo>
                    <a:pt x="29" y="29"/>
                  </a:lnTo>
                </a:path>
              </a:pathLst>
            </a:custGeom>
            <a:solidFill>
              <a:srgbClr val="FFFFFF">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5" name="Google Shape;2145;p41"/>
            <p:cNvSpPr/>
            <p:nvPr/>
          </p:nvSpPr>
          <p:spPr>
            <a:xfrm>
              <a:off x="3041900" y="4766950"/>
              <a:ext cx="725" cy="750"/>
            </a:xfrm>
            <a:custGeom>
              <a:avLst/>
              <a:gdLst/>
              <a:ahLst/>
              <a:cxnLst/>
              <a:rect l="l" t="t" r="r" b="b"/>
              <a:pathLst>
                <a:path w="29" h="30" fill="none" extrusionOk="0">
                  <a:moveTo>
                    <a:pt x="29" y="30"/>
                  </a:moveTo>
                  <a:lnTo>
                    <a:pt x="0" y="1"/>
                  </a:lnTo>
                  <a:lnTo>
                    <a:pt x="29" y="30"/>
                  </a:lnTo>
                </a:path>
              </a:pathLst>
            </a:custGeom>
            <a:solidFill>
              <a:srgbClr val="FFFFFF">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6" name="Google Shape;2146;p41"/>
            <p:cNvSpPr/>
            <p:nvPr/>
          </p:nvSpPr>
          <p:spPr>
            <a:xfrm>
              <a:off x="2924775" y="4713075"/>
              <a:ext cx="177500" cy="130075"/>
            </a:xfrm>
            <a:custGeom>
              <a:avLst/>
              <a:gdLst/>
              <a:ahLst/>
              <a:cxnLst/>
              <a:rect l="l" t="t" r="r" b="b"/>
              <a:pathLst>
                <a:path w="7100" h="5203" fill="none" extrusionOk="0">
                  <a:moveTo>
                    <a:pt x="4082" y="0"/>
                  </a:moveTo>
                  <a:lnTo>
                    <a:pt x="4082" y="0"/>
                  </a:lnTo>
                  <a:lnTo>
                    <a:pt x="3708" y="0"/>
                  </a:lnTo>
                  <a:lnTo>
                    <a:pt x="3708" y="0"/>
                  </a:lnTo>
                  <a:lnTo>
                    <a:pt x="3392" y="58"/>
                  </a:lnTo>
                  <a:lnTo>
                    <a:pt x="3076" y="144"/>
                  </a:lnTo>
                  <a:lnTo>
                    <a:pt x="2788" y="230"/>
                  </a:lnTo>
                  <a:lnTo>
                    <a:pt x="2501" y="374"/>
                  </a:lnTo>
                  <a:lnTo>
                    <a:pt x="2213" y="518"/>
                  </a:lnTo>
                  <a:lnTo>
                    <a:pt x="1955" y="690"/>
                  </a:lnTo>
                  <a:lnTo>
                    <a:pt x="1696" y="891"/>
                  </a:lnTo>
                  <a:lnTo>
                    <a:pt x="1466" y="1121"/>
                  </a:lnTo>
                  <a:lnTo>
                    <a:pt x="1466" y="1121"/>
                  </a:lnTo>
                  <a:lnTo>
                    <a:pt x="1092" y="1552"/>
                  </a:lnTo>
                  <a:lnTo>
                    <a:pt x="748" y="1984"/>
                  </a:lnTo>
                  <a:lnTo>
                    <a:pt x="748" y="1984"/>
                  </a:lnTo>
                  <a:lnTo>
                    <a:pt x="460" y="2415"/>
                  </a:lnTo>
                  <a:lnTo>
                    <a:pt x="202" y="2875"/>
                  </a:lnTo>
                  <a:lnTo>
                    <a:pt x="202" y="2875"/>
                  </a:lnTo>
                  <a:lnTo>
                    <a:pt x="87" y="3047"/>
                  </a:lnTo>
                  <a:lnTo>
                    <a:pt x="29" y="3248"/>
                  </a:lnTo>
                  <a:lnTo>
                    <a:pt x="0" y="3449"/>
                  </a:lnTo>
                  <a:lnTo>
                    <a:pt x="29" y="3651"/>
                  </a:lnTo>
                  <a:lnTo>
                    <a:pt x="29" y="3651"/>
                  </a:lnTo>
                  <a:lnTo>
                    <a:pt x="87" y="3852"/>
                  </a:lnTo>
                  <a:lnTo>
                    <a:pt x="173" y="4024"/>
                  </a:lnTo>
                  <a:lnTo>
                    <a:pt x="288" y="4168"/>
                  </a:lnTo>
                  <a:lnTo>
                    <a:pt x="460" y="4283"/>
                  </a:lnTo>
                  <a:lnTo>
                    <a:pt x="460" y="4283"/>
                  </a:lnTo>
                  <a:lnTo>
                    <a:pt x="575" y="4369"/>
                  </a:lnTo>
                  <a:lnTo>
                    <a:pt x="719" y="4427"/>
                  </a:lnTo>
                  <a:lnTo>
                    <a:pt x="891" y="4455"/>
                  </a:lnTo>
                  <a:lnTo>
                    <a:pt x="1035" y="4484"/>
                  </a:lnTo>
                  <a:lnTo>
                    <a:pt x="1035" y="4484"/>
                  </a:lnTo>
                  <a:lnTo>
                    <a:pt x="1294" y="4455"/>
                  </a:lnTo>
                  <a:lnTo>
                    <a:pt x="1524" y="4369"/>
                  </a:lnTo>
                  <a:lnTo>
                    <a:pt x="1725" y="4225"/>
                  </a:lnTo>
                  <a:lnTo>
                    <a:pt x="1811" y="4139"/>
                  </a:lnTo>
                  <a:lnTo>
                    <a:pt x="1868" y="4024"/>
                  </a:lnTo>
                  <a:lnTo>
                    <a:pt x="1868" y="4024"/>
                  </a:lnTo>
                  <a:lnTo>
                    <a:pt x="2328" y="3334"/>
                  </a:lnTo>
                  <a:lnTo>
                    <a:pt x="2558" y="2989"/>
                  </a:lnTo>
                  <a:lnTo>
                    <a:pt x="2817" y="2673"/>
                  </a:lnTo>
                  <a:lnTo>
                    <a:pt x="2817" y="2673"/>
                  </a:lnTo>
                  <a:lnTo>
                    <a:pt x="3018" y="2472"/>
                  </a:lnTo>
                  <a:lnTo>
                    <a:pt x="3219" y="2300"/>
                  </a:lnTo>
                  <a:lnTo>
                    <a:pt x="3219" y="2300"/>
                  </a:lnTo>
                  <a:lnTo>
                    <a:pt x="3593" y="2127"/>
                  </a:lnTo>
                  <a:lnTo>
                    <a:pt x="3593" y="2127"/>
                  </a:lnTo>
                  <a:lnTo>
                    <a:pt x="3938" y="2070"/>
                  </a:lnTo>
                  <a:lnTo>
                    <a:pt x="3938" y="2070"/>
                  </a:lnTo>
                  <a:lnTo>
                    <a:pt x="4311" y="2099"/>
                  </a:lnTo>
                  <a:lnTo>
                    <a:pt x="4398" y="2127"/>
                  </a:lnTo>
                  <a:lnTo>
                    <a:pt x="4398" y="2127"/>
                  </a:lnTo>
                  <a:lnTo>
                    <a:pt x="4743" y="2242"/>
                  </a:lnTo>
                  <a:lnTo>
                    <a:pt x="4771" y="2271"/>
                  </a:lnTo>
                  <a:lnTo>
                    <a:pt x="4771" y="2271"/>
                  </a:lnTo>
                  <a:lnTo>
                    <a:pt x="4829" y="2386"/>
                  </a:lnTo>
                  <a:lnTo>
                    <a:pt x="4829" y="2386"/>
                  </a:lnTo>
                  <a:lnTo>
                    <a:pt x="4886" y="2702"/>
                  </a:lnTo>
                  <a:lnTo>
                    <a:pt x="4944" y="2989"/>
                  </a:lnTo>
                  <a:lnTo>
                    <a:pt x="4944" y="2989"/>
                  </a:lnTo>
                  <a:lnTo>
                    <a:pt x="4915" y="3536"/>
                  </a:lnTo>
                  <a:lnTo>
                    <a:pt x="4886" y="4053"/>
                  </a:lnTo>
                  <a:lnTo>
                    <a:pt x="4886" y="4053"/>
                  </a:lnTo>
                  <a:lnTo>
                    <a:pt x="4915" y="4254"/>
                  </a:lnTo>
                  <a:lnTo>
                    <a:pt x="4972" y="4484"/>
                  </a:lnTo>
                  <a:lnTo>
                    <a:pt x="5059" y="4656"/>
                  </a:lnTo>
                  <a:lnTo>
                    <a:pt x="5174" y="4829"/>
                  </a:lnTo>
                  <a:lnTo>
                    <a:pt x="5317" y="4973"/>
                  </a:lnTo>
                  <a:lnTo>
                    <a:pt x="5490" y="5088"/>
                  </a:lnTo>
                  <a:lnTo>
                    <a:pt x="5691" y="5174"/>
                  </a:lnTo>
                  <a:lnTo>
                    <a:pt x="5921" y="5203"/>
                  </a:lnTo>
                  <a:lnTo>
                    <a:pt x="5921" y="5203"/>
                  </a:lnTo>
                  <a:lnTo>
                    <a:pt x="5978" y="5203"/>
                  </a:lnTo>
                  <a:lnTo>
                    <a:pt x="5978" y="5203"/>
                  </a:lnTo>
                  <a:lnTo>
                    <a:pt x="6180" y="5203"/>
                  </a:lnTo>
                  <a:lnTo>
                    <a:pt x="6352" y="5145"/>
                  </a:lnTo>
                  <a:lnTo>
                    <a:pt x="6553" y="5059"/>
                  </a:lnTo>
                  <a:lnTo>
                    <a:pt x="6697" y="4944"/>
                  </a:lnTo>
                  <a:lnTo>
                    <a:pt x="6697" y="4944"/>
                  </a:lnTo>
                  <a:lnTo>
                    <a:pt x="6841" y="4800"/>
                  </a:lnTo>
                  <a:lnTo>
                    <a:pt x="6956" y="4599"/>
                  </a:lnTo>
                  <a:lnTo>
                    <a:pt x="7042" y="4398"/>
                  </a:lnTo>
                  <a:lnTo>
                    <a:pt x="7071" y="4197"/>
                  </a:lnTo>
                  <a:lnTo>
                    <a:pt x="7071" y="4197"/>
                  </a:lnTo>
                  <a:lnTo>
                    <a:pt x="7099" y="3909"/>
                  </a:lnTo>
                  <a:lnTo>
                    <a:pt x="7099" y="3622"/>
                  </a:lnTo>
                  <a:lnTo>
                    <a:pt x="7071" y="3047"/>
                  </a:lnTo>
                  <a:lnTo>
                    <a:pt x="7071" y="3047"/>
                  </a:lnTo>
                  <a:lnTo>
                    <a:pt x="7042" y="2587"/>
                  </a:lnTo>
                  <a:lnTo>
                    <a:pt x="6956" y="2127"/>
                  </a:lnTo>
                  <a:lnTo>
                    <a:pt x="6956" y="2127"/>
                  </a:lnTo>
                  <a:lnTo>
                    <a:pt x="6841" y="1725"/>
                  </a:lnTo>
                  <a:lnTo>
                    <a:pt x="6668" y="1351"/>
                  </a:lnTo>
                  <a:lnTo>
                    <a:pt x="6668" y="1351"/>
                  </a:lnTo>
                  <a:lnTo>
                    <a:pt x="6496" y="1064"/>
                  </a:lnTo>
                  <a:lnTo>
                    <a:pt x="6266" y="805"/>
                  </a:lnTo>
                  <a:lnTo>
                    <a:pt x="6266" y="805"/>
                  </a:lnTo>
                  <a:lnTo>
                    <a:pt x="5978" y="546"/>
                  </a:lnTo>
                  <a:lnTo>
                    <a:pt x="5978" y="546"/>
                  </a:lnTo>
                  <a:lnTo>
                    <a:pt x="5863" y="460"/>
                  </a:lnTo>
                  <a:lnTo>
                    <a:pt x="5720" y="403"/>
                  </a:lnTo>
                  <a:lnTo>
                    <a:pt x="5490" y="288"/>
                  </a:lnTo>
                  <a:lnTo>
                    <a:pt x="5490" y="288"/>
                  </a:lnTo>
                  <a:lnTo>
                    <a:pt x="5231" y="173"/>
                  </a:lnTo>
                  <a:lnTo>
                    <a:pt x="5231" y="173"/>
                  </a:lnTo>
                  <a:lnTo>
                    <a:pt x="4944" y="87"/>
                  </a:lnTo>
                  <a:lnTo>
                    <a:pt x="4656" y="29"/>
                  </a:lnTo>
                  <a:lnTo>
                    <a:pt x="4369" y="0"/>
                  </a:lnTo>
                  <a:lnTo>
                    <a:pt x="4082" y="0"/>
                  </a:lnTo>
                </a:path>
              </a:pathLst>
            </a:custGeom>
            <a:solidFill>
              <a:srgbClr val="FFFFFF">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7" name="Google Shape;2147;p41"/>
            <p:cNvSpPr/>
            <p:nvPr/>
          </p:nvSpPr>
          <p:spPr>
            <a:xfrm>
              <a:off x="3226550" y="4834500"/>
              <a:ext cx="149475" cy="105650"/>
            </a:xfrm>
            <a:custGeom>
              <a:avLst/>
              <a:gdLst/>
              <a:ahLst/>
              <a:cxnLst/>
              <a:rect l="l" t="t" r="r" b="b"/>
              <a:pathLst>
                <a:path w="5979" h="4226" extrusionOk="0">
                  <a:moveTo>
                    <a:pt x="2990" y="1"/>
                  </a:moveTo>
                  <a:lnTo>
                    <a:pt x="2645" y="58"/>
                  </a:lnTo>
                  <a:lnTo>
                    <a:pt x="2328" y="144"/>
                  </a:lnTo>
                  <a:lnTo>
                    <a:pt x="2041" y="259"/>
                  </a:lnTo>
                  <a:lnTo>
                    <a:pt x="1725" y="460"/>
                  </a:lnTo>
                  <a:lnTo>
                    <a:pt x="1466" y="690"/>
                  </a:lnTo>
                  <a:lnTo>
                    <a:pt x="1236" y="920"/>
                  </a:lnTo>
                  <a:lnTo>
                    <a:pt x="1006" y="1208"/>
                  </a:lnTo>
                  <a:lnTo>
                    <a:pt x="776" y="1524"/>
                  </a:lnTo>
                  <a:lnTo>
                    <a:pt x="575" y="1840"/>
                  </a:lnTo>
                  <a:lnTo>
                    <a:pt x="173" y="2501"/>
                  </a:lnTo>
                  <a:lnTo>
                    <a:pt x="58" y="2674"/>
                  </a:lnTo>
                  <a:lnTo>
                    <a:pt x="0" y="2846"/>
                  </a:lnTo>
                  <a:lnTo>
                    <a:pt x="0" y="3047"/>
                  </a:lnTo>
                  <a:lnTo>
                    <a:pt x="0" y="3248"/>
                  </a:lnTo>
                  <a:lnTo>
                    <a:pt x="58" y="3421"/>
                  </a:lnTo>
                  <a:lnTo>
                    <a:pt x="144" y="3593"/>
                  </a:lnTo>
                  <a:lnTo>
                    <a:pt x="259" y="3737"/>
                  </a:lnTo>
                  <a:lnTo>
                    <a:pt x="403" y="3881"/>
                  </a:lnTo>
                  <a:lnTo>
                    <a:pt x="547" y="3938"/>
                  </a:lnTo>
                  <a:lnTo>
                    <a:pt x="690" y="3996"/>
                  </a:lnTo>
                  <a:lnTo>
                    <a:pt x="834" y="4024"/>
                  </a:lnTo>
                  <a:lnTo>
                    <a:pt x="978" y="4053"/>
                  </a:lnTo>
                  <a:lnTo>
                    <a:pt x="1208" y="4024"/>
                  </a:lnTo>
                  <a:lnTo>
                    <a:pt x="1438" y="3938"/>
                  </a:lnTo>
                  <a:lnTo>
                    <a:pt x="1639" y="3794"/>
                  </a:lnTo>
                  <a:lnTo>
                    <a:pt x="1725" y="3708"/>
                  </a:lnTo>
                  <a:lnTo>
                    <a:pt x="1782" y="3622"/>
                  </a:lnTo>
                  <a:lnTo>
                    <a:pt x="2271" y="2875"/>
                  </a:lnTo>
                  <a:lnTo>
                    <a:pt x="2530" y="2501"/>
                  </a:lnTo>
                  <a:lnTo>
                    <a:pt x="2788" y="2127"/>
                  </a:lnTo>
                  <a:lnTo>
                    <a:pt x="2932" y="2012"/>
                  </a:lnTo>
                  <a:lnTo>
                    <a:pt x="2961" y="1984"/>
                  </a:lnTo>
                  <a:lnTo>
                    <a:pt x="3334" y="1984"/>
                  </a:lnTo>
                  <a:lnTo>
                    <a:pt x="3593" y="2012"/>
                  </a:lnTo>
                  <a:lnTo>
                    <a:pt x="3880" y="2099"/>
                  </a:lnTo>
                  <a:lnTo>
                    <a:pt x="3909" y="2156"/>
                  </a:lnTo>
                  <a:lnTo>
                    <a:pt x="3852" y="2587"/>
                  </a:lnTo>
                  <a:lnTo>
                    <a:pt x="3794" y="2846"/>
                  </a:lnTo>
                  <a:lnTo>
                    <a:pt x="3766" y="2990"/>
                  </a:lnTo>
                  <a:lnTo>
                    <a:pt x="3766" y="3133"/>
                  </a:lnTo>
                  <a:lnTo>
                    <a:pt x="3794" y="3421"/>
                  </a:lnTo>
                  <a:lnTo>
                    <a:pt x="3880" y="3679"/>
                  </a:lnTo>
                  <a:lnTo>
                    <a:pt x="4024" y="3881"/>
                  </a:lnTo>
                  <a:lnTo>
                    <a:pt x="4139" y="4024"/>
                  </a:lnTo>
                  <a:lnTo>
                    <a:pt x="4312" y="4111"/>
                  </a:lnTo>
                  <a:lnTo>
                    <a:pt x="4484" y="4197"/>
                  </a:lnTo>
                  <a:lnTo>
                    <a:pt x="4685" y="4226"/>
                  </a:lnTo>
                  <a:lnTo>
                    <a:pt x="4743" y="4226"/>
                  </a:lnTo>
                  <a:lnTo>
                    <a:pt x="4973" y="4197"/>
                  </a:lnTo>
                  <a:lnTo>
                    <a:pt x="5174" y="4139"/>
                  </a:lnTo>
                  <a:lnTo>
                    <a:pt x="5375" y="3996"/>
                  </a:lnTo>
                  <a:lnTo>
                    <a:pt x="5547" y="3794"/>
                  </a:lnTo>
                  <a:lnTo>
                    <a:pt x="5662" y="3565"/>
                  </a:lnTo>
                  <a:lnTo>
                    <a:pt x="5777" y="3363"/>
                  </a:lnTo>
                  <a:lnTo>
                    <a:pt x="5835" y="3133"/>
                  </a:lnTo>
                  <a:lnTo>
                    <a:pt x="5921" y="2702"/>
                  </a:lnTo>
                  <a:lnTo>
                    <a:pt x="5979" y="2357"/>
                  </a:lnTo>
                  <a:lnTo>
                    <a:pt x="5979" y="2012"/>
                  </a:lnTo>
                  <a:lnTo>
                    <a:pt x="5950" y="1668"/>
                  </a:lnTo>
                  <a:lnTo>
                    <a:pt x="5892" y="1524"/>
                  </a:lnTo>
                  <a:lnTo>
                    <a:pt x="5835" y="1351"/>
                  </a:lnTo>
                  <a:lnTo>
                    <a:pt x="5720" y="1150"/>
                  </a:lnTo>
                  <a:lnTo>
                    <a:pt x="5576" y="949"/>
                  </a:lnTo>
                  <a:lnTo>
                    <a:pt x="5432" y="748"/>
                  </a:lnTo>
                  <a:lnTo>
                    <a:pt x="5231" y="604"/>
                  </a:lnTo>
                  <a:lnTo>
                    <a:pt x="5059" y="489"/>
                  </a:lnTo>
                  <a:lnTo>
                    <a:pt x="4886" y="374"/>
                  </a:lnTo>
                  <a:lnTo>
                    <a:pt x="4513" y="202"/>
                  </a:lnTo>
                  <a:lnTo>
                    <a:pt x="4427" y="173"/>
                  </a:lnTo>
                  <a:lnTo>
                    <a:pt x="4110" y="87"/>
                  </a:lnTo>
                  <a:lnTo>
                    <a:pt x="3794" y="29"/>
                  </a:lnTo>
                  <a:lnTo>
                    <a:pt x="3449" y="1"/>
                  </a:lnTo>
                  <a:close/>
                </a:path>
              </a:pathLst>
            </a:custGeom>
            <a:solidFill>
              <a:srgbClr val="FFFFFF">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8" name="Google Shape;2148;p41"/>
            <p:cNvSpPr/>
            <p:nvPr/>
          </p:nvSpPr>
          <p:spPr>
            <a:xfrm>
              <a:off x="3326425" y="4889825"/>
              <a:ext cx="25" cy="750"/>
            </a:xfrm>
            <a:custGeom>
              <a:avLst/>
              <a:gdLst/>
              <a:ahLst/>
              <a:cxnLst/>
              <a:rect l="l" t="t" r="r" b="b"/>
              <a:pathLst>
                <a:path w="1" h="30" fill="none" extrusionOk="0">
                  <a:moveTo>
                    <a:pt x="0" y="29"/>
                  </a:moveTo>
                  <a:lnTo>
                    <a:pt x="0" y="1"/>
                  </a:lnTo>
                  <a:lnTo>
                    <a:pt x="0" y="29"/>
                  </a:lnTo>
                </a:path>
              </a:pathLst>
            </a:custGeom>
            <a:solidFill>
              <a:srgbClr val="FFFFFF">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9" name="Google Shape;2149;p41"/>
            <p:cNvSpPr/>
            <p:nvPr/>
          </p:nvSpPr>
          <p:spPr>
            <a:xfrm>
              <a:off x="3324975" y="4888400"/>
              <a:ext cx="750" cy="1450"/>
            </a:xfrm>
            <a:custGeom>
              <a:avLst/>
              <a:gdLst/>
              <a:ahLst/>
              <a:cxnLst/>
              <a:rect l="l" t="t" r="r" b="b"/>
              <a:pathLst>
                <a:path w="30" h="58" fill="none" extrusionOk="0">
                  <a:moveTo>
                    <a:pt x="30" y="58"/>
                  </a:moveTo>
                  <a:lnTo>
                    <a:pt x="1" y="0"/>
                  </a:lnTo>
                  <a:lnTo>
                    <a:pt x="1" y="0"/>
                  </a:lnTo>
                  <a:lnTo>
                    <a:pt x="30" y="58"/>
                  </a:lnTo>
                </a:path>
              </a:pathLst>
            </a:custGeom>
            <a:solidFill>
              <a:srgbClr val="FFFFFF">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0" name="Google Shape;2150;p41"/>
            <p:cNvSpPr/>
            <p:nvPr/>
          </p:nvSpPr>
          <p:spPr>
            <a:xfrm>
              <a:off x="3324275" y="4885525"/>
              <a:ext cx="725" cy="725"/>
            </a:xfrm>
            <a:custGeom>
              <a:avLst/>
              <a:gdLst/>
              <a:ahLst/>
              <a:cxnLst/>
              <a:rect l="l" t="t" r="r" b="b"/>
              <a:pathLst>
                <a:path w="29" h="29" fill="none" extrusionOk="0">
                  <a:moveTo>
                    <a:pt x="29" y="29"/>
                  </a:moveTo>
                  <a:lnTo>
                    <a:pt x="0" y="0"/>
                  </a:lnTo>
                  <a:lnTo>
                    <a:pt x="29" y="29"/>
                  </a:lnTo>
                </a:path>
              </a:pathLst>
            </a:custGeom>
            <a:solidFill>
              <a:srgbClr val="FFFFFF">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1" name="Google Shape;2151;p41"/>
            <p:cNvSpPr/>
            <p:nvPr/>
          </p:nvSpPr>
          <p:spPr>
            <a:xfrm>
              <a:off x="3226550" y="4834500"/>
              <a:ext cx="149475" cy="105650"/>
            </a:xfrm>
            <a:custGeom>
              <a:avLst/>
              <a:gdLst/>
              <a:ahLst/>
              <a:cxnLst/>
              <a:rect l="l" t="t" r="r" b="b"/>
              <a:pathLst>
                <a:path w="5979" h="4226" fill="none" extrusionOk="0">
                  <a:moveTo>
                    <a:pt x="3306" y="1"/>
                  </a:moveTo>
                  <a:lnTo>
                    <a:pt x="3306" y="1"/>
                  </a:lnTo>
                  <a:lnTo>
                    <a:pt x="2990" y="1"/>
                  </a:lnTo>
                  <a:lnTo>
                    <a:pt x="2645" y="58"/>
                  </a:lnTo>
                  <a:lnTo>
                    <a:pt x="2328" y="144"/>
                  </a:lnTo>
                  <a:lnTo>
                    <a:pt x="2041" y="259"/>
                  </a:lnTo>
                  <a:lnTo>
                    <a:pt x="2041" y="259"/>
                  </a:lnTo>
                  <a:lnTo>
                    <a:pt x="1725" y="460"/>
                  </a:lnTo>
                  <a:lnTo>
                    <a:pt x="1466" y="690"/>
                  </a:lnTo>
                  <a:lnTo>
                    <a:pt x="1236" y="920"/>
                  </a:lnTo>
                  <a:lnTo>
                    <a:pt x="1006" y="1208"/>
                  </a:lnTo>
                  <a:lnTo>
                    <a:pt x="1006" y="1208"/>
                  </a:lnTo>
                  <a:lnTo>
                    <a:pt x="776" y="1524"/>
                  </a:lnTo>
                  <a:lnTo>
                    <a:pt x="575" y="1840"/>
                  </a:lnTo>
                  <a:lnTo>
                    <a:pt x="173" y="2501"/>
                  </a:lnTo>
                  <a:lnTo>
                    <a:pt x="173" y="2501"/>
                  </a:lnTo>
                  <a:lnTo>
                    <a:pt x="58" y="2674"/>
                  </a:lnTo>
                  <a:lnTo>
                    <a:pt x="0" y="2846"/>
                  </a:lnTo>
                  <a:lnTo>
                    <a:pt x="0" y="3047"/>
                  </a:lnTo>
                  <a:lnTo>
                    <a:pt x="0" y="3248"/>
                  </a:lnTo>
                  <a:lnTo>
                    <a:pt x="0" y="3248"/>
                  </a:lnTo>
                  <a:lnTo>
                    <a:pt x="58" y="3421"/>
                  </a:lnTo>
                  <a:lnTo>
                    <a:pt x="144" y="3593"/>
                  </a:lnTo>
                  <a:lnTo>
                    <a:pt x="259" y="3737"/>
                  </a:lnTo>
                  <a:lnTo>
                    <a:pt x="403" y="3881"/>
                  </a:lnTo>
                  <a:lnTo>
                    <a:pt x="403" y="3881"/>
                  </a:lnTo>
                  <a:lnTo>
                    <a:pt x="547" y="3938"/>
                  </a:lnTo>
                  <a:lnTo>
                    <a:pt x="690" y="3996"/>
                  </a:lnTo>
                  <a:lnTo>
                    <a:pt x="834" y="4024"/>
                  </a:lnTo>
                  <a:lnTo>
                    <a:pt x="978" y="4053"/>
                  </a:lnTo>
                  <a:lnTo>
                    <a:pt x="978" y="4053"/>
                  </a:lnTo>
                  <a:lnTo>
                    <a:pt x="1208" y="4024"/>
                  </a:lnTo>
                  <a:lnTo>
                    <a:pt x="1438" y="3938"/>
                  </a:lnTo>
                  <a:lnTo>
                    <a:pt x="1639" y="3794"/>
                  </a:lnTo>
                  <a:lnTo>
                    <a:pt x="1725" y="3708"/>
                  </a:lnTo>
                  <a:lnTo>
                    <a:pt x="1782" y="3622"/>
                  </a:lnTo>
                  <a:lnTo>
                    <a:pt x="1782" y="3622"/>
                  </a:lnTo>
                  <a:lnTo>
                    <a:pt x="2271" y="2875"/>
                  </a:lnTo>
                  <a:lnTo>
                    <a:pt x="2530" y="2501"/>
                  </a:lnTo>
                  <a:lnTo>
                    <a:pt x="2788" y="2127"/>
                  </a:lnTo>
                  <a:lnTo>
                    <a:pt x="2932" y="2012"/>
                  </a:lnTo>
                  <a:lnTo>
                    <a:pt x="2961" y="1984"/>
                  </a:lnTo>
                  <a:lnTo>
                    <a:pt x="3076" y="1984"/>
                  </a:lnTo>
                  <a:lnTo>
                    <a:pt x="3076" y="1984"/>
                  </a:lnTo>
                  <a:lnTo>
                    <a:pt x="3334" y="1984"/>
                  </a:lnTo>
                  <a:lnTo>
                    <a:pt x="3593" y="2012"/>
                  </a:lnTo>
                  <a:lnTo>
                    <a:pt x="3593" y="2012"/>
                  </a:lnTo>
                  <a:lnTo>
                    <a:pt x="3880" y="2099"/>
                  </a:lnTo>
                  <a:lnTo>
                    <a:pt x="3909" y="2156"/>
                  </a:lnTo>
                  <a:lnTo>
                    <a:pt x="3909" y="2156"/>
                  </a:lnTo>
                  <a:lnTo>
                    <a:pt x="3852" y="2587"/>
                  </a:lnTo>
                  <a:lnTo>
                    <a:pt x="3852" y="2587"/>
                  </a:lnTo>
                  <a:lnTo>
                    <a:pt x="3794" y="2846"/>
                  </a:lnTo>
                  <a:lnTo>
                    <a:pt x="3794" y="2846"/>
                  </a:lnTo>
                  <a:lnTo>
                    <a:pt x="3766" y="2990"/>
                  </a:lnTo>
                  <a:lnTo>
                    <a:pt x="3766" y="3133"/>
                  </a:lnTo>
                  <a:lnTo>
                    <a:pt x="3794" y="3421"/>
                  </a:lnTo>
                  <a:lnTo>
                    <a:pt x="3794" y="3421"/>
                  </a:lnTo>
                  <a:lnTo>
                    <a:pt x="3880" y="3679"/>
                  </a:lnTo>
                  <a:lnTo>
                    <a:pt x="4024" y="3881"/>
                  </a:lnTo>
                  <a:lnTo>
                    <a:pt x="4024" y="3881"/>
                  </a:lnTo>
                  <a:lnTo>
                    <a:pt x="4139" y="4024"/>
                  </a:lnTo>
                  <a:lnTo>
                    <a:pt x="4312" y="4111"/>
                  </a:lnTo>
                  <a:lnTo>
                    <a:pt x="4484" y="4197"/>
                  </a:lnTo>
                  <a:lnTo>
                    <a:pt x="4685" y="4226"/>
                  </a:lnTo>
                  <a:lnTo>
                    <a:pt x="4685" y="4226"/>
                  </a:lnTo>
                  <a:lnTo>
                    <a:pt x="4743" y="4226"/>
                  </a:lnTo>
                  <a:lnTo>
                    <a:pt x="4743" y="4226"/>
                  </a:lnTo>
                  <a:lnTo>
                    <a:pt x="4973" y="4197"/>
                  </a:lnTo>
                  <a:lnTo>
                    <a:pt x="5174" y="4139"/>
                  </a:lnTo>
                  <a:lnTo>
                    <a:pt x="5174" y="4139"/>
                  </a:lnTo>
                  <a:lnTo>
                    <a:pt x="5375" y="3996"/>
                  </a:lnTo>
                  <a:lnTo>
                    <a:pt x="5375" y="3996"/>
                  </a:lnTo>
                  <a:lnTo>
                    <a:pt x="5547" y="3794"/>
                  </a:lnTo>
                  <a:lnTo>
                    <a:pt x="5662" y="3565"/>
                  </a:lnTo>
                  <a:lnTo>
                    <a:pt x="5662" y="3565"/>
                  </a:lnTo>
                  <a:lnTo>
                    <a:pt x="5777" y="3363"/>
                  </a:lnTo>
                  <a:lnTo>
                    <a:pt x="5835" y="3133"/>
                  </a:lnTo>
                  <a:lnTo>
                    <a:pt x="5921" y="2702"/>
                  </a:lnTo>
                  <a:lnTo>
                    <a:pt x="5921" y="2702"/>
                  </a:lnTo>
                  <a:lnTo>
                    <a:pt x="5979" y="2357"/>
                  </a:lnTo>
                  <a:lnTo>
                    <a:pt x="5979" y="2012"/>
                  </a:lnTo>
                  <a:lnTo>
                    <a:pt x="5950" y="1668"/>
                  </a:lnTo>
                  <a:lnTo>
                    <a:pt x="5892" y="1524"/>
                  </a:lnTo>
                  <a:lnTo>
                    <a:pt x="5835" y="1351"/>
                  </a:lnTo>
                  <a:lnTo>
                    <a:pt x="5835" y="1351"/>
                  </a:lnTo>
                  <a:lnTo>
                    <a:pt x="5720" y="1150"/>
                  </a:lnTo>
                  <a:lnTo>
                    <a:pt x="5576" y="949"/>
                  </a:lnTo>
                  <a:lnTo>
                    <a:pt x="5432" y="748"/>
                  </a:lnTo>
                  <a:lnTo>
                    <a:pt x="5231" y="604"/>
                  </a:lnTo>
                  <a:lnTo>
                    <a:pt x="5231" y="604"/>
                  </a:lnTo>
                  <a:lnTo>
                    <a:pt x="5059" y="489"/>
                  </a:lnTo>
                  <a:lnTo>
                    <a:pt x="4886" y="374"/>
                  </a:lnTo>
                  <a:lnTo>
                    <a:pt x="4513" y="202"/>
                  </a:lnTo>
                  <a:lnTo>
                    <a:pt x="4427" y="173"/>
                  </a:lnTo>
                  <a:lnTo>
                    <a:pt x="4427" y="173"/>
                  </a:lnTo>
                  <a:lnTo>
                    <a:pt x="4110" y="87"/>
                  </a:lnTo>
                  <a:lnTo>
                    <a:pt x="3794" y="29"/>
                  </a:lnTo>
                  <a:lnTo>
                    <a:pt x="3794" y="29"/>
                  </a:lnTo>
                  <a:lnTo>
                    <a:pt x="3449" y="1"/>
                  </a:lnTo>
                  <a:lnTo>
                    <a:pt x="3449" y="1"/>
                  </a:lnTo>
                  <a:lnTo>
                    <a:pt x="3306" y="1"/>
                  </a:lnTo>
                </a:path>
              </a:pathLst>
            </a:custGeom>
            <a:solidFill>
              <a:srgbClr val="FFFFFF">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2" name="Google Shape;2152;p41"/>
            <p:cNvSpPr/>
            <p:nvPr/>
          </p:nvSpPr>
          <p:spPr>
            <a:xfrm>
              <a:off x="3144650" y="4626850"/>
              <a:ext cx="150900" cy="117875"/>
            </a:xfrm>
            <a:custGeom>
              <a:avLst/>
              <a:gdLst/>
              <a:ahLst/>
              <a:cxnLst/>
              <a:rect l="l" t="t" r="r" b="b"/>
              <a:pathLst>
                <a:path w="6036" h="4715" extrusionOk="0">
                  <a:moveTo>
                    <a:pt x="2903" y="1"/>
                  </a:moveTo>
                  <a:lnTo>
                    <a:pt x="2500" y="29"/>
                  </a:lnTo>
                  <a:lnTo>
                    <a:pt x="2357" y="58"/>
                  </a:lnTo>
                  <a:lnTo>
                    <a:pt x="2242" y="87"/>
                  </a:lnTo>
                  <a:lnTo>
                    <a:pt x="1983" y="173"/>
                  </a:lnTo>
                  <a:lnTo>
                    <a:pt x="1753" y="288"/>
                  </a:lnTo>
                  <a:lnTo>
                    <a:pt x="1552" y="403"/>
                  </a:lnTo>
                  <a:lnTo>
                    <a:pt x="1351" y="575"/>
                  </a:lnTo>
                  <a:lnTo>
                    <a:pt x="1150" y="748"/>
                  </a:lnTo>
                  <a:lnTo>
                    <a:pt x="977" y="949"/>
                  </a:lnTo>
                  <a:lnTo>
                    <a:pt x="690" y="1351"/>
                  </a:lnTo>
                  <a:lnTo>
                    <a:pt x="460" y="1754"/>
                  </a:lnTo>
                  <a:lnTo>
                    <a:pt x="259" y="2214"/>
                  </a:lnTo>
                  <a:lnTo>
                    <a:pt x="57" y="2645"/>
                  </a:lnTo>
                  <a:lnTo>
                    <a:pt x="0" y="2846"/>
                  </a:lnTo>
                  <a:lnTo>
                    <a:pt x="0" y="3047"/>
                  </a:lnTo>
                  <a:lnTo>
                    <a:pt x="29" y="3248"/>
                  </a:lnTo>
                  <a:lnTo>
                    <a:pt x="115" y="3449"/>
                  </a:lnTo>
                  <a:lnTo>
                    <a:pt x="230" y="3622"/>
                  </a:lnTo>
                  <a:lnTo>
                    <a:pt x="345" y="3794"/>
                  </a:lnTo>
                  <a:lnTo>
                    <a:pt x="517" y="3909"/>
                  </a:lnTo>
                  <a:lnTo>
                    <a:pt x="719" y="3995"/>
                  </a:lnTo>
                  <a:lnTo>
                    <a:pt x="891" y="4053"/>
                  </a:lnTo>
                  <a:lnTo>
                    <a:pt x="1063" y="4053"/>
                  </a:lnTo>
                  <a:lnTo>
                    <a:pt x="1293" y="4024"/>
                  </a:lnTo>
                  <a:lnTo>
                    <a:pt x="1523" y="3967"/>
                  </a:lnTo>
                  <a:lnTo>
                    <a:pt x="1696" y="3852"/>
                  </a:lnTo>
                  <a:lnTo>
                    <a:pt x="1839" y="3708"/>
                  </a:lnTo>
                  <a:lnTo>
                    <a:pt x="1954" y="3536"/>
                  </a:lnTo>
                  <a:lnTo>
                    <a:pt x="2069" y="3363"/>
                  </a:lnTo>
                  <a:lnTo>
                    <a:pt x="2328" y="2760"/>
                  </a:lnTo>
                  <a:lnTo>
                    <a:pt x="2472" y="2501"/>
                  </a:lnTo>
                  <a:lnTo>
                    <a:pt x="2644" y="2242"/>
                  </a:lnTo>
                  <a:lnTo>
                    <a:pt x="2730" y="2156"/>
                  </a:lnTo>
                  <a:lnTo>
                    <a:pt x="2845" y="2127"/>
                  </a:lnTo>
                  <a:lnTo>
                    <a:pt x="2874" y="2127"/>
                  </a:lnTo>
                  <a:lnTo>
                    <a:pt x="3334" y="2156"/>
                  </a:lnTo>
                  <a:lnTo>
                    <a:pt x="3593" y="2242"/>
                  </a:lnTo>
                  <a:lnTo>
                    <a:pt x="3621" y="2271"/>
                  </a:lnTo>
                  <a:lnTo>
                    <a:pt x="3794" y="2472"/>
                  </a:lnTo>
                  <a:lnTo>
                    <a:pt x="3937" y="2731"/>
                  </a:lnTo>
                  <a:lnTo>
                    <a:pt x="4081" y="3018"/>
                  </a:lnTo>
                  <a:lnTo>
                    <a:pt x="4167" y="3392"/>
                  </a:lnTo>
                  <a:lnTo>
                    <a:pt x="4254" y="3967"/>
                  </a:lnTo>
                  <a:lnTo>
                    <a:pt x="4282" y="4110"/>
                  </a:lnTo>
                  <a:lnTo>
                    <a:pt x="4340" y="4254"/>
                  </a:lnTo>
                  <a:lnTo>
                    <a:pt x="4426" y="4369"/>
                  </a:lnTo>
                  <a:lnTo>
                    <a:pt x="4541" y="4484"/>
                  </a:lnTo>
                  <a:lnTo>
                    <a:pt x="4656" y="4570"/>
                  </a:lnTo>
                  <a:lnTo>
                    <a:pt x="4771" y="4628"/>
                  </a:lnTo>
                  <a:lnTo>
                    <a:pt x="4915" y="4685"/>
                  </a:lnTo>
                  <a:lnTo>
                    <a:pt x="5058" y="4685"/>
                  </a:lnTo>
                  <a:lnTo>
                    <a:pt x="5116" y="4714"/>
                  </a:lnTo>
                  <a:lnTo>
                    <a:pt x="5288" y="4685"/>
                  </a:lnTo>
                  <a:lnTo>
                    <a:pt x="5432" y="4657"/>
                  </a:lnTo>
                  <a:lnTo>
                    <a:pt x="5576" y="4570"/>
                  </a:lnTo>
                  <a:lnTo>
                    <a:pt x="5691" y="4484"/>
                  </a:lnTo>
                  <a:lnTo>
                    <a:pt x="5834" y="4369"/>
                  </a:lnTo>
                  <a:lnTo>
                    <a:pt x="5921" y="4197"/>
                  </a:lnTo>
                  <a:lnTo>
                    <a:pt x="5978" y="4053"/>
                  </a:lnTo>
                  <a:lnTo>
                    <a:pt x="6007" y="3881"/>
                  </a:lnTo>
                  <a:lnTo>
                    <a:pt x="6036" y="3651"/>
                  </a:lnTo>
                  <a:lnTo>
                    <a:pt x="6036" y="3421"/>
                  </a:lnTo>
                  <a:lnTo>
                    <a:pt x="5978" y="2961"/>
                  </a:lnTo>
                  <a:lnTo>
                    <a:pt x="5892" y="2501"/>
                  </a:lnTo>
                  <a:lnTo>
                    <a:pt x="5748" y="2070"/>
                  </a:lnTo>
                  <a:lnTo>
                    <a:pt x="5547" y="1639"/>
                  </a:lnTo>
                  <a:lnTo>
                    <a:pt x="5288" y="1208"/>
                  </a:lnTo>
                  <a:lnTo>
                    <a:pt x="5173" y="1035"/>
                  </a:lnTo>
                  <a:lnTo>
                    <a:pt x="5030" y="891"/>
                  </a:lnTo>
                  <a:lnTo>
                    <a:pt x="4742" y="604"/>
                  </a:lnTo>
                  <a:lnTo>
                    <a:pt x="4397" y="374"/>
                  </a:lnTo>
                  <a:lnTo>
                    <a:pt x="3995" y="230"/>
                  </a:lnTo>
                  <a:lnTo>
                    <a:pt x="3765" y="144"/>
                  </a:lnTo>
                  <a:lnTo>
                    <a:pt x="3219" y="29"/>
                  </a:lnTo>
                  <a:lnTo>
                    <a:pt x="2903" y="1"/>
                  </a:lnTo>
                  <a:close/>
                </a:path>
              </a:pathLst>
            </a:custGeom>
            <a:solidFill>
              <a:srgbClr val="FFFFFF">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3" name="Google Shape;2153;p41"/>
            <p:cNvSpPr/>
            <p:nvPr/>
          </p:nvSpPr>
          <p:spPr>
            <a:xfrm>
              <a:off x="3144650" y="4626850"/>
              <a:ext cx="150900" cy="117875"/>
            </a:xfrm>
            <a:custGeom>
              <a:avLst/>
              <a:gdLst/>
              <a:ahLst/>
              <a:cxnLst/>
              <a:rect l="l" t="t" r="r" b="b"/>
              <a:pathLst>
                <a:path w="6036" h="4715" fill="none" extrusionOk="0">
                  <a:moveTo>
                    <a:pt x="2903" y="1"/>
                  </a:moveTo>
                  <a:lnTo>
                    <a:pt x="2903" y="1"/>
                  </a:lnTo>
                  <a:lnTo>
                    <a:pt x="2500" y="29"/>
                  </a:lnTo>
                  <a:lnTo>
                    <a:pt x="2500" y="29"/>
                  </a:lnTo>
                  <a:lnTo>
                    <a:pt x="2357" y="58"/>
                  </a:lnTo>
                  <a:lnTo>
                    <a:pt x="2242" y="87"/>
                  </a:lnTo>
                  <a:lnTo>
                    <a:pt x="1983" y="173"/>
                  </a:lnTo>
                  <a:lnTo>
                    <a:pt x="1983" y="173"/>
                  </a:lnTo>
                  <a:lnTo>
                    <a:pt x="1753" y="288"/>
                  </a:lnTo>
                  <a:lnTo>
                    <a:pt x="1753" y="288"/>
                  </a:lnTo>
                  <a:lnTo>
                    <a:pt x="1552" y="403"/>
                  </a:lnTo>
                  <a:lnTo>
                    <a:pt x="1351" y="575"/>
                  </a:lnTo>
                  <a:lnTo>
                    <a:pt x="1150" y="748"/>
                  </a:lnTo>
                  <a:lnTo>
                    <a:pt x="977" y="949"/>
                  </a:lnTo>
                  <a:lnTo>
                    <a:pt x="977" y="949"/>
                  </a:lnTo>
                  <a:lnTo>
                    <a:pt x="690" y="1351"/>
                  </a:lnTo>
                  <a:lnTo>
                    <a:pt x="460" y="1754"/>
                  </a:lnTo>
                  <a:lnTo>
                    <a:pt x="259" y="2214"/>
                  </a:lnTo>
                  <a:lnTo>
                    <a:pt x="57" y="2645"/>
                  </a:lnTo>
                  <a:lnTo>
                    <a:pt x="57" y="2645"/>
                  </a:lnTo>
                  <a:lnTo>
                    <a:pt x="0" y="2846"/>
                  </a:lnTo>
                  <a:lnTo>
                    <a:pt x="0" y="3047"/>
                  </a:lnTo>
                  <a:lnTo>
                    <a:pt x="29" y="3248"/>
                  </a:lnTo>
                  <a:lnTo>
                    <a:pt x="115" y="3449"/>
                  </a:lnTo>
                  <a:lnTo>
                    <a:pt x="230" y="3622"/>
                  </a:lnTo>
                  <a:lnTo>
                    <a:pt x="345" y="3794"/>
                  </a:lnTo>
                  <a:lnTo>
                    <a:pt x="517" y="3909"/>
                  </a:lnTo>
                  <a:lnTo>
                    <a:pt x="719" y="3995"/>
                  </a:lnTo>
                  <a:lnTo>
                    <a:pt x="719" y="3995"/>
                  </a:lnTo>
                  <a:lnTo>
                    <a:pt x="891" y="4053"/>
                  </a:lnTo>
                  <a:lnTo>
                    <a:pt x="1063" y="4053"/>
                  </a:lnTo>
                  <a:lnTo>
                    <a:pt x="1063" y="4053"/>
                  </a:lnTo>
                  <a:lnTo>
                    <a:pt x="1293" y="4024"/>
                  </a:lnTo>
                  <a:lnTo>
                    <a:pt x="1523" y="3967"/>
                  </a:lnTo>
                  <a:lnTo>
                    <a:pt x="1523" y="3967"/>
                  </a:lnTo>
                  <a:lnTo>
                    <a:pt x="1696" y="3852"/>
                  </a:lnTo>
                  <a:lnTo>
                    <a:pt x="1839" y="3708"/>
                  </a:lnTo>
                  <a:lnTo>
                    <a:pt x="1954" y="3536"/>
                  </a:lnTo>
                  <a:lnTo>
                    <a:pt x="2069" y="3363"/>
                  </a:lnTo>
                  <a:lnTo>
                    <a:pt x="2069" y="3363"/>
                  </a:lnTo>
                  <a:lnTo>
                    <a:pt x="2328" y="2760"/>
                  </a:lnTo>
                  <a:lnTo>
                    <a:pt x="2328" y="2760"/>
                  </a:lnTo>
                  <a:lnTo>
                    <a:pt x="2472" y="2501"/>
                  </a:lnTo>
                  <a:lnTo>
                    <a:pt x="2644" y="2242"/>
                  </a:lnTo>
                  <a:lnTo>
                    <a:pt x="2730" y="2156"/>
                  </a:lnTo>
                  <a:lnTo>
                    <a:pt x="2845" y="2127"/>
                  </a:lnTo>
                  <a:lnTo>
                    <a:pt x="2874" y="2127"/>
                  </a:lnTo>
                  <a:lnTo>
                    <a:pt x="2874" y="2127"/>
                  </a:lnTo>
                  <a:lnTo>
                    <a:pt x="3334" y="2156"/>
                  </a:lnTo>
                  <a:lnTo>
                    <a:pt x="3334" y="2156"/>
                  </a:lnTo>
                  <a:lnTo>
                    <a:pt x="3593" y="2242"/>
                  </a:lnTo>
                  <a:lnTo>
                    <a:pt x="3621" y="2271"/>
                  </a:lnTo>
                  <a:lnTo>
                    <a:pt x="3621" y="2271"/>
                  </a:lnTo>
                  <a:lnTo>
                    <a:pt x="3794" y="2472"/>
                  </a:lnTo>
                  <a:lnTo>
                    <a:pt x="3794" y="2472"/>
                  </a:lnTo>
                  <a:lnTo>
                    <a:pt x="3937" y="2731"/>
                  </a:lnTo>
                  <a:lnTo>
                    <a:pt x="4081" y="3018"/>
                  </a:lnTo>
                  <a:lnTo>
                    <a:pt x="4081" y="3018"/>
                  </a:lnTo>
                  <a:lnTo>
                    <a:pt x="4167" y="3392"/>
                  </a:lnTo>
                  <a:lnTo>
                    <a:pt x="4167" y="3392"/>
                  </a:lnTo>
                  <a:lnTo>
                    <a:pt x="4254" y="3967"/>
                  </a:lnTo>
                  <a:lnTo>
                    <a:pt x="4254" y="3967"/>
                  </a:lnTo>
                  <a:lnTo>
                    <a:pt x="4282" y="4110"/>
                  </a:lnTo>
                  <a:lnTo>
                    <a:pt x="4340" y="4254"/>
                  </a:lnTo>
                  <a:lnTo>
                    <a:pt x="4426" y="4369"/>
                  </a:lnTo>
                  <a:lnTo>
                    <a:pt x="4541" y="4484"/>
                  </a:lnTo>
                  <a:lnTo>
                    <a:pt x="4656" y="4570"/>
                  </a:lnTo>
                  <a:lnTo>
                    <a:pt x="4771" y="4628"/>
                  </a:lnTo>
                  <a:lnTo>
                    <a:pt x="4915" y="4685"/>
                  </a:lnTo>
                  <a:lnTo>
                    <a:pt x="5058" y="4685"/>
                  </a:lnTo>
                  <a:lnTo>
                    <a:pt x="5058" y="4685"/>
                  </a:lnTo>
                  <a:lnTo>
                    <a:pt x="5116" y="4714"/>
                  </a:lnTo>
                  <a:lnTo>
                    <a:pt x="5116" y="4714"/>
                  </a:lnTo>
                  <a:lnTo>
                    <a:pt x="5288" y="4685"/>
                  </a:lnTo>
                  <a:lnTo>
                    <a:pt x="5432" y="4657"/>
                  </a:lnTo>
                  <a:lnTo>
                    <a:pt x="5576" y="4570"/>
                  </a:lnTo>
                  <a:lnTo>
                    <a:pt x="5691" y="4484"/>
                  </a:lnTo>
                  <a:lnTo>
                    <a:pt x="5691" y="4484"/>
                  </a:lnTo>
                  <a:lnTo>
                    <a:pt x="5834" y="4369"/>
                  </a:lnTo>
                  <a:lnTo>
                    <a:pt x="5921" y="4197"/>
                  </a:lnTo>
                  <a:lnTo>
                    <a:pt x="5978" y="4053"/>
                  </a:lnTo>
                  <a:lnTo>
                    <a:pt x="6007" y="3881"/>
                  </a:lnTo>
                  <a:lnTo>
                    <a:pt x="6007" y="3881"/>
                  </a:lnTo>
                  <a:lnTo>
                    <a:pt x="6036" y="3651"/>
                  </a:lnTo>
                  <a:lnTo>
                    <a:pt x="6036" y="3421"/>
                  </a:lnTo>
                  <a:lnTo>
                    <a:pt x="5978" y="2961"/>
                  </a:lnTo>
                  <a:lnTo>
                    <a:pt x="5978" y="2961"/>
                  </a:lnTo>
                  <a:lnTo>
                    <a:pt x="5892" y="2501"/>
                  </a:lnTo>
                  <a:lnTo>
                    <a:pt x="5748" y="2070"/>
                  </a:lnTo>
                  <a:lnTo>
                    <a:pt x="5748" y="2070"/>
                  </a:lnTo>
                  <a:lnTo>
                    <a:pt x="5547" y="1639"/>
                  </a:lnTo>
                  <a:lnTo>
                    <a:pt x="5288" y="1208"/>
                  </a:lnTo>
                  <a:lnTo>
                    <a:pt x="5288" y="1208"/>
                  </a:lnTo>
                  <a:lnTo>
                    <a:pt x="5173" y="1035"/>
                  </a:lnTo>
                  <a:lnTo>
                    <a:pt x="5030" y="891"/>
                  </a:lnTo>
                  <a:lnTo>
                    <a:pt x="4742" y="604"/>
                  </a:lnTo>
                  <a:lnTo>
                    <a:pt x="4397" y="374"/>
                  </a:lnTo>
                  <a:lnTo>
                    <a:pt x="3995" y="230"/>
                  </a:lnTo>
                  <a:lnTo>
                    <a:pt x="3995" y="230"/>
                  </a:lnTo>
                  <a:lnTo>
                    <a:pt x="3765" y="144"/>
                  </a:lnTo>
                  <a:lnTo>
                    <a:pt x="3765" y="144"/>
                  </a:lnTo>
                  <a:lnTo>
                    <a:pt x="3219" y="29"/>
                  </a:lnTo>
                  <a:lnTo>
                    <a:pt x="3219" y="29"/>
                  </a:lnTo>
                  <a:lnTo>
                    <a:pt x="2903" y="1"/>
                  </a:lnTo>
                </a:path>
              </a:pathLst>
            </a:custGeom>
            <a:solidFill>
              <a:srgbClr val="FFFFFF">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4" name="Google Shape;2154;p41"/>
            <p:cNvSpPr/>
            <p:nvPr/>
          </p:nvSpPr>
          <p:spPr>
            <a:xfrm>
              <a:off x="3433475" y="4703025"/>
              <a:ext cx="147325" cy="129350"/>
            </a:xfrm>
            <a:custGeom>
              <a:avLst/>
              <a:gdLst/>
              <a:ahLst/>
              <a:cxnLst/>
              <a:rect l="l" t="t" r="r" b="b"/>
              <a:pathLst>
                <a:path w="5893" h="5174" extrusionOk="0">
                  <a:moveTo>
                    <a:pt x="2329" y="0"/>
                  </a:moveTo>
                  <a:lnTo>
                    <a:pt x="2041" y="58"/>
                  </a:lnTo>
                  <a:lnTo>
                    <a:pt x="1725" y="115"/>
                  </a:lnTo>
                  <a:lnTo>
                    <a:pt x="1438" y="201"/>
                  </a:lnTo>
                  <a:lnTo>
                    <a:pt x="1007" y="402"/>
                  </a:lnTo>
                  <a:lnTo>
                    <a:pt x="576" y="632"/>
                  </a:lnTo>
                  <a:lnTo>
                    <a:pt x="403" y="719"/>
                  </a:lnTo>
                  <a:lnTo>
                    <a:pt x="259" y="862"/>
                  </a:lnTo>
                  <a:lnTo>
                    <a:pt x="145" y="1006"/>
                  </a:lnTo>
                  <a:lnTo>
                    <a:pt x="58" y="1178"/>
                  </a:lnTo>
                  <a:lnTo>
                    <a:pt x="30" y="1380"/>
                  </a:lnTo>
                  <a:lnTo>
                    <a:pt x="1" y="1552"/>
                  </a:lnTo>
                  <a:lnTo>
                    <a:pt x="30" y="1753"/>
                  </a:lnTo>
                  <a:lnTo>
                    <a:pt x="116" y="1926"/>
                  </a:lnTo>
                  <a:lnTo>
                    <a:pt x="173" y="2069"/>
                  </a:lnTo>
                  <a:lnTo>
                    <a:pt x="259" y="2156"/>
                  </a:lnTo>
                  <a:lnTo>
                    <a:pt x="374" y="2271"/>
                  </a:lnTo>
                  <a:lnTo>
                    <a:pt x="489" y="2357"/>
                  </a:lnTo>
                  <a:lnTo>
                    <a:pt x="604" y="2414"/>
                  </a:lnTo>
                  <a:lnTo>
                    <a:pt x="748" y="2472"/>
                  </a:lnTo>
                  <a:lnTo>
                    <a:pt x="863" y="2501"/>
                  </a:lnTo>
                  <a:lnTo>
                    <a:pt x="1007" y="2501"/>
                  </a:lnTo>
                  <a:lnTo>
                    <a:pt x="1208" y="2472"/>
                  </a:lnTo>
                  <a:lnTo>
                    <a:pt x="1409" y="2386"/>
                  </a:lnTo>
                  <a:lnTo>
                    <a:pt x="1783" y="2213"/>
                  </a:lnTo>
                  <a:lnTo>
                    <a:pt x="2156" y="2041"/>
                  </a:lnTo>
                  <a:lnTo>
                    <a:pt x="2530" y="1954"/>
                  </a:lnTo>
                  <a:lnTo>
                    <a:pt x="2559" y="1954"/>
                  </a:lnTo>
                  <a:lnTo>
                    <a:pt x="2961" y="1983"/>
                  </a:lnTo>
                  <a:lnTo>
                    <a:pt x="3162" y="2041"/>
                  </a:lnTo>
                  <a:lnTo>
                    <a:pt x="3363" y="2184"/>
                  </a:lnTo>
                  <a:lnTo>
                    <a:pt x="3536" y="2414"/>
                  </a:lnTo>
                  <a:lnTo>
                    <a:pt x="3680" y="2644"/>
                  </a:lnTo>
                  <a:lnTo>
                    <a:pt x="3795" y="2903"/>
                  </a:lnTo>
                  <a:lnTo>
                    <a:pt x="3852" y="3162"/>
                  </a:lnTo>
                  <a:lnTo>
                    <a:pt x="3910" y="3535"/>
                  </a:lnTo>
                  <a:lnTo>
                    <a:pt x="3910" y="4110"/>
                  </a:lnTo>
                  <a:lnTo>
                    <a:pt x="3910" y="4311"/>
                  </a:lnTo>
                  <a:lnTo>
                    <a:pt x="3967" y="4512"/>
                  </a:lnTo>
                  <a:lnTo>
                    <a:pt x="4025" y="4685"/>
                  </a:lnTo>
                  <a:lnTo>
                    <a:pt x="4139" y="4829"/>
                  </a:lnTo>
                  <a:lnTo>
                    <a:pt x="4283" y="4972"/>
                  </a:lnTo>
                  <a:lnTo>
                    <a:pt x="4427" y="5058"/>
                  </a:lnTo>
                  <a:lnTo>
                    <a:pt x="4628" y="5145"/>
                  </a:lnTo>
                  <a:lnTo>
                    <a:pt x="4801" y="5173"/>
                  </a:lnTo>
                  <a:lnTo>
                    <a:pt x="4887" y="5173"/>
                  </a:lnTo>
                  <a:lnTo>
                    <a:pt x="5059" y="5145"/>
                  </a:lnTo>
                  <a:lnTo>
                    <a:pt x="5232" y="5116"/>
                  </a:lnTo>
                  <a:lnTo>
                    <a:pt x="5404" y="5030"/>
                  </a:lnTo>
                  <a:lnTo>
                    <a:pt x="5548" y="4915"/>
                  </a:lnTo>
                  <a:lnTo>
                    <a:pt x="5663" y="4771"/>
                  </a:lnTo>
                  <a:lnTo>
                    <a:pt x="5778" y="4627"/>
                  </a:lnTo>
                  <a:lnTo>
                    <a:pt x="5835" y="4455"/>
                  </a:lnTo>
                  <a:lnTo>
                    <a:pt x="5864" y="4254"/>
                  </a:lnTo>
                  <a:lnTo>
                    <a:pt x="5893" y="3880"/>
                  </a:lnTo>
                  <a:lnTo>
                    <a:pt x="5864" y="3506"/>
                  </a:lnTo>
                  <a:lnTo>
                    <a:pt x="5864" y="3133"/>
                  </a:lnTo>
                  <a:lnTo>
                    <a:pt x="5806" y="2759"/>
                  </a:lnTo>
                  <a:lnTo>
                    <a:pt x="5692" y="2386"/>
                  </a:lnTo>
                  <a:lnTo>
                    <a:pt x="5548" y="2012"/>
                  </a:lnTo>
                  <a:lnTo>
                    <a:pt x="5433" y="1724"/>
                  </a:lnTo>
                  <a:lnTo>
                    <a:pt x="5260" y="1437"/>
                  </a:lnTo>
                  <a:lnTo>
                    <a:pt x="5059" y="1150"/>
                  </a:lnTo>
                  <a:lnTo>
                    <a:pt x="4829" y="891"/>
                  </a:lnTo>
                  <a:lnTo>
                    <a:pt x="4542" y="632"/>
                  </a:lnTo>
                  <a:lnTo>
                    <a:pt x="4226" y="402"/>
                  </a:lnTo>
                  <a:lnTo>
                    <a:pt x="3996" y="287"/>
                  </a:lnTo>
                  <a:lnTo>
                    <a:pt x="3737" y="172"/>
                  </a:lnTo>
                  <a:lnTo>
                    <a:pt x="3507" y="115"/>
                  </a:lnTo>
                  <a:lnTo>
                    <a:pt x="3277" y="58"/>
                  </a:lnTo>
                  <a:lnTo>
                    <a:pt x="3019" y="0"/>
                  </a:lnTo>
                  <a:close/>
                </a:path>
              </a:pathLst>
            </a:custGeom>
            <a:solidFill>
              <a:srgbClr val="FFFFFF">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5" name="Google Shape;2155;p41"/>
            <p:cNvSpPr/>
            <p:nvPr/>
          </p:nvSpPr>
          <p:spPr>
            <a:xfrm>
              <a:off x="3433475" y="4703025"/>
              <a:ext cx="147325" cy="129350"/>
            </a:xfrm>
            <a:custGeom>
              <a:avLst/>
              <a:gdLst/>
              <a:ahLst/>
              <a:cxnLst/>
              <a:rect l="l" t="t" r="r" b="b"/>
              <a:pathLst>
                <a:path w="5893" h="5174" fill="none" extrusionOk="0">
                  <a:moveTo>
                    <a:pt x="2645" y="0"/>
                  </a:moveTo>
                  <a:lnTo>
                    <a:pt x="2645" y="0"/>
                  </a:lnTo>
                  <a:lnTo>
                    <a:pt x="2329" y="0"/>
                  </a:lnTo>
                  <a:lnTo>
                    <a:pt x="2041" y="58"/>
                  </a:lnTo>
                  <a:lnTo>
                    <a:pt x="1725" y="115"/>
                  </a:lnTo>
                  <a:lnTo>
                    <a:pt x="1438" y="201"/>
                  </a:lnTo>
                  <a:lnTo>
                    <a:pt x="1438" y="201"/>
                  </a:lnTo>
                  <a:lnTo>
                    <a:pt x="1007" y="402"/>
                  </a:lnTo>
                  <a:lnTo>
                    <a:pt x="576" y="632"/>
                  </a:lnTo>
                  <a:lnTo>
                    <a:pt x="576" y="632"/>
                  </a:lnTo>
                  <a:lnTo>
                    <a:pt x="403" y="719"/>
                  </a:lnTo>
                  <a:lnTo>
                    <a:pt x="259" y="862"/>
                  </a:lnTo>
                  <a:lnTo>
                    <a:pt x="145" y="1006"/>
                  </a:lnTo>
                  <a:lnTo>
                    <a:pt x="58" y="1178"/>
                  </a:lnTo>
                  <a:lnTo>
                    <a:pt x="58" y="1178"/>
                  </a:lnTo>
                  <a:lnTo>
                    <a:pt x="30" y="1380"/>
                  </a:lnTo>
                  <a:lnTo>
                    <a:pt x="1" y="1552"/>
                  </a:lnTo>
                  <a:lnTo>
                    <a:pt x="30" y="1753"/>
                  </a:lnTo>
                  <a:lnTo>
                    <a:pt x="116" y="1926"/>
                  </a:lnTo>
                  <a:lnTo>
                    <a:pt x="116" y="1926"/>
                  </a:lnTo>
                  <a:lnTo>
                    <a:pt x="173" y="2069"/>
                  </a:lnTo>
                  <a:lnTo>
                    <a:pt x="259" y="2156"/>
                  </a:lnTo>
                  <a:lnTo>
                    <a:pt x="374" y="2271"/>
                  </a:lnTo>
                  <a:lnTo>
                    <a:pt x="489" y="2357"/>
                  </a:lnTo>
                  <a:lnTo>
                    <a:pt x="604" y="2414"/>
                  </a:lnTo>
                  <a:lnTo>
                    <a:pt x="748" y="2472"/>
                  </a:lnTo>
                  <a:lnTo>
                    <a:pt x="863" y="2501"/>
                  </a:lnTo>
                  <a:lnTo>
                    <a:pt x="1007" y="2501"/>
                  </a:lnTo>
                  <a:lnTo>
                    <a:pt x="1007" y="2501"/>
                  </a:lnTo>
                  <a:lnTo>
                    <a:pt x="1208" y="2472"/>
                  </a:lnTo>
                  <a:lnTo>
                    <a:pt x="1409" y="2386"/>
                  </a:lnTo>
                  <a:lnTo>
                    <a:pt x="1409" y="2386"/>
                  </a:lnTo>
                  <a:lnTo>
                    <a:pt x="1783" y="2213"/>
                  </a:lnTo>
                  <a:lnTo>
                    <a:pt x="2156" y="2041"/>
                  </a:lnTo>
                  <a:lnTo>
                    <a:pt x="2156" y="2041"/>
                  </a:lnTo>
                  <a:lnTo>
                    <a:pt x="2530" y="1954"/>
                  </a:lnTo>
                  <a:lnTo>
                    <a:pt x="2530" y="1954"/>
                  </a:lnTo>
                  <a:lnTo>
                    <a:pt x="2559" y="1954"/>
                  </a:lnTo>
                  <a:lnTo>
                    <a:pt x="2559" y="1954"/>
                  </a:lnTo>
                  <a:lnTo>
                    <a:pt x="2961" y="1983"/>
                  </a:lnTo>
                  <a:lnTo>
                    <a:pt x="2961" y="1983"/>
                  </a:lnTo>
                  <a:lnTo>
                    <a:pt x="3162" y="2041"/>
                  </a:lnTo>
                  <a:lnTo>
                    <a:pt x="3363" y="2184"/>
                  </a:lnTo>
                  <a:lnTo>
                    <a:pt x="3363" y="2184"/>
                  </a:lnTo>
                  <a:lnTo>
                    <a:pt x="3536" y="2414"/>
                  </a:lnTo>
                  <a:lnTo>
                    <a:pt x="3536" y="2414"/>
                  </a:lnTo>
                  <a:lnTo>
                    <a:pt x="3680" y="2644"/>
                  </a:lnTo>
                  <a:lnTo>
                    <a:pt x="3795" y="2903"/>
                  </a:lnTo>
                  <a:lnTo>
                    <a:pt x="3795" y="2903"/>
                  </a:lnTo>
                  <a:lnTo>
                    <a:pt x="3852" y="3162"/>
                  </a:lnTo>
                  <a:lnTo>
                    <a:pt x="3852" y="3162"/>
                  </a:lnTo>
                  <a:lnTo>
                    <a:pt x="3910" y="3535"/>
                  </a:lnTo>
                  <a:lnTo>
                    <a:pt x="3910" y="3535"/>
                  </a:lnTo>
                  <a:lnTo>
                    <a:pt x="3910" y="4110"/>
                  </a:lnTo>
                  <a:lnTo>
                    <a:pt x="3910" y="4110"/>
                  </a:lnTo>
                  <a:lnTo>
                    <a:pt x="3910" y="4311"/>
                  </a:lnTo>
                  <a:lnTo>
                    <a:pt x="3967" y="4512"/>
                  </a:lnTo>
                  <a:lnTo>
                    <a:pt x="4025" y="4685"/>
                  </a:lnTo>
                  <a:lnTo>
                    <a:pt x="4139" y="4829"/>
                  </a:lnTo>
                  <a:lnTo>
                    <a:pt x="4283" y="4972"/>
                  </a:lnTo>
                  <a:lnTo>
                    <a:pt x="4427" y="5058"/>
                  </a:lnTo>
                  <a:lnTo>
                    <a:pt x="4628" y="5145"/>
                  </a:lnTo>
                  <a:lnTo>
                    <a:pt x="4801" y="5173"/>
                  </a:lnTo>
                  <a:lnTo>
                    <a:pt x="4801" y="5173"/>
                  </a:lnTo>
                  <a:lnTo>
                    <a:pt x="4887" y="5173"/>
                  </a:lnTo>
                  <a:lnTo>
                    <a:pt x="4887" y="5173"/>
                  </a:lnTo>
                  <a:lnTo>
                    <a:pt x="5059" y="5145"/>
                  </a:lnTo>
                  <a:lnTo>
                    <a:pt x="5232" y="5116"/>
                  </a:lnTo>
                  <a:lnTo>
                    <a:pt x="5404" y="5030"/>
                  </a:lnTo>
                  <a:lnTo>
                    <a:pt x="5548" y="4915"/>
                  </a:lnTo>
                  <a:lnTo>
                    <a:pt x="5663" y="4771"/>
                  </a:lnTo>
                  <a:lnTo>
                    <a:pt x="5778" y="4627"/>
                  </a:lnTo>
                  <a:lnTo>
                    <a:pt x="5835" y="4455"/>
                  </a:lnTo>
                  <a:lnTo>
                    <a:pt x="5864" y="4254"/>
                  </a:lnTo>
                  <a:lnTo>
                    <a:pt x="5864" y="4254"/>
                  </a:lnTo>
                  <a:lnTo>
                    <a:pt x="5893" y="3880"/>
                  </a:lnTo>
                  <a:lnTo>
                    <a:pt x="5864" y="3506"/>
                  </a:lnTo>
                  <a:lnTo>
                    <a:pt x="5864" y="3133"/>
                  </a:lnTo>
                  <a:lnTo>
                    <a:pt x="5806" y="2759"/>
                  </a:lnTo>
                  <a:lnTo>
                    <a:pt x="5806" y="2759"/>
                  </a:lnTo>
                  <a:lnTo>
                    <a:pt x="5692" y="2386"/>
                  </a:lnTo>
                  <a:lnTo>
                    <a:pt x="5548" y="2012"/>
                  </a:lnTo>
                  <a:lnTo>
                    <a:pt x="5548" y="2012"/>
                  </a:lnTo>
                  <a:lnTo>
                    <a:pt x="5433" y="1724"/>
                  </a:lnTo>
                  <a:lnTo>
                    <a:pt x="5260" y="1437"/>
                  </a:lnTo>
                  <a:lnTo>
                    <a:pt x="5260" y="1437"/>
                  </a:lnTo>
                  <a:lnTo>
                    <a:pt x="5059" y="1150"/>
                  </a:lnTo>
                  <a:lnTo>
                    <a:pt x="4829" y="891"/>
                  </a:lnTo>
                  <a:lnTo>
                    <a:pt x="4829" y="891"/>
                  </a:lnTo>
                  <a:lnTo>
                    <a:pt x="4542" y="632"/>
                  </a:lnTo>
                  <a:lnTo>
                    <a:pt x="4226" y="402"/>
                  </a:lnTo>
                  <a:lnTo>
                    <a:pt x="4226" y="402"/>
                  </a:lnTo>
                  <a:lnTo>
                    <a:pt x="3996" y="287"/>
                  </a:lnTo>
                  <a:lnTo>
                    <a:pt x="3737" y="172"/>
                  </a:lnTo>
                  <a:lnTo>
                    <a:pt x="3737" y="172"/>
                  </a:lnTo>
                  <a:lnTo>
                    <a:pt x="3507" y="115"/>
                  </a:lnTo>
                  <a:lnTo>
                    <a:pt x="3277" y="58"/>
                  </a:lnTo>
                  <a:lnTo>
                    <a:pt x="3019" y="0"/>
                  </a:lnTo>
                  <a:lnTo>
                    <a:pt x="2789" y="0"/>
                  </a:lnTo>
                  <a:lnTo>
                    <a:pt x="2789" y="0"/>
                  </a:lnTo>
                  <a:lnTo>
                    <a:pt x="2645" y="0"/>
                  </a:lnTo>
                </a:path>
              </a:pathLst>
            </a:custGeom>
            <a:solidFill>
              <a:srgbClr val="FFFFFF">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6" name="Google Shape;2156;p41"/>
            <p:cNvSpPr/>
            <p:nvPr/>
          </p:nvSpPr>
          <p:spPr>
            <a:xfrm>
              <a:off x="2900350" y="4531275"/>
              <a:ext cx="145150" cy="92725"/>
            </a:xfrm>
            <a:custGeom>
              <a:avLst/>
              <a:gdLst/>
              <a:ahLst/>
              <a:cxnLst/>
              <a:rect l="l" t="t" r="r" b="b"/>
              <a:pathLst>
                <a:path w="5806" h="3709" extrusionOk="0">
                  <a:moveTo>
                    <a:pt x="2759" y="1"/>
                  </a:moveTo>
                  <a:lnTo>
                    <a:pt x="2299" y="30"/>
                  </a:lnTo>
                  <a:lnTo>
                    <a:pt x="2127" y="58"/>
                  </a:lnTo>
                  <a:lnTo>
                    <a:pt x="1955" y="116"/>
                  </a:lnTo>
                  <a:lnTo>
                    <a:pt x="1638" y="231"/>
                  </a:lnTo>
                  <a:lnTo>
                    <a:pt x="1322" y="346"/>
                  </a:lnTo>
                  <a:lnTo>
                    <a:pt x="1064" y="490"/>
                  </a:lnTo>
                  <a:lnTo>
                    <a:pt x="776" y="662"/>
                  </a:lnTo>
                  <a:lnTo>
                    <a:pt x="546" y="834"/>
                  </a:lnTo>
                  <a:lnTo>
                    <a:pt x="316" y="1064"/>
                  </a:lnTo>
                  <a:lnTo>
                    <a:pt x="144" y="1237"/>
                  </a:lnTo>
                  <a:lnTo>
                    <a:pt x="29" y="1438"/>
                  </a:lnTo>
                  <a:lnTo>
                    <a:pt x="0" y="1610"/>
                  </a:lnTo>
                  <a:lnTo>
                    <a:pt x="0" y="1783"/>
                  </a:lnTo>
                  <a:lnTo>
                    <a:pt x="0" y="1955"/>
                  </a:lnTo>
                  <a:lnTo>
                    <a:pt x="86" y="2128"/>
                  </a:lnTo>
                  <a:lnTo>
                    <a:pt x="173" y="2271"/>
                  </a:lnTo>
                  <a:lnTo>
                    <a:pt x="288" y="2415"/>
                  </a:lnTo>
                  <a:lnTo>
                    <a:pt x="431" y="2530"/>
                  </a:lnTo>
                  <a:lnTo>
                    <a:pt x="575" y="2588"/>
                  </a:lnTo>
                  <a:lnTo>
                    <a:pt x="747" y="2645"/>
                  </a:lnTo>
                  <a:lnTo>
                    <a:pt x="920" y="2645"/>
                  </a:lnTo>
                  <a:lnTo>
                    <a:pt x="1092" y="2616"/>
                  </a:lnTo>
                  <a:lnTo>
                    <a:pt x="1293" y="2559"/>
                  </a:lnTo>
                  <a:lnTo>
                    <a:pt x="1868" y="2214"/>
                  </a:lnTo>
                  <a:lnTo>
                    <a:pt x="2184" y="2042"/>
                  </a:lnTo>
                  <a:lnTo>
                    <a:pt x="2501" y="1898"/>
                  </a:lnTo>
                  <a:lnTo>
                    <a:pt x="2731" y="1869"/>
                  </a:lnTo>
                  <a:lnTo>
                    <a:pt x="2989" y="1869"/>
                  </a:lnTo>
                  <a:lnTo>
                    <a:pt x="3104" y="1927"/>
                  </a:lnTo>
                  <a:lnTo>
                    <a:pt x="3277" y="2042"/>
                  </a:lnTo>
                  <a:lnTo>
                    <a:pt x="3564" y="2358"/>
                  </a:lnTo>
                  <a:lnTo>
                    <a:pt x="3823" y="2731"/>
                  </a:lnTo>
                  <a:lnTo>
                    <a:pt x="4110" y="3191"/>
                  </a:lnTo>
                  <a:lnTo>
                    <a:pt x="4196" y="3364"/>
                  </a:lnTo>
                  <a:lnTo>
                    <a:pt x="4311" y="3479"/>
                  </a:lnTo>
                  <a:lnTo>
                    <a:pt x="4455" y="3594"/>
                  </a:lnTo>
                  <a:lnTo>
                    <a:pt x="4599" y="3651"/>
                  </a:lnTo>
                  <a:lnTo>
                    <a:pt x="4771" y="3709"/>
                  </a:lnTo>
                  <a:lnTo>
                    <a:pt x="4915" y="3709"/>
                  </a:lnTo>
                  <a:lnTo>
                    <a:pt x="5116" y="3680"/>
                  </a:lnTo>
                  <a:lnTo>
                    <a:pt x="5317" y="3622"/>
                  </a:lnTo>
                  <a:lnTo>
                    <a:pt x="5461" y="3536"/>
                  </a:lnTo>
                  <a:lnTo>
                    <a:pt x="5576" y="3421"/>
                  </a:lnTo>
                  <a:lnTo>
                    <a:pt x="5691" y="3277"/>
                  </a:lnTo>
                  <a:lnTo>
                    <a:pt x="5777" y="3105"/>
                  </a:lnTo>
                  <a:lnTo>
                    <a:pt x="5806" y="2933"/>
                  </a:lnTo>
                  <a:lnTo>
                    <a:pt x="5806" y="2760"/>
                  </a:lnTo>
                  <a:lnTo>
                    <a:pt x="5806" y="2588"/>
                  </a:lnTo>
                  <a:lnTo>
                    <a:pt x="5720" y="2415"/>
                  </a:lnTo>
                  <a:lnTo>
                    <a:pt x="5403" y="1869"/>
                  </a:lnTo>
                  <a:lnTo>
                    <a:pt x="5030" y="1323"/>
                  </a:lnTo>
                  <a:lnTo>
                    <a:pt x="4886" y="1093"/>
                  </a:lnTo>
                  <a:lnTo>
                    <a:pt x="4685" y="892"/>
                  </a:lnTo>
                  <a:lnTo>
                    <a:pt x="4311" y="518"/>
                  </a:lnTo>
                  <a:lnTo>
                    <a:pt x="4053" y="346"/>
                  </a:lnTo>
                  <a:lnTo>
                    <a:pt x="3765" y="202"/>
                  </a:lnTo>
                  <a:lnTo>
                    <a:pt x="3621" y="173"/>
                  </a:lnTo>
                  <a:lnTo>
                    <a:pt x="3277" y="58"/>
                  </a:lnTo>
                  <a:lnTo>
                    <a:pt x="2932" y="1"/>
                  </a:lnTo>
                  <a:close/>
                </a:path>
              </a:pathLst>
            </a:custGeom>
            <a:solidFill>
              <a:srgbClr val="FFFFFF">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7" name="Google Shape;2157;p41"/>
            <p:cNvSpPr/>
            <p:nvPr/>
          </p:nvSpPr>
          <p:spPr>
            <a:xfrm>
              <a:off x="2900350" y="4531275"/>
              <a:ext cx="145150" cy="92725"/>
            </a:xfrm>
            <a:custGeom>
              <a:avLst/>
              <a:gdLst/>
              <a:ahLst/>
              <a:cxnLst/>
              <a:rect l="l" t="t" r="r" b="b"/>
              <a:pathLst>
                <a:path w="5806" h="3709" fill="none" extrusionOk="0">
                  <a:moveTo>
                    <a:pt x="2759" y="1"/>
                  </a:moveTo>
                  <a:lnTo>
                    <a:pt x="2759" y="1"/>
                  </a:lnTo>
                  <a:lnTo>
                    <a:pt x="2299" y="30"/>
                  </a:lnTo>
                  <a:lnTo>
                    <a:pt x="2299" y="30"/>
                  </a:lnTo>
                  <a:lnTo>
                    <a:pt x="2127" y="58"/>
                  </a:lnTo>
                  <a:lnTo>
                    <a:pt x="1955" y="116"/>
                  </a:lnTo>
                  <a:lnTo>
                    <a:pt x="1955" y="116"/>
                  </a:lnTo>
                  <a:lnTo>
                    <a:pt x="1638" y="231"/>
                  </a:lnTo>
                  <a:lnTo>
                    <a:pt x="1322" y="346"/>
                  </a:lnTo>
                  <a:lnTo>
                    <a:pt x="1322" y="346"/>
                  </a:lnTo>
                  <a:lnTo>
                    <a:pt x="1064" y="490"/>
                  </a:lnTo>
                  <a:lnTo>
                    <a:pt x="776" y="662"/>
                  </a:lnTo>
                  <a:lnTo>
                    <a:pt x="546" y="834"/>
                  </a:lnTo>
                  <a:lnTo>
                    <a:pt x="316" y="1064"/>
                  </a:lnTo>
                  <a:lnTo>
                    <a:pt x="316" y="1064"/>
                  </a:lnTo>
                  <a:lnTo>
                    <a:pt x="144" y="1237"/>
                  </a:lnTo>
                  <a:lnTo>
                    <a:pt x="29" y="1438"/>
                  </a:lnTo>
                  <a:lnTo>
                    <a:pt x="29" y="1438"/>
                  </a:lnTo>
                  <a:lnTo>
                    <a:pt x="0" y="1610"/>
                  </a:lnTo>
                  <a:lnTo>
                    <a:pt x="0" y="1783"/>
                  </a:lnTo>
                  <a:lnTo>
                    <a:pt x="0" y="1955"/>
                  </a:lnTo>
                  <a:lnTo>
                    <a:pt x="86" y="2128"/>
                  </a:lnTo>
                  <a:lnTo>
                    <a:pt x="86" y="2128"/>
                  </a:lnTo>
                  <a:lnTo>
                    <a:pt x="173" y="2271"/>
                  </a:lnTo>
                  <a:lnTo>
                    <a:pt x="288" y="2415"/>
                  </a:lnTo>
                  <a:lnTo>
                    <a:pt x="431" y="2530"/>
                  </a:lnTo>
                  <a:lnTo>
                    <a:pt x="575" y="2588"/>
                  </a:lnTo>
                  <a:lnTo>
                    <a:pt x="575" y="2588"/>
                  </a:lnTo>
                  <a:lnTo>
                    <a:pt x="747" y="2645"/>
                  </a:lnTo>
                  <a:lnTo>
                    <a:pt x="920" y="2645"/>
                  </a:lnTo>
                  <a:lnTo>
                    <a:pt x="920" y="2645"/>
                  </a:lnTo>
                  <a:lnTo>
                    <a:pt x="1092" y="2616"/>
                  </a:lnTo>
                  <a:lnTo>
                    <a:pt x="1293" y="2559"/>
                  </a:lnTo>
                  <a:lnTo>
                    <a:pt x="1293" y="2559"/>
                  </a:lnTo>
                  <a:lnTo>
                    <a:pt x="1868" y="2214"/>
                  </a:lnTo>
                  <a:lnTo>
                    <a:pt x="2184" y="2042"/>
                  </a:lnTo>
                  <a:lnTo>
                    <a:pt x="2501" y="1898"/>
                  </a:lnTo>
                  <a:lnTo>
                    <a:pt x="2501" y="1898"/>
                  </a:lnTo>
                  <a:lnTo>
                    <a:pt x="2731" y="1869"/>
                  </a:lnTo>
                  <a:lnTo>
                    <a:pt x="2731" y="1869"/>
                  </a:lnTo>
                  <a:lnTo>
                    <a:pt x="2989" y="1869"/>
                  </a:lnTo>
                  <a:lnTo>
                    <a:pt x="3104" y="1927"/>
                  </a:lnTo>
                  <a:lnTo>
                    <a:pt x="3277" y="2042"/>
                  </a:lnTo>
                  <a:lnTo>
                    <a:pt x="3277" y="2042"/>
                  </a:lnTo>
                  <a:lnTo>
                    <a:pt x="3564" y="2358"/>
                  </a:lnTo>
                  <a:lnTo>
                    <a:pt x="3823" y="2731"/>
                  </a:lnTo>
                  <a:lnTo>
                    <a:pt x="3823" y="2731"/>
                  </a:lnTo>
                  <a:lnTo>
                    <a:pt x="4110" y="3191"/>
                  </a:lnTo>
                  <a:lnTo>
                    <a:pt x="4110" y="3191"/>
                  </a:lnTo>
                  <a:lnTo>
                    <a:pt x="4196" y="3364"/>
                  </a:lnTo>
                  <a:lnTo>
                    <a:pt x="4311" y="3479"/>
                  </a:lnTo>
                  <a:lnTo>
                    <a:pt x="4455" y="3594"/>
                  </a:lnTo>
                  <a:lnTo>
                    <a:pt x="4599" y="3651"/>
                  </a:lnTo>
                  <a:lnTo>
                    <a:pt x="4599" y="3651"/>
                  </a:lnTo>
                  <a:lnTo>
                    <a:pt x="4771" y="3709"/>
                  </a:lnTo>
                  <a:lnTo>
                    <a:pt x="4915" y="3709"/>
                  </a:lnTo>
                  <a:lnTo>
                    <a:pt x="4915" y="3709"/>
                  </a:lnTo>
                  <a:lnTo>
                    <a:pt x="5116" y="3680"/>
                  </a:lnTo>
                  <a:lnTo>
                    <a:pt x="5317" y="3622"/>
                  </a:lnTo>
                  <a:lnTo>
                    <a:pt x="5317" y="3622"/>
                  </a:lnTo>
                  <a:lnTo>
                    <a:pt x="5461" y="3536"/>
                  </a:lnTo>
                  <a:lnTo>
                    <a:pt x="5576" y="3421"/>
                  </a:lnTo>
                  <a:lnTo>
                    <a:pt x="5691" y="3277"/>
                  </a:lnTo>
                  <a:lnTo>
                    <a:pt x="5777" y="3105"/>
                  </a:lnTo>
                  <a:lnTo>
                    <a:pt x="5777" y="3105"/>
                  </a:lnTo>
                  <a:lnTo>
                    <a:pt x="5806" y="2933"/>
                  </a:lnTo>
                  <a:lnTo>
                    <a:pt x="5806" y="2760"/>
                  </a:lnTo>
                  <a:lnTo>
                    <a:pt x="5806" y="2588"/>
                  </a:lnTo>
                  <a:lnTo>
                    <a:pt x="5720" y="2415"/>
                  </a:lnTo>
                  <a:lnTo>
                    <a:pt x="5720" y="2415"/>
                  </a:lnTo>
                  <a:lnTo>
                    <a:pt x="5403" y="1869"/>
                  </a:lnTo>
                  <a:lnTo>
                    <a:pt x="5030" y="1323"/>
                  </a:lnTo>
                  <a:lnTo>
                    <a:pt x="5030" y="1323"/>
                  </a:lnTo>
                  <a:lnTo>
                    <a:pt x="4886" y="1093"/>
                  </a:lnTo>
                  <a:lnTo>
                    <a:pt x="4685" y="892"/>
                  </a:lnTo>
                  <a:lnTo>
                    <a:pt x="4311" y="518"/>
                  </a:lnTo>
                  <a:lnTo>
                    <a:pt x="4311" y="518"/>
                  </a:lnTo>
                  <a:lnTo>
                    <a:pt x="4053" y="346"/>
                  </a:lnTo>
                  <a:lnTo>
                    <a:pt x="3765" y="202"/>
                  </a:lnTo>
                  <a:lnTo>
                    <a:pt x="3621" y="173"/>
                  </a:lnTo>
                  <a:lnTo>
                    <a:pt x="3621" y="173"/>
                  </a:lnTo>
                  <a:lnTo>
                    <a:pt x="3277" y="58"/>
                  </a:lnTo>
                  <a:lnTo>
                    <a:pt x="2932" y="1"/>
                  </a:lnTo>
                  <a:lnTo>
                    <a:pt x="2932" y="1"/>
                  </a:lnTo>
                  <a:lnTo>
                    <a:pt x="2759" y="1"/>
                  </a:lnTo>
                </a:path>
              </a:pathLst>
            </a:custGeom>
            <a:solidFill>
              <a:srgbClr val="FFFFFF">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8" name="Google Shape;2158;p41"/>
            <p:cNvSpPr/>
            <p:nvPr/>
          </p:nvSpPr>
          <p:spPr>
            <a:xfrm>
              <a:off x="3068475" y="4441475"/>
              <a:ext cx="127200" cy="84100"/>
            </a:xfrm>
            <a:custGeom>
              <a:avLst/>
              <a:gdLst/>
              <a:ahLst/>
              <a:cxnLst/>
              <a:rect l="l" t="t" r="r" b="b"/>
              <a:pathLst>
                <a:path w="5088" h="3364" extrusionOk="0">
                  <a:moveTo>
                    <a:pt x="1782" y="0"/>
                  </a:moveTo>
                  <a:lnTo>
                    <a:pt x="1552" y="29"/>
                  </a:lnTo>
                  <a:lnTo>
                    <a:pt x="1208" y="144"/>
                  </a:lnTo>
                  <a:lnTo>
                    <a:pt x="920" y="345"/>
                  </a:lnTo>
                  <a:lnTo>
                    <a:pt x="776" y="489"/>
                  </a:lnTo>
                  <a:lnTo>
                    <a:pt x="633" y="633"/>
                  </a:lnTo>
                  <a:lnTo>
                    <a:pt x="518" y="805"/>
                  </a:lnTo>
                  <a:lnTo>
                    <a:pt x="403" y="1006"/>
                  </a:lnTo>
                  <a:lnTo>
                    <a:pt x="230" y="1437"/>
                  </a:lnTo>
                  <a:lnTo>
                    <a:pt x="58" y="1955"/>
                  </a:lnTo>
                  <a:lnTo>
                    <a:pt x="0" y="2127"/>
                  </a:lnTo>
                  <a:lnTo>
                    <a:pt x="0" y="2328"/>
                  </a:lnTo>
                  <a:lnTo>
                    <a:pt x="29" y="2501"/>
                  </a:lnTo>
                  <a:lnTo>
                    <a:pt x="87" y="2673"/>
                  </a:lnTo>
                  <a:lnTo>
                    <a:pt x="173" y="2846"/>
                  </a:lnTo>
                  <a:lnTo>
                    <a:pt x="317" y="2989"/>
                  </a:lnTo>
                  <a:lnTo>
                    <a:pt x="460" y="3104"/>
                  </a:lnTo>
                  <a:lnTo>
                    <a:pt x="633" y="3191"/>
                  </a:lnTo>
                  <a:lnTo>
                    <a:pt x="805" y="3219"/>
                  </a:lnTo>
                  <a:lnTo>
                    <a:pt x="1093" y="3219"/>
                  </a:lnTo>
                  <a:lnTo>
                    <a:pt x="1236" y="3191"/>
                  </a:lnTo>
                  <a:lnTo>
                    <a:pt x="1380" y="3133"/>
                  </a:lnTo>
                  <a:lnTo>
                    <a:pt x="1524" y="3047"/>
                  </a:lnTo>
                  <a:lnTo>
                    <a:pt x="1639" y="2961"/>
                  </a:lnTo>
                  <a:lnTo>
                    <a:pt x="1725" y="2846"/>
                  </a:lnTo>
                  <a:lnTo>
                    <a:pt x="1811" y="2731"/>
                  </a:lnTo>
                  <a:lnTo>
                    <a:pt x="1869" y="2587"/>
                  </a:lnTo>
                  <a:lnTo>
                    <a:pt x="1984" y="2242"/>
                  </a:lnTo>
                  <a:lnTo>
                    <a:pt x="2127" y="1869"/>
                  </a:lnTo>
                  <a:lnTo>
                    <a:pt x="2242" y="1869"/>
                  </a:lnTo>
                  <a:lnTo>
                    <a:pt x="2645" y="1897"/>
                  </a:lnTo>
                  <a:lnTo>
                    <a:pt x="2903" y="1983"/>
                  </a:lnTo>
                  <a:lnTo>
                    <a:pt x="3018" y="2070"/>
                  </a:lnTo>
                  <a:lnTo>
                    <a:pt x="3191" y="2271"/>
                  </a:lnTo>
                  <a:lnTo>
                    <a:pt x="3334" y="2558"/>
                  </a:lnTo>
                  <a:lnTo>
                    <a:pt x="3478" y="2874"/>
                  </a:lnTo>
                  <a:lnTo>
                    <a:pt x="3536" y="2989"/>
                  </a:lnTo>
                  <a:lnTo>
                    <a:pt x="3622" y="3076"/>
                  </a:lnTo>
                  <a:lnTo>
                    <a:pt x="3794" y="3219"/>
                  </a:lnTo>
                  <a:lnTo>
                    <a:pt x="4024" y="3334"/>
                  </a:lnTo>
                  <a:lnTo>
                    <a:pt x="4254" y="3363"/>
                  </a:lnTo>
                  <a:lnTo>
                    <a:pt x="4398" y="3334"/>
                  </a:lnTo>
                  <a:lnTo>
                    <a:pt x="4570" y="3306"/>
                  </a:lnTo>
                  <a:lnTo>
                    <a:pt x="4714" y="3219"/>
                  </a:lnTo>
                  <a:lnTo>
                    <a:pt x="4829" y="3133"/>
                  </a:lnTo>
                  <a:lnTo>
                    <a:pt x="4944" y="2989"/>
                  </a:lnTo>
                  <a:lnTo>
                    <a:pt x="5030" y="2846"/>
                  </a:lnTo>
                  <a:lnTo>
                    <a:pt x="5088" y="2702"/>
                  </a:lnTo>
                  <a:lnTo>
                    <a:pt x="5088" y="2530"/>
                  </a:lnTo>
                  <a:lnTo>
                    <a:pt x="5088" y="2357"/>
                  </a:lnTo>
                  <a:lnTo>
                    <a:pt x="4973" y="2041"/>
                  </a:lnTo>
                  <a:lnTo>
                    <a:pt x="4858" y="1725"/>
                  </a:lnTo>
                  <a:lnTo>
                    <a:pt x="4685" y="1437"/>
                  </a:lnTo>
                  <a:lnTo>
                    <a:pt x="4513" y="1150"/>
                  </a:lnTo>
                  <a:lnTo>
                    <a:pt x="4398" y="978"/>
                  </a:lnTo>
                  <a:lnTo>
                    <a:pt x="4254" y="834"/>
                  </a:lnTo>
                  <a:lnTo>
                    <a:pt x="3938" y="575"/>
                  </a:lnTo>
                  <a:lnTo>
                    <a:pt x="3593" y="345"/>
                  </a:lnTo>
                  <a:lnTo>
                    <a:pt x="3219" y="202"/>
                  </a:lnTo>
                  <a:lnTo>
                    <a:pt x="2961" y="115"/>
                  </a:lnTo>
                  <a:lnTo>
                    <a:pt x="2530" y="29"/>
                  </a:lnTo>
                  <a:lnTo>
                    <a:pt x="2070" y="0"/>
                  </a:lnTo>
                  <a:close/>
                </a:path>
              </a:pathLst>
            </a:custGeom>
            <a:solidFill>
              <a:srgbClr val="FFFFFF">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9" name="Google Shape;2159;p41"/>
            <p:cNvSpPr/>
            <p:nvPr/>
          </p:nvSpPr>
          <p:spPr>
            <a:xfrm>
              <a:off x="3118050" y="4488900"/>
              <a:ext cx="750" cy="725"/>
            </a:xfrm>
            <a:custGeom>
              <a:avLst/>
              <a:gdLst/>
              <a:ahLst/>
              <a:cxnLst/>
              <a:rect l="l" t="t" r="r" b="b"/>
              <a:pathLst>
                <a:path w="30" h="29" fill="none" extrusionOk="0">
                  <a:moveTo>
                    <a:pt x="1" y="29"/>
                  </a:moveTo>
                  <a:lnTo>
                    <a:pt x="29" y="0"/>
                  </a:lnTo>
                  <a:lnTo>
                    <a:pt x="29" y="0"/>
                  </a:lnTo>
                  <a:lnTo>
                    <a:pt x="1" y="29"/>
                  </a:lnTo>
                </a:path>
              </a:pathLst>
            </a:custGeom>
            <a:solidFill>
              <a:srgbClr val="FFFFFF">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0" name="Google Shape;2160;p41"/>
            <p:cNvSpPr/>
            <p:nvPr/>
          </p:nvSpPr>
          <p:spPr>
            <a:xfrm>
              <a:off x="3120200" y="4488900"/>
              <a:ext cx="25" cy="25"/>
            </a:xfrm>
            <a:custGeom>
              <a:avLst/>
              <a:gdLst/>
              <a:ahLst/>
              <a:cxnLst/>
              <a:rect l="l" t="t" r="r" b="b"/>
              <a:pathLst>
                <a:path w="1" h="1" fill="none" extrusionOk="0">
                  <a:moveTo>
                    <a:pt x="1" y="0"/>
                  </a:moveTo>
                  <a:lnTo>
                    <a:pt x="1" y="0"/>
                  </a:lnTo>
                  <a:lnTo>
                    <a:pt x="1" y="0"/>
                  </a:lnTo>
                  <a:lnTo>
                    <a:pt x="1" y="0"/>
                  </a:lnTo>
                </a:path>
              </a:pathLst>
            </a:custGeom>
            <a:solidFill>
              <a:srgbClr val="FFFFFF">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1" name="Google Shape;2161;p41"/>
            <p:cNvSpPr/>
            <p:nvPr/>
          </p:nvSpPr>
          <p:spPr>
            <a:xfrm>
              <a:off x="3068475" y="4441475"/>
              <a:ext cx="127200" cy="84100"/>
            </a:xfrm>
            <a:custGeom>
              <a:avLst/>
              <a:gdLst/>
              <a:ahLst/>
              <a:cxnLst/>
              <a:rect l="l" t="t" r="r" b="b"/>
              <a:pathLst>
                <a:path w="5088" h="3364" fill="none" extrusionOk="0">
                  <a:moveTo>
                    <a:pt x="2070" y="0"/>
                  </a:moveTo>
                  <a:lnTo>
                    <a:pt x="2070" y="0"/>
                  </a:lnTo>
                  <a:lnTo>
                    <a:pt x="1782" y="0"/>
                  </a:lnTo>
                  <a:lnTo>
                    <a:pt x="1782" y="0"/>
                  </a:lnTo>
                  <a:lnTo>
                    <a:pt x="1552" y="29"/>
                  </a:lnTo>
                  <a:lnTo>
                    <a:pt x="1552" y="29"/>
                  </a:lnTo>
                  <a:lnTo>
                    <a:pt x="1208" y="144"/>
                  </a:lnTo>
                  <a:lnTo>
                    <a:pt x="1208" y="144"/>
                  </a:lnTo>
                  <a:lnTo>
                    <a:pt x="920" y="345"/>
                  </a:lnTo>
                  <a:lnTo>
                    <a:pt x="776" y="489"/>
                  </a:lnTo>
                  <a:lnTo>
                    <a:pt x="633" y="633"/>
                  </a:lnTo>
                  <a:lnTo>
                    <a:pt x="633" y="633"/>
                  </a:lnTo>
                  <a:lnTo>
                    <a:pt x="518" y="805"/>
                  </a:lnTo>
                  <a:lnTo>
                    <a:pt x="403" y="1006"/>
                  </a:lnTo>
                  <a:lnTo>
                    <a:pt x="230" y="1437"/>
                  </a:lnTo>
                  <a:lnTo>
                    <a:pt x="230" y="1437"/>
                  </a:lnTo>
                  <a:lnTo>
                    <a:pt x="58" y="1955"/>
                  </a:lnTo>
                  <a:lnTo>
                    <a:pt x="58" y="1955"/>
                  </a:lnTo>
                  <a:lnTo>
                    <a:pt x="0" y="2127"/>
                  </a:lnTo>
                  <a:lnTo>
                    <a:pt x="0" y="2328"/>
                  </a:lnTo>
                  <a:lnTo>
                    <a:pt x="29" y="2501"/>
                  </a:lnTo>
                  <a:lnTo>
                    <a:pt x="87" y="2673"/>
                  </a:lnTo>
                  <a:lnTo>
                    <a:pt x="173" y="2846"/>
                  </a:lnTo>
                  <a:lnTo>
                    <a:pt x="317" y="2989"/>
                  </a:lnTo>
                  <a:lnTo>
                    <a:pt x="460" y="3104"/>
                  </a:lnTo>
                  <a:lnTo>
                    <a:pt x="633" y="3191"/>
                  </a:lnTo>
                  <a:lnTo>
                    <a:pt x="633" y="3191"/>
                  </a:lnTo>
                  <a:lnTo>
                    <a:pt x="805" y="3219"/>
                  </a:lnTo>
                  <a:lnTo>
                    <a:pt x="949" y="3219"/>
                  </a:lnTo>
                  <a:lnTo>
                    <a:pt x="949" y="3219"/>
                  </a:lnTo>
                  <a:lnTo>
                    <a:pt x="1093" y="3219"/>
                  </a:lnTo>
                  <a:lnTo>
                    <a:pt x="1236" y="3191"/>
                  </a:lnTo>
                  <a:lnTo>
                    <a:pt x="1380" y="3133"/>
                  </a:lnTo>
                  <a:lnTo>
                    <a:pt x="1524" y="3047"/>
                  </a:lnTo>
                  <a:lnTo>
                    <a:pt x="1639" y="2961"/>
                  </a:lnTo>
                  <a:lnTo>
                    <a:pt x="1725" y="2846"/>
                  </a:lnTo>
                  <a:lnTo>
                    <a:pt x="1811" y="2731"/>
                  </a:lnTo>
                  <a:lnTo>
                    <a:pt x="1869" y="2587"/>
                  </a:lnTo>
                  <a:lnTo>
                    <a:pt x="1869" y="2587"/>
                  </a:lnTo>
                  <a:lnTo>
                    <a:pt x="1984" y="2242"/>
                  </a:lnTo>
                  <a:lnTo>
                    <a:pt x="2127" y="1869"/>
                  </a:lnTo>
                  <a:lnTo>
                    <a:pt x="2214" y="1869"/>
                  </a:lnTo>
                  <a:lnTo>
                    <a:pt x="2214" y="1869"/>
                  </a:lnTo>
                  <a:lnTo>
                    <a:pt x="2242" y="1869"/>
                  </a:lnTo>
                  <a:lnTo>
                    <a:pt x="2242" y="1869"/>
                  </a:lnTo>
                  <a:lnTo>
                    <a:pt x="2645" y="1897"/>
                  </a:lnTo>
                  <a:lnTo>
                    <a:pt x="2645" y="1897"/>
                  </a:lnTo>
                  <a:lnTo>
                    <a:pt x="2903" y="1983"/>
                  </a:lnTo>
                  <a:lnTo>
                    <a:pt x="3018" y="2070"/>
                  </a:lnTo>
                  <a:lnTo>
                    <a:pt x="3018" y="2070"/>
                  </a:lnTo>
                  <a:lnTo>
                    <a:pt x="3191" y="2271"/>
                  </a:lnTo>
                  <a:lnTo>
                    <a:pt x="3191" y="2271"/>
                  </a:lnTo>
                  <a:lnTo>
                    <a:pt x="3334" y="2558"/>
                  </a:lnTo>
                  <a:lnTo>
                    <a:pt x="3478" y="2874"/>
                  </a:lnTo>
                  <a:lnTo>
                    <a:pt x="3478" y="2874"/>
                  </a:lnTo>
                  <a:lnTo>
                    <a:pt x="3536" y="2989"/>
                  </a:lnTo>
                  <a:lnTo>
                    <a:pt x="3622" y="3076"/>
                  </a:lnTo>
                  <a:lnTo>
                    <a:pt x="3794" y="3219"/>
                  </a:lnTo>
                  <a:lnTo>
                    <a:pt x="4024" y="3334"/>
                  </a:lnTo>
                  <a:lnTo>
                    <a:pt x="4254" y="3363"/>
                  </a:lnTo>
                  <a:lnTo>
                    <a:pt x="4254" y="3363"/>
                  </a:lnTo>
                  <a:lnTo>
                    <a:pt x="4398" y="3334"/>
                  </a:lnTo>
                  <a:lnTo>
                    <a:pt x="4398" y="3334"/>
                  </a:lnTo>
                  <a:lnTo>
                    <a:pt x="4570" y="3306"/>
                  </a:lnTo>
                  <a:lnTo>
                    <a:pt x="4714" y="3219"/>
                  </a:lnTo>
                  <a:lnTo>
                    <a:pt x="4829" y="3133"/>
                  </a:lnTo>
                  <a:lnTo>
                    <a:pt x="4944" y="2989"/>
                  </a:lnTo>
                  <a:lnTo>
                    <a:pt x="4944" y="2989"/>
                  </a:lnTo>
                  <a:lnTo>
                    <a:pt x="5030" y="2846"/>
                  </a:lnTo>
                  <a:lnTo>
                    <a:pt x="5088" y="2702"/>
                  </a:lnTo>
                  <a:lnTo>
                    <a:pt x="5088" y="2530"/>
                  </a:lnTo>
                  <a:lnTo>
                    <a:pt x="5088" y="2357"/>
                  </a:lnTo>
                  <a:lnTo>
                    <a:pt x="5088" y="2357"/>
                  </a:lnTo>
                  <a:lnTo>
                    <a:pt x="4973" y="2041"/>
                  </a:lnTo>
                  <a:lnTo>
                    <a:pt x="4858" y="1725"/>
                  </a:lnTo>
                  <a:lnTo>
                    <a:pt x="4858" y="1725"/>
                  </a:lnTo>
                  <a:lnTo>
                    <a:pt x="4685" y="1437"/>
                  </a:lnTo>
                  <a:lnTo>
                    <a:pt x="4513" y="1150"/>
                  </a:lnTo>
                  <a:lnTo>
                    <a:pt x="4513" y="1150"/>
                  </a:lnTo>
                  <a:lnTo>
                    <a:pt x="4398" y="978"/>
                  </a:lnTo>
                  <a:lnTo>
                    <a:pt x="4254" y="834"/>
                  </a:lnTo>
                  <a:lnTo>
                    <a:pt x="3938" y="575"/>
                  </a:lnTo>
                  <a:lnTo>
                    <a:pt x="3593" y="345"/>
                  </a:lnTo>
                  <a:lnTo>
                    <a:pt x="3219" y="202"/>
                  </a:lnTo>
                  <a:lnTo>
                    <a:pt x="3219" y="202"/>
                  </a:lnTo>
                  <a:lnTo>
                    <a:pt x="2961" y="115"/>
                  </a:lnTo>
                  <a:lnTo>
                    <a:pt x="2961" y="115"/>
                  </a:lnTo>
                  <a:lnTo>
                    <a:pt x="2530" y="29"/>
                  </a:lnTo>
                  <a:lnTo>
                    <a:pt x="2070" y="0"/>
                  </a:lnTo>
                </a:path>
              </a:pathLst>
            </a:custGeom>
            <a:solidFill>
              <a:srgbClr val="FFFFFF">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2" name="Google Shape;2162;p41"/>
            <p:cNvSpPr/>
            <p:nvPr/>
          </p:nvSpPr>
          <p:spPr>
            <a:xfrm>
              <a:off x="3278275" y="4517625"/>
              <a:ext cx="153075" cy="100625"/>
            </a:xfrm>
            <a:custGeom>
              <a:avLst/>
              <a:gdLst/>
              <a:ahLst/>
              <a:cxnLst/>
              <a:rect l="l" t="t" r="r" b="b"/>
              <a:pathLst>
                <a:path w="6123" h="4025" extrusionOk="0">
                  <a:moveTo>
                    <a:pt x="2875" y="1"/>
                  </a:moveTo>
                  <a:lnTo>
                    <a:pt x="2616" y="58"/>
                  </a:lnTo>
                  <a:lnTo>
                    <a:pt x="2358" y="145"/>
                  </a:lnTo>
                  <a:lnTo>
                    <a:pt x="2099" y="260"/>
                  </a:lnTo>
                  <a:lnTo>
                    <a:pt x="1926" y="346"/>
                  </a:lnTo>
                  <a:lnTo>
                    <a:pt x="1783" y="432"/>
                  </a:lnTo>
                  <a:lnTo>
                    <a:pt x="1495" y="662"/>
                  </a:lnTo>
                  <a:lnTo>
                    <a:pt x="1237" y="892"/>
                  </a:lnTo>
                  <a:lnTo>
                    <a:pt x="978" y="1122"/>
                  </a:lnTo>
                  <a:lnTo>
                    <a:pt x="288" y="1754"/>
                  </a:lnTo>
                  <a:lnTo>
                    <a:pt x="173" y="1869"/>
                  </a:lnTo>
                  <a:lnTo>
                    <a:pt x="87" y="2013"/>
                  </a:lnTo>
                  <a:lnTo>
                    <a:pt x="30" y="2156"/>
                  </a:lnTo>
                  <a:lnTo>
                    <a:pt x="1" y="2329"/>
                  </a:lnTo>
                  <a:lnTo>
                    <a:pt x="1" y="2501"/>
                  </a:lnTo>
                  <a:lnTo>
                    <a:pt x="58" y="2674"/>
                  </a:lnTo>
                  <a:lnTo>
                    <a:pt x="116" y="2817"/>
                  </a:lnTo>
                  <a:lnTo>
                    <a:pt x="202" y="2961"/>
                  </a:lnTo>
                  <a:lnTo>
                    <a:pt x="346" y="3076"/>
                  </a:lnTo>
                  <a:lnTo>
                    <a:pt x="518" y="3162"/>
                  </a:lnTo>
                  <a:lnTo>
                    <a:pt x="691" y="3220"/>
                  </a:lnTo>
                  <a:lnTo>
                    <a:pt x="863" y="3249"/>
                  </a:lnTo>
                  <a:lnTo>
                    <a:pt x="1007" y="3249"/>
                  </a:lnTo>
                  <a:lnTo>
                    <a:pt x="1150" y="3191"/>
                  </a:lnTo>
                  <a:lnTo>
                    <a:pt x="1294" y="3134"/>
                  </a:lnTo>
                  <a:lnTo>
                    <a:pt x="1409" y="3047"/>
                  </a:lnTo>
                  <a:lnTo>
                    <a:pt x="2185" y="2329"/>
                  </a:lnTo>
                  <a:lnTo>
                    <a:pt x="2473" y="2070"/>
                  </a:lnTo>
                  <a:lnTo>
                    <a:pt x="2760" y="1840"/>
                  </a:lnTo>
                  <a:lnTo>
                    <a:pt x="2961" y="1725"/>
                  </a:lnTo>
                  <a:lnTo>
                    <a:pt x="3191" y="1697"/>
                  </a:lnTo>
                  <a:lnTo>
                    <a:pt x="3421" y="1697"/>
                  </a:lnTo>
                  <a:lnTo>
                    <a:pt x="3680" y="1725"/>
                  </a:lnTo>
                  <a:lnTo>
                    <a:pt x="3881" y="1812"/>
                  </a:lnTo>
                  <a:lnTo>
                    <a:pt x="4025" y="1898"/>
                  </a:lnTo>
                  <a:lnTo>
                    <a:pt x="4168" y="2041"/>
                  </a:lnTo>
                  <a:lnTo>
                    <a:pt x="4254" y="2243"/>
                  </a:lnTo>
                  <a:lnTo>
                    <a:pt x="4312" y="2674"/>
                  </a:lnTo>
                  <a:lnTo>
                    <a:pt x="4341" y="2990"/>
                  </a:lnTo>
                  <a:lnTo>
                    <a:pt x="4369" y="3162"/>
                  </a:lnTo>
                  <a:lnTo>
                    <a:pt x="4398" y="3335"/>
                  </a:lnTo>
                  <a:lnTo>
                    <a:pt x="4456" y="3536"/>
                  </a:lnTo>
                  <a:lnTo>
                    <a:pt x="4599" y="3708"/>
                  </a:lnTo>
                  <a:lnTo>
                    <a:pt x="4714" y="3852"/>
                  </a:lnTo>
                  <a:lnTo>
                    <a:pt x="4858" y="3938"/>
                  </a:lnTo>
                  <a:lnTo>
                    <a:pt x="5030" y="3996"/>
                  </a:lnTo>
                  <a:lnTo>
                    <a:pt x="5203" y="4025"/>
                  </a:lnTo>
                  <a:lnTo>
                    <a:pt x="5404" y="4025"/>
                  </a:lnTo>
                  <a:lnTo>
                    <a:pt x="5577" y="3967"/>
                  </a:lnTo>
                  <a:lnTo>
                    <a:pt x="5720" y="3881"/>
                  </a:lnTo>
                  <a:lnTo>
                    <a:pt x="5864" y="3795"/>
                  </a:lnTo>
                  <a:lnTo>
                    <a:pt x="5979" y="3680"/>
                  </a:lnTo>
                  <a:lnTo>
                    <a:pt x="6065" y="3536"/>
                  </a:lnTo>
                  <a:lnTo>
                    <a:pt x="6123" y="3392"/>
                  </a:lnTo>
                  <a:lnTo>
                    <a:pt x="6123" y="3220"/>
                  </a:lnTo>
                  <a:lnTo>
                    <a:pt x="6094" y="2789"/>
                  </a:lnTo>
                  <a:lnTo>
                    <a:pt x="6065" y="2358"/>
                  </a:lnTo>
                  <a:lnTo>
                    <a:pt x="6008" y="2156"/>
                  </a:lnTo>
                  <a:lnTo>
                    <a:pt x="5979" y="1955"/>
                  </a:lnTo>
                  <a:lnTo>
                    <a:pt x="5835" y="1582"/>
                  </a:lnTo>
                  <a:lnTo>
                    <a:pt x="5634" y="1208"/>
                  </a:lnTo>
                  <a:lnTo>
                    <a:pt x="5519" y="1036"/>
                  </a:lnTo>
                  <a:lnTo>
                    <a:pt x="5375" y="863"/>
                  </a:lnTo>
                  <a:lnTo>
                    <a:pt x="5203" y="691"/>
                  </a:lnTo>
                  <a:lnTo>
                    <a:pt x="5030" y="547"/>
                  </a:lnTo>
                  <a:lnTo>
                    <a:pt x="4887" y="432"/>
                  </a:lnTo>
                  <a:lnTo>
                    <a:pt x="4743" y="346"/>
                  </a:lnTo>
                  <a:lnTo>
                    <a:pt x="4398" y="202"/>
                  </a:lnTo>
                  <a:lnTo>
                    <a:pt x="4312" y="173"/>
                  </a:lnTo>
                  <a:lnTo>
                    <a:pt x="4053" y="87"/>
                  </a:lnTo>
                  <a:lnTo>
                    <a:pt x="3766" y="30"/>
                  </a:lnTo>
                  <a:lnTo>
                    <a:pt x="3507" y="1"/>
                  </a:lnTo>
                  <a:close/>
                </a:path>
              </a:pathLst>
            </a:custGeom>
            <a:solidFill>
              <a:srgbClr val="FFFFFF">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3" name="Google Shape;2163;p41"/>
            <p:cNvSpPr/>
            <p:nvPr/>
          </p:nvSpPr>
          <p:spPr>
            <a:xfrm>
              <a:off x="3278275" y="4517625"/>
              <a:ext cx="153075" cy="100625"/>
            </a:xfrm>
            <a:custGeom>
              <a:avLst/>
              <a:gdLst/>
              <a:ahLst/>
              <a:cxnLst/>
              <a:rect l="l" t="t" r="r" b="b"/>
              <a:pathLst>
                <a:path w="6123" h="4025" fill="none" extrusionOk="0">
                  <a:moveTo>
                    <a:pt x="3220" y="1"/>
                  </a:moveTo>
                  <a:lnTo>
                    <a:pt x="3220" y="1"/>
                  </a:lnTo>
                  <a:lnTo>
                    <a:pt x="3162" y="1"/>
                  </a:lnTo>
                  <a:lnTo>
                    <a:pt x="3162" y="1"/>
                  </a:lnTo>
                  <a:lnTo>
                    <a:pt x="2875" y="1"/>
                  </a:lnTo>
                  <a:lnTo>
                    <a:pt x="2616" y="58"/>
                  </a:lnTo>
                  <a:lnTo>
                    <a:pt x="2358" y="145"/>
                  </a:lnTo>
                  <a:lnTo>
                    <a:pt x="2099" y="260"/>
                  </a:lnTo>
                  <a:lnTo>
                    <a:pt x="2099" y="260"/>
                  </a:lnTo>
                  <a:lnTo>
                    <a:pt x="1926" y="346"/>
                  </a:lnTo>
                  <a:lnTo>
                    <a:pt x="1783" y="432"/>
                  </a:lnTo>
                  <a:lnTo>
                    <a:pt x="1495" y="662"/>
                  </a:lnTo>
                  <a:lnTo>
                    <a:pt x="1495" y="662"/>
                  </a:lnTo>
                  <a:lnTo>
                    <a:pt x="1237" y="892"/>
                  </a:lnTo>
                  <a:lnTo>
                    <a:pt x="978" y="1122"/>
                  </a:lnTo>
                  <a:lnTo>
                    <a:pt x="978" y="1122"/>
                  </a:lnTo>
                  <a:lnTo>
                    <a:pt x="288" y="1754"/>
                  </a:lnTo>
                  <a:lnTo>
                    <a:pt x="288" y="1754"/>
                  </a:lnTo>
                  <a:lnTo>
                    <a:pt x="173" y="1869"/>
                  </a:lnTo>
                  <a:lnTo>
                    <a:pt x="87" y="2013"/>
                  </a:lnTo>
                  <a:lnTo>
                    <a:pt x="30" y="2156"/>
                  </a:lnTo>
                  <a:lnTo>
                    <a:pt x="1" y="2329"/>
                  </a:lnTo>
                  <a:lnTo>
                    <a:pt x="1" y="2329"/>
                  </a:lnTo>
                  <a:lnTo>
                    <a:pt x="1" y="2501"/>
                  </a:lnTo>
                  <a:lnTo>
                    <a:pt x="58" y="2674"/>
                  </a:lnTo>
                  <a:lnTo>
                    <a:pt x="116" y="2817"/>
                  </a:lnTo>
                  <a:lnTo>
                    <a:pt x="202" y="2961"/>
                  </a:lnTo>
                  <a:lnTo>
                    <a:pt x="202" y="2961"/>
                  </a:lnTo>
                  <a:lnTo>
                    <a:pt x="346" y="3076"/>
                  </a:lnTo>
                  <a:lnTo>
                    <a:pt x="518" y="3162"/>
                  </a:lnTo>
                  <a:lnTo>
                    <a:pt x="691" y="3220"/>
                  </a:lnTo>
                  <a:lnTo>
                    <a:pt x="863" y="3249"/>
                  </a:lnTo>
                  <a:lnTo>
                    <a:pt x="863" y="3249"/>
                  </a:lnTo>
                  <a:lnTo>
                    <a:pt x="1007" y="3249"/>
                  </a:lnTo>
                  <a:lnTo>
                    <a:pt x="1150" y="3191"/>
                  </a:lnTo>
                  <a:lnTo>
                    <a:pt x="1294" y="3134"/>
                  </a:lnTo>
                  <a:lnTo>
                    <a:pt x="1409" y="3047"/>
                  </a:lnTo>
                  <a:lnTo>
                    <a:pt x="1409" y="3047"/>
                  </a:lnTo>
                  <a:lnTo>
                    <a:pt x="2185" y="2329"/>
                  </a:lnTo>
                  <a:lnTo>
                    <a:pt x="2185" y="2329"/>
                  </a:lnTo>
                  <a:lnTo>
                    <a:pt x="2473" y="2070"/>
                  </a:lnTo>
                  <a:lnTo>
                    <a:pt x="2760" y="1840"/>
                  </a:lnTo>
                  <a:lnTo>
                    <a:pt x="2760" y="1840"/>
                  </a:lnTo>
                  <a:lnTo>
                    <a:pt x="2961" y="1725"/>
                  </a:lnTo>
                  <a:lnTo>
                    <a:pt x="2961" y="1725"/>
                  </a:lnTo>
                  <a:lnTo>
                    <a:pt x="3191" y="1697"/>
                  </a:lnTo>
                  <a:lnTo>
                    <a:pt x="3191" y="1697"/>
                  </a:lnTo>
                  <a:lnTo>
                    <a:pt x="3421" y="1697"/>
                  </a:lnTo>
                  <a:lnTo>
                    <a:pt x="3680" y="1725"/>
                  </a:lnTo>
                  <a:lnTo>
                    <a:pt x="3680" y="1725"/>
                  </a:lnTo>
                  <a:lnTo>
                    <a:pt x="3881" y="1812"/>
                  </a:lnTo>
                  <a:lnTo>
                    <a:pt x="4025" y="1898"/>
                  </a:lnTo>
                  <a:lnTo>
                    <a:pt x="4168" y="2041"/>
                  </a:lnTo>
                  <a:lnTo>
                    <a:pt x="4168" y="2041"/>
                  </a:lnTo>
                  <a:lnTo>
                    <a:pt x="4254" y="2243"/>
                  </a:lnTo>
                  <a:lnTo>
                    <a:pt x="4254" y="2243"/>
                  </a:lnTo>
                  <a:lnTo>
                    <a:pt x="4312" y="2674"/>
                  </a:lnTo>
                  <a:lnTo>
                    <a:pt x="4312" y="2674"/>
                  </a:lnTo>
                  <a:lnTo>
                    <a:pt x="4341" y="2990"/>
                  </a:lnTo>
                  <a:lnTo>
                    <a:pt x="4369" y="3162"/>
                  </a:lnTo>
                  <a:lnTo>
                    <a:pt x="4398" y="3335"/>
                  </a:lnTo>
                  <a:lnTo>
                    <a:pt x="4398" y="3335"/>
                  </a:lnTo>
                  <a:lnTo>
                    <a:pt x="4456" y="3536"/>
                  </a:lnTo>
                  <a:lnTo>
                    <a:pt x="4599" y="3708"/>
                  </a:lnTo>
                  <a:lnTo>
                    <a:pt x="4599" y="3708"/>
                  </a:lnTo>
                  <a:lnTo>
                    <a:pt x="4714" y="3852"/>
                  </a:lnTo>
                  <a:lnTo>
                    <a:pt x="4858" y="3938"/>
                  </a:lnTo>
                  <a:lnTo>
                    <a:pt x="5030" y="3996"/>
                  </a:lnTo>
                  <a:lnTo>
                    <a:pt x="5203" y="4025"/>
                  </a:lnTo>
                  <a:lnTo>
                    <a:pt x="5203" y="4025"/>
                  </a:lnTo>
                  <a:lnTo>
                    <a:pt x="5260" y="4025"/>
                  </a:lnTo>
                  <a:lnTo>
                    <a:pt x="5260" y="4025"/>
                  </a:lnTo>
                  <a:lnTo>
                    <a:pt x="5404" y="4025"/>
                  </a:lnTo>
                  <a:lnTo>
                    <a:pt x="5577" y="3967"/>
                  </a:lnTo>
                  <a:lnTo>
                    <a:pt x="5720" y="3881"/>
                  </a:lnTo>
                  <a:lnTo>
                    <a:pt x="5864" y="3795"/>
                  </a:lnTo>
                  <a:lnTo>
                    <a:pt x="5979" y="3680"/>
                  </a:lnTo>
                  <a:lnTo>
                    <a:pt x="6065" y="3536"/>
                  </a:lnTo>
                  <a:lnTo>
                    <a:pt x="6123" y="3392"/>
                  </a:lnTo>
                  <a:lnTo>
                    <a:pt x="6123" y="3220"/>
                  </a:lnTo>
                  <a:lnTo>
                    <a:pt x="6123" y="3220"/>
                  </a:lnTo>
                  <a:lnTo>
                    <a:pt x="6094" y="2789"/>
                  </a:lnTo>
                  <a:lnTo>
                    <a:pt x="6065" y="2358"/>
                  </a:lnTo>
                  <a:lnTo>
                    <a:pt x="6065" y="2358"/>
                  </a:lnTo>
                  <a:lnTo>
                    <a:pt x="6008" y="2156"/>
                  </a:lnTo>
                  <a:lnTo>
                    <a:pt x="5979" y="1955"/>
                  </a:lnTo>
                  <a:lnTo>
                    <a:pt x="5835" y="1582"/>
                  </a:lnTo>
                  <a:lnTo>
                    <a:pt x="5835" y="1582"/>
                  </a:lnTo>
                  <a:lnTo>
                    <a:pt x="5634" y="1208"/>
                  </a:lnTo>
                  <a:lnTo>
                    <a:pt x="5519" y="1036"/>
                  </a:lnTo>
                  <a:lnTo>
                    <a:pt x="5375" y="863"/>
                  </a:lnTo>
                  <a:lnTo>
                    <a:pt x="5375" y="863"/>
                  </a:lnTo>
                  <a:lnTo>
                    <a:pt x="5203" y="691"/>
                  </a:lnTo>
                  <a:lnTo>
                    <a:pt x="5030" y="547"/>
                  </a:lnTo>
                  <a:lnTo>
                    <a:pt x="5030" y="547"/>
                  </a:lnTo>
                  <a:lnTo>
                    <a:pt x="4887" y="432"/>
                  </a:lnTo>
                  <a:lnTo>
                    <a:pt x="4743" y="346"/>
                  </a:lnTo>
                  <a:lnTo>
                    <a:pt x="4398" y="202"/>
                  </a:lnTo>
                  <a:lnTo>
                    <a:pt x="4312" y="173"/>
                  </a:lnTo>
                  <a:lnTo>
                    <a:pt x="4312" y="173"/>
                  </a:lnTo>
                  <a:lnTo>
                    <a:pt x="4053" y="87"/>
                  </a:lnTo>
                  <a:lnTo>
                    <a:pt x="3766" y="30"/>
                  </a:lnTo>
                  <a:lnTo>
                    <a:pt x="3766" y="30"/>
                  </a:lnTo>
                  <a:lnTo>
                    <a:pt x="3507" y="1"/>
                  </a:lnTo>
                  <a:lnTo>
                    <a:pt x="3220" y="1"/>
                  </a:lnTo>
                </a:path>
              </a:pathLst>
            </a:custGeom>
            <a:solidFill>
              <a:srgbClr val="FFFFFF">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64" name="Google Shape;2164;p41"/>
          <p:cNvSpPr/>
          <p:nvPr/>
        </p:nvSpPr>
        <p:spPr>
          <a:xfrm rot="5400000">
            <a:off x="7570325" y="-717200"/>
            <a:ext cx="1315403" cy="1033786"/>
          </a:xfrm>
          <a:custGeom>
            <a:avLst/>
            <a:gdLst/>
            <a:ahLst/>
            <a:cxnLst/>
            <a:rect l="l" t="t" r="r" b="b"/>
            <a:pathLst>
              <a:path w="11411" h="8968" extrusionOk="0">
                <a:moveTo>
                  <a:pt x="3852" y="1294"/>
                </a:moveTo>
                <a:lnTo>
                  <a:pt x="4743" y="1323"/>
                </a:lnTo>
                <a:lnTo>
                  <a:pt x="5662" y="1380"/>
                </a:lnTo>
                <a:lnTo>
                  <a:pt x="5806" y="1380"/>
                </a:lnTo>
                <a:lnTo>
                  <a:pt x="6754" y="1524"/>
                </a:lnTo>
                <a:lnTo>
                  <a:pt x="7703" y="1668"/>
                </a:lnTo>
                <a:lnTo>
                  <a:pt x="8536" y="1811"/>
                </a:lnTo>
                <a:lnTo>
                  <a:pt x="9255" y="1926"/>
                </a:lnTo>
                <a:lnTo>
                  <a:pt x="9485" y="1984"/>
                </a:lnTo>
                <a:lnTo>
                  <a:pt x="9686" y="2070"/>
                </a:lnTo>
                <a:lnTo>
                  <a:pt x="9887" y="2214"/>
                </a:lnTo>
                <a:lnTo>
                  <a:pt x="9916" y="2242"/>
                </a:lnTo>
                <a:lnTo>
                  <a:pt x="10002" y="2415"/>
                </a:lnTo>
                <a:lnTo>
                  <a:pt x="10060" y="2760"/>
                </a:lnTo>
                <a:lnTo>
                  <a:pt x="10117" y="3076"/>
                </a:lnTo>
                <a:lnTo>
                  <a:pt x="10175" y="3421"/>
                </a:lnTo>
                <a:lnTo>
                  <a:pt x="10175" y="3737"/>
                </a:lnTo>
                <a:lnTo>
                  <a:pt x="10175" y="4082"/>
                </a:lnTo>
                <a:lnTo>
                  <a:pt x="10146" y="4427"/>
                </a:lnTo>
                <a:lnTo>
                  <a:pt x="10117" y="4772"/>
                </a:lnTo>
                <a:lnTo>
                  <a:pt x="10088" y="5117"/>
                </a:lnTo>
                <a:lnTo>
                  <a:pt x="9945" y="5778"/>
                </a:lnTo>
                <a:lnTo>
                  <a:pt x="9830" y="6381"/>
                </a:lnTo>
                <a:lnTo>
                  <a:pt x="9715" y="6841"/>
                </a:lnTo>
                <a:lnTo>
                  <a:pt x="9542" y="7272"/>
                </a:lnTo>
                <a:lnTo>
                  <a:pt x="9427" y="7445"/>
                </a:lnTo>
                <a:lnTo>
                  <a:pt x="9341" y="7588"/>
                </a:lnTo>
                <a:lnTo>
                  <a:pt x="9284" y="7646"/>
                </a:lnTo>
                <a:lnTo>
                  <a:pt x="9169" y="7675"/>
                </a:lnTo>
                <a:lnTo>
                  <a:pt x="8824" y="7732"/>
                </a:lnTo>
                <a:lnTo>
                  <a:pt x="7760" y="7732"/>
                </a:lnTo>
                <a:lnTo>
                  <a:pt x="6984" y="7646"/>
                </a:lnTo>
                <a:lnTo>
                  <a:pt x="5978" y="7560"/>
                </a:lnTo>
                <a:lnTo>
                  <a:pt x="4973" y="7416"/>
                </a:lnTo>
                <a:lnTo>
                  <a:pt x="4455" y="7330"/>
                </a:lnTo>
                <a:lnTo>
                  <a:pt x="3967" y="7243"/>
                </a:lnTo>
                <a:lnTo>
                  <a:pt x="3162" y="7071"/>
                </a:lnTo>
                <a:lnTo>
                  <a:pt x="2817" y="6985"/>
                </a:lnTo>
                <a:lnTo>
                  <a:pt x="2501" y="6870"/>
                </a:lnTo>
                <a:lnTo>
                  <a:pt x="2185" y="6784"/>
                </a:lnTo>
                <a:lnTo>
                  <a:pt x="1897" y="6640"/>
                </a:lnTo>
                <a:lnTo>
                  <a:pt x="1696" y="6496"/>
                </a:lnTo>
                <a:lnTo>
                  <a:pt x="1667" y="6467"/>
                </a:lnTo>
                <a:lnTo>
                  <a:pt x="1610" y="6324"/>
                </a:lnTo>
                <a:lnTo>
                  <a:pt x="1552" y="6094"/>
                </a:lnTo>
                <a:lnTo>
                  <a:pt x="1581" y="5691"/>
                </a:lnTo>
                <a:lnTo>
                  <a:pt x="1639" y="5318"/>
                </a:lnTo>
                <a:lnTo>
                  <a:pt x="1725" y="4800"/>
                </a:lnTo>
                <a:lnTo>
                  <a:pt x="1811" y="4312"/>
                </a:lnTo>
                <a:lnTo>
                  <a:pt x="2185" y="2530"/>
                </a:lnTo>
                <a:lnTo>
                  <a:pt x="2271" y="2214"/>
                </a:lnTo>
                <a:lnTo>
                  <a:pt x="2386" y="1898"/>
                </a:lnTo>
                <a:lnTo>
                  <a:pt x="2530" y="1725"/>
                </a:lnTo>
                <a:lnTo>
                  <a:pt x="2645" y="1610"/>
                </a:lnTo>
                <a:lnTo>
                  <a:pt x="2673" y="1581"/>
                </a:lnTo>
                <a:lnTo>
                  <a:pt x="2932" y="1466"/>
                </a:lnTo>
                <a:lnTo>
                  <a:pt x="3191" y="1380"/>
                </a:lnTo>
                <a:lnTo>
                  <a:pt x="3507" y="1323"/>
                </a:lnTo>
                <a:lnTo>
                  <a:pt x="3650" y="1294"/>
                </a:lnTo>
                <a:close/>
                <a:moveTo>
                  <a:pt x="4283" y="1"/>
                </a:moveTo>
                <a:lnTo>
                  <a:pt x="3938" y="29"/>
                </a:lnTo>
                <a:lnTo>
                  <a:pt x="3708" y="29"/>
                </a:lnTo>
                <a:lnTo>
                  <a:pt x="3622" y="58"/>
                </a:lnTo>
                <a:lnTo>
                  <a:pt x="3104" y="58"/>
                </a:lnTo>
                <a:lnTo>
                  <a:pt x="2874" y="87"/>
                </a:lnTo>
                <a:lnTo>
                  <a:pt x="2415" y="202"/>
                </a:lnTo>
                <a:lnTo>
                  <a:pt x="2185" y="288"/>
                </a:lnTo>
                <a:lnTo>
                  <a:pt x="1955" y="374"/>
                </a:lnTo>
                <a:lnTo>
                  <a:pt x="1926" y="403"/>
                </a:lnTo>
                <a:lnTo>
                  <a:pt x="1840" y="432"/>
                </a:lnTo>
                <a:lnTo>
                  <a:pt x="1610" y="604"/>
                </a:lnTo>
                <a:lnTo>
                  <a:pt x="1380" y="805"/>
                </a:lnTo>
                <a:lnTo>
                  <a:pt x="1207" y="978"/>
                </a:lnTo>
                <a:lnTo>
                  <a:pt x="1093" y="1179"/>
                </a:lnTo>
                <a:lnTo>
                  <a:pt x="891" y="1581"/>
                </a:lnTo>
                <a:lnTo>
                  <a:pt x="805" y="1811"/>
                </a:lnTo>
                <a:lnTo>
                  <a:pt x="719" y="2041"/>
                </a:lnTo>
                <a:lnTo>
                  <a:pt x="575" y="2645"/>
                </a:lnTo>
                <a:lnTo>
                  <a:pt x="460" y="3220"/>
                </a:lnTo>
                <a:lnTo>
                  <a:pt x="288" y="3938"/>
                </a:lnTo>
                <a:lnTo>
                  <a:pt x="173" y="4456"/>
                </a:lnTo>
                <a:lnTo>
                  <a:pt x="87" y="4973"/>
                </a:lnTo>
                <a:lnTo>
                  <a:pt x="0" y="5433"/>
                </a:lnTo>
                <a:lnTo>
                  <a:pt x="0" y="5663"/>
                </a:lnTo>
                <a:lnTo>
                  <a:pt x="0" y="5893"/>
                </a:lnTo>
                <a:lnTo>
                  <a:pt x="0" y="6237"/>
                </a:lnTo>
                <a:lnTo>
                  <a:pt x="58" y="6554"/>
                </a:lnTo>
                <a:lnTo>
                  <a:pt x="115" y="6755"/>
                </a:lnTo>
                <a:lnTo>
                  <a:pt x="202" y="6927"/>
                </a:lnTo>
                <a:lnTo>
                  <a:pt x="288" y="7100"/>
                </a:lnTo>
                <a:lnTo>
                  <a:pt x="403" y="7272"/>
                </a:lnTo>
                <a:lnTo>
                  <a:pt x="518" y="7387"/>
                </a:lnTo>
                <a:lnTo>
                  <a:pt x="633" y="7502"/>
                </a:lnTo>
                <a:lnTo>
                  <a:pt x="891" y="7703"/>
                </a:lnTo>
                <a:lnTo>
                  <a:pt x="1179" y="7876"/>
                </a:lnTo>
                <a:lnTo>
                  <a:pt x="1466" y="8019"/>
                </a:lnTo>
                <a:lnTo>
                  <a:pt x="1955" y="8192"/>
                </a:lnTo>
                <a:lnTo>
                  <a:pt x="2271" y="8278"/>
                </a:lnTo>
                <a:lnTo>
                  <a:pt x="2616" y="8336"/>
                </a:lnTo>
                <a:lnTo>
                  <a:pt x="3593" y="8537"/>
                </a:lnTo>
                <a:lnTo>
                  <a:pt x="4053" y="8594"/>
                </a:lnTo>
                <a:lnTo>
                  <a:pt x="4513" y="8680"/>
                </a:lnTo>
                <a:lnTo>
                  <a:pt x="5576" y="8795"/>
                </a:lnTo>
                <a:lnTo>
                  <a:pt x="6553" y="8882"/>
                </a:lnTo>
                <a:lnTo>
                  <a:pt x="7530" y="8939"/>
                </a:lnTo>
                <a:lnTo>
                  <a:pt x="8191" y="8968"/>
                </a:lnTo>
                <a:lnTo>
                  <a:pt x="8536" y="8968"/>
                </a:lnTo>
                <a:lnTo>
                  <a:pt x="8853" y="8939"/>
                </a:lnTo>
                <a:lnTo>
                  <a:pt x="9140" y="8910"/>
                </a:lnTo>
                <a:lnTo>
                  <a:pt x="9427" y="8853"/>
                </a:lnTo>
                <a:lnTo>
                  <a:pt x="9715" y="8767"/>
                </a:lnTo>
                <a:lnTo>
                  <a:pt x="9916" y="8652"/>
                </a:lnTo>
                <a:lnTo>
                  <a:pt x="10088" y="8537"/>
                </a:lnTo>
                <a:lnTo>
                  <a:pt x="10203" y="8422"/>
                </a:lnTo>
                <a:lnTo>
                  <a:pt x="10376" y="8221"/>
                </a:lnTo>
                <a:lnTo>
                  <a:pt x="10548" y="7991"/>
                </a:lnTo>
                <a:lnTo>
                  <a:pt x="10692" y="7732"/>
                </a:lnTo>
                <a:lnTo>
                  <a:pt x="10864" y="7272"/>
                </a:lnTo>
                <a:lnTo>
                  <a:pt x="11008" y="6812"/>
                </a:lnTo>
                <a:lnTo>
                  <a:pt x="11152" y="6266"/>
                </a:lnTo>
                <a:lnTo>
                  <a:pt x="11238" y="5720"/>
                </a:lnTo>
                <a:lnTo>
                  <a:pt x="11324" y="5260"/>
                </a:lnTo>
                <a:lnTo>
                  <a:pt x="11382" y="4800"/>
                </a:lnTo>
                <a:lnTo>
                  <a:pt x="11410" y="4226"/>
                </a:lnTo>
                <a:lnTo>
                  <a:pt x="11410" y="3651"/>
                </a:lnTo>
                <a:lnTo>
                  <a:pt x="11353" y="3191"/>
                </a:lnTo>
                <a:lnTo>
                  <a:pt x="11267" y="2731"/>
                </a:lnTo>
                <a:lnTo>
                  <a:pt x="11123" y="2156"/>
                </a:lnTo>
                <a:lnTo>
                  <a:pt x="11008" y="1898"/>
                </a:lnTo>
                <a:lnTo>
                  <a:pt x="10864" y="1639"/>
                </a:lnTo>
                <a:lnTo>
                  <a:pt x="10778" y="1524"/>
                </a:lnTo>
                <a:lnTo>
                  <a:pt x="10663" y="1409"/>
                </a:lnTo>
                <a:lnTo>
                  <a:pt x="10405" y="1208"/>
                </a:lnTo>
                <a:lnTo>
                  <a:pt x="10146" y="1064"/>
                </a:lnTo>
                <a:lnTo>
                  <a:pt x="9887" y="920"/>
                </a:lnTo>
                <a:lnTo>
                  <a:pt x="9629" y="834"/>
                </a:lnTo>
                <a:lnTo>
                  <a:pt x="9370" y="748"/>
                </a:lnTo>
                <a:lnTo>
                  <a:pt x="8824" y="662"/>
                </a:lnTo>
                <a:lnTo>
                  <a:pt x="7847" y="489"/>
                </a:lnTo>
                <a:lnTo>
                  <a:pt x="6898" y="346"/>
                </a:lnTo>
                <a:lnTo>
                  <a:pt x="5892" y="173"/>
                </a:lnTo>
                <a:lnTo>
                  <a:pt x="4915" y="58"/>
                </a:lnTo>
                <a:lnTo>
                  <a:pt x="4685" y="29"/>
                </a:lnTo>
                <a:lnTo>
                  <a:pt x="4426" y="1"/>
                </a:lnTo>
                <a:close/>
              </a:path>
            </a:pathLst>
          </a:custGeom>
          <a:solidFill>
            <a:srgbClr val="FFFFFF">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lank slide" type="blank">
  <p:cSld name="BLANK">
    <p:spTree>
      <p:nvGrpSpPr>
        <p:cNvPr id="1" name="Shape 2168"/>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accent6"/>
        </a:solidFill>
        <a:effectLst/>
      </p:bgPr>
    </p:bg>
    <p:spTree>
      <p:nvGrpSpPr>
        <p:cNvPr id="1" name="Shape 135"/>
        <p:cNvGrpSpPr/>
        <p:nvPr/>
      </p:nvGrpSpPr>
      <p:grpSpPr>
        <a:xfrm>
          <a:off x="0" y="0"/>
          <a:ext cx="0" cy="0"/>
          <a:chOff x="0" y="0"/>
          <a:chExt cx="0" cy="0"/>
        </a:xfrm>
      </p:grpSpPr>
      <p:sp>
        <p:nvSpPr>
          <p:cNvPr id="136" name="Google Shape;136;p3"/>
          <p:cNvSpPr txBox="1">
            <a:spLocks noGrp="1"/>
          </p:cNvSpPr>
          <p:nvPr>
            <p:ph type="title"/>
          </p:nvPr>
        </p:nvSpPr>
        <p:spPr>
          <a:xfrm>
            <a:off x="720000" y="1614000"/>
            <a:ext cx="4467600" cy="1915500"/>
          </a:xfrm>
          <a:prstGeom prst="rect">
            <a:avLst/>
          </a:prstGeom>
        </p:spPr>
        <p:txBody>
          <a:bodyPr spcFirstLastPara="1" wrap="square" lIns="91425" tIns="91425" rIns="91425" bIns="91425" anchor="ctr" anchorCtr="0">
            <a:noAutofit/>
          </a:bodyPr>
          <a:lstStyle>
            <a:lvl1pPr lvl="0">
              <a:spcBef>
                <a:spcPts val="0"/>
              </a:spcBef>
              <a:spcAft>
                <a:spcPts val="0"/>
              </a:spcAft>
              <a:buSzPts val="3600"/>
              <a:buNone/>
              <a:defRPr sz="50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37" name="Google Shape;137;p3"/>
          <p:cNvSpPr txBox="1">
            <a:spLocks noGrp="1"/>
          </p:cNvSpPr>
          <p:nvPr>
            <p:ph type="title" idx="2" hasCustomPrompt="1"/>
          </p:nvPr>
        </p:nvSpPr>
        <p:spPr>
          <a:xfrm>
            <a:off x="720000" y="674750"/>
            <a:ext cx="1056900" cy="10611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SzPts val="6000"/>
              <a:buNone/>
              <a:defRPr sz="5000">
                <a:solidFill>
                  <a:schemeClr val="lt1"/>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138" name="Google Shape;138;p3"/>
          <p:cNvSpPr txBox="1">
            <a:spLocks noGrp="1"/>
          </p:cNvSpPr>
          <p:nvPr>
            <p:ph type="subTitle" idx="1"/>
          </p:nvPr>
        </p:nvSpPr>
        <p:spPr>
          <a:xfrm>
            <a:off x="720000" y="3712238"/>
            <a:ext cx="4059300" cy="494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600"/>
              <a:buNone/>
              <a:defRPr sz="1600">
                <a:solidFill>
                  <a:schemeClr val="lt1"/>
                </a:solidFill>
              </a:defRPr>
            </a:lvl1pPr>
            <a:lvl2pPr lvl="1" algn="ctr" rtl="0">
              <a:lnSpc>
                <a:spcPct val="100000"/>
              </a:lnSpc>
              <a:spcBef>
                <a:spcPts val="1600"/>
              </a:spcBef>
              <a:spcAft>
                <a:spcPts val="0"/>
              </a:spcAft>
              <a:buSzPts val="1600"/>
              <a:buNone/>
              <a:defRPr/>
            </a:lvl2pPr>
            <a:lvl3pPr lvl="2" algn="ctr" rtl="0">
              <a:lnSpc>
                <a:spcPct val="100000"/>
              </a:lnSpc>
              <a:spcBef>
                <a:spcPts val="1600"/>
              </a:spcBef>
              <a:spcAft>
                <a:spcPts val="0"/>
              </a:spcAft>
              <a:buSzPts val="1600"/>
              <a:buNone/>
              <a:defRPr/>
            </a:lvl3pPr>
            <a:lvl4pPr lvl="3" algn="ctr" rtl="0">
              <a:lnSpc>
                <a:spcPct val="100000"/>
              </a:lnSpc>
              <a:spcBef>
                <a:spcPts val="1600"/>
              </a:spcBef>
              <a:spcAft>
                <a:spcPts val="0"/>
              </a:spcAft>
              <a:buSzPts val="1600"/>
              <a:buNone/>
              <a:defRPr/>
            </a:lvl4pPr>
            <a:lvl5pPr lvl="4" algn="ctr" rtl="0">
              <a:lnSpc>
                <a:spcPct val="100000"/>
              </a:lnSpc>
              <a:spcBef>
                <a:spcPts val="1600"/>
              </a:spcBef>
              <a:spcAft>
                <a:spcPts val="0"/>
              </a:spcAft>
              <a:buSzPts val="1600"/>
              <a:buNone/>
              <a:defRPr/>
            </a:lvl5pPr>
            <a:lvl6pPr lvl="5" algn="ctr" rtl="0">
              <a:lnSpc>
                <a:spcPct val="100000"/>
              </a:lnSpc>
              <a:spcBef>
                <a:spcPts val="1600"/>
              </a:spcBef>
              <a:spcAft>
                <a:spcPts val="0"/>
              </a:spcAft>
              <a:buSzPts val="1600"/>
              <a:buNone/>
              <a:defRPr/>
            </a:lvl6pPr>
            <a:lvl7pPr lvl="6" algn="ctr" rtl="0">
              <a:lnSpc>
                <a:spcPct val="100000"/>
              </a:lnSpc>
              <a:spcBef>
                <a:spcPts val="1600"/>
              </a:spcBef>
              <a:spcAft>
                <a:spcPts val="0"/>
              </a:spcAft>
              <a:buSzPts val="1600"/>
              <a:buNone/>
              <a:defRPr/>
            </a:lvl7pPr>
            <a:lvl8pPr lvl="7" algn="ctr" rtl="0">
              <a:lnSpc>
                <a:spcPct val="100000"/>
              </a:lnSpc>
              <a:spcBef>
                <a:spcPts val="1600"/>
              </a:spcBef>
              <a:spcAft>
                <a:spcPts val="0"/>
              </a:spcAft>
              <a:buSzPts val="1600"/>
              <a:buNone/>
              <a:defRPr/>
            </a:lvl8pPr>
            <a:lvl9pPr lvl="8" algn="ctr" rtl="0">
              <a:lnSpc>
                <a:spcPct val="100000"/>
              </a:lnSpc>
              <a:spcBef>
                <a:spcPts val="1600"/>
              </a:spcBef>
              <a:spcAft>
                <a:spcPts val="1600"/>
              </a:spcAft>
              <a:buSzPts val="1600"/>
              <a:buNone/>
              <a:defRPr/>
            </a:lvl9pPr>
          </a:lstStyle>
          <a:p>
            <a:endParaRPr/>
          </a:p>
        </p:txBody>
      </p:sp>
      <p:grpSp>
        <p:nvGrpSpPr>
          <p:cNvPr id="139" name="Google Shape;139;p3"/>
          <p:cNvGrpSpPr/>
          <p:nvPr/>
        </p:nvGrpSpPr>
        <p:grpSpPr>
          <a:xfrm rot="-5788321">
            <a:off x="-1737623" y="2266800"/>
            <a:ext cx="4725791" cy="2112541"/>
            <a:chOff x="4289950" y="3866650"/>
            <a:chExt cx="2081600" cy="930525"/>
          </a:xfrm>
        </p:grpSpPr>
        <p:sp>
          <p:nvSpPr>
            <p:cNvPr id="140" name="Google Shape;140;p3"/>
            <p:cNvSpPr/>
            <p:nvPr/>
          </p:nvSpPr>
          <p:spPr>
            <a:xfrm>
              <a:off x="4325875" y="4075025"/>
              <a:ext cx="2045675" cy="722150"/>
            </a:xfrm>
            <a:custGeom>
              <a:avLst/>
              <a:gdLst/>
              <a:ahLst/>
              <a:cxnLst/>
              <a:rect l="l" t="t" r="r" b="b"/>
              <a:pathLst>
                <a:path w="81827" h="28886" extrusionOk="0">
                  <a:moveTo>
                    <a:pt x="68979" y="0"/>
                  </a:moveTo>
                  <a:lnTo>
                    <a:pt x="68778" y="87"/>
                  </a:lnTo>
                  <a:lnTo>
                    <a:pt x="68519" y="230"/>
                  </a:lnTo>
                  <a:lnTo>
                    <a:pt x="68260" y="460"/>
                  </a:lnTo>
                  <a:lnTo>
                    <a:pt x="67944" y="748"/>
                  </a:lnTo>
                  <a:lnTo>
                    <a:pt x="67599" y="1121"/>
                  </a:lnTo>
                  <a:lnTo>
                    <a:pt x="67254" y="1552"/>
                  </a:lnTo>
                  <a:lnTo>
                    <a:pt x="66450" y="2616"/>
                  </a:lnTo>
                  <a:lnTo>
                    <a:pt x="65501" y="3938"/>
                  </a:lnTo>
                  <a:lnTo>
                    <a:pt x="64467" y="5490"/>
                  </a:lnTo>
                  <a:lnTo>
                    <a:pt x="63288" y="7301"/>
                  </a:lnTo>
                  <a:lnTo>
                    <a:pt x="61995" y="9313"/>
                  </a:lnTo>
                  <a:lnTo>
                    <a:pt x="59868" y="12589"/>
                  </a:lnTo>
                  <a:lnTo>
                    <a:pt x="58776" y="14198"/>
                  </a:lnTo>
                  <a:lnTo>
                    <a:pt x="57770" y="15693"/>
                  </a:lnTo>
                  <a:lnTo>
                    <a:pt x="56822" y="16986"/>
                  </a:lnTo>
                  <a:lnTo>
                    <a:pt x="56390" y="17532"/>
                  </a:lnTo>
                  <a:lnTo>
                    <a:pt x="55988" y="17992"/>
                  </a:lnTo>
                  <a:lnTo>
                    <a:pt x="55614" y="18395"/>
                  </a:lnTo>
                  <a:lnTo>
                    <a:pt x="55298" y="18682"/>
                  </a:lnTo>
                  <a:lnTo>
                    <a:pt x="55011" y="18855"/>
                  </a:lnTo>
                  <a:lnTo>
                    <a:pt x="54896" y="18912"/>
                  </a:lnTo>
                  <a:lnTo>
                    <a:pt x="54781" y="18941"/>
                  </a:lnTo>
                  <a:lnTo>
                    <a:pt x="54752" y="18941"/>
                  </a:lnTo>
                  <a:lnTo>
                    <a:pt x="54637" y="18912"/>
                  </a:lnTo>
                  <a:lnTo>
                    <a:pt x="54494" y="18883"/>
                  </a:lnTo>
                  <a:lnTo>
                    <a:pt x="54177" y="18740"/>
                  </a:lnTo>
                  <a:lnTo>
                    <a:pt x="53775" y="18481"/>
                  </a:lnTo>
                  <a:lnTo>
                    <a:pt x="53344" y="18165"/>
                  </a:lnTo>
                  <a:lnTo>
                    <a:pt x="52855" y="17762"/>
                  </a:lnTo>
                  <a:lnTo>
                    <a:pt x="52338" y="17303"/>
                  </a:lnTo>
                  <a:lnTo>
                    <a:pt x="51188" y="16239"/>
                  </a:lnTo>
                  <a:lnTo>
                    <a:pt x="49952" y="15003"/>
                  </a:lnTo>
                  <a:lnTo>
                    <a:pt x="48659" y="13681"/>
                  </a:lnTo>
                  <a:lnTo>
                    <a:pt x="46187" y="11037"/>
                  </a:lnTo>
                  <a:lnTo>
                    <a:pt x="43773" y="8450"/>
                  </a:lnTo>
                  <a:lnTo>
                    <a:pt x="42796" y="7444"/>
                  </a:lnTo>
                  <a:lnTo>
                    <a:pt x="41991" y="6640"/>
                  </a:lnTo>
                  <a:lnTo>
                    <a:pt x="41301" y="6007"/>
                  </a:lnTo>
                  <a:lnTo>
                    <a:pt x="40755" y="5576"/>
                  </a:lnTo>
                  <a:lnTo>
                    <a:pt x="40554" y="5433"/>
                  </a:lnTo>
                  <a:lnTo>
                    <a:pt x="40353" y="5318"/>
                  </a:lnTo>
                  <a:lnTo>
                    <a:pt x="40181" y="5260"/>
                  </a:lnTo>
                  <a:lnTo>
                    <a:pt x="40037" y="5231"/>
                  </a:lnTo>
                  <a:lnTo>
                    <a:pt x="39951" y="5231"/>
                  </a:lnTo>
                  <a:lnTo>
                    <a:pt x="39807" y="5318"/>
                  </a:lnTo>
                  <a:lnTo>
                    <a:pt x="39634" y="5433"/>
                  </a:lnTo>
                  <a:lnTo>
                    <a:pt x="39405" y="5634"/>
                  </a:lnTo>
                  <a:lnTo>
                    <a:pt x="39175" y="5921"/>
                  </a:lnTo>
                  <a:lnTo>
                    <a:pt x="38542" y="6640"/>
                  </a:lnTo>
                  <a:lnTo>
                    <a:pt x="37824" y="7588"/>
                  </a:lnTo>
                  <a:lnTo>
                    <a:pt x="36933" y="8795"/>
                  </a:lnTo>
                  <a:lnTo>
                    <a:pt x="35927" y="10204"/>
                  </a:lnTo>
                  <a:lnTo>
                    <a:pt x="33541" y="13624"/>
                  </a:lnTo>
                  <a:lnTo>
                    <a:pt x="30955" y="17303"/>
                  </a:lnTo>
                  <a:lnTo>
                    <a:pt x="29604" y="19171"/>
                  </a:lnTo>
                  <a:lnTo>
                    <a:pt x="28339" y="20895"/>
                  </a:lnTo>
                  <a:lnTo>
                    <a:pt x="27161" y="22418"/>
                  </a:lnTo>
                  <a:lnTo>
                    <a:pt x="26644" y="23079"/>
                  </a:lnTo>
                  <a:lnTo>
                    <a:pt x="26155" y="23654"/>
                  </a:lnTo>
                  <a:lnTo>
                    <a:pt x="25724" y="24114"/>
                  </a:lnTo>
                  <a:lnTo>
                    <a:pt x="25350" y="24459"/>
                  </a:lnTo>
                  <a:lnTo>
                    <a:pt x="25063" y="24689"/>
                  </a:lnTo>
                  <a:lnTo>
                    <a:pt x="24919" y="24746"/>
                  </a:lnTo>
                  <a:lnTo>
                    <a:pt x="24804" y="24775"/>
                  </a:lnTo>
                  <a:lnTo>
                    <a:pt x="24775" y="24775"/>
                  </a:lnTo>
                  <a:lnTo>
                    <a:pt x="24574" y="24746"/>
                  </a:lnTo>
                  <a:lnTo>
                    <a:pt x="24373" y="24660"/>
                  </a:lnTo>
                  <a:lnTo>
                    <a:pt x="24086" y="24516"/>
                  </a:lnTo>
                  <a:lnTo>
                    <a:pt x="23798" y="24315"/>
                  </a:lnTo>
                  <a:lnTo>
                    <a:pt x="23109" y="23769"/>
                  </a:lnTo>
                  <a:lnTo>
                    <a:pt x="22304" y="23051"/>
                  </a:lnTo>
                  <a:lnTo>
                    <a:pt x="21442" y="22246"/>
                  </a:lnTo>
                  <a:lnTo>
                    <a:pt x="20522" y="21326"/>
                  </a:lnTo>
                  <a:lnTo>
                    <a:pt x="18625" y="19429"/>
                  </a:lnTo>
                  <a:lnTo>
                    <a:pt x="17389" y="18165"/>
                  </a:lnTo>
                  <a:lnTo>
                    <a:pt x="16153" y="16929"/>
                  </a:lnTo>
                  <a:lnTo>
                    <a:pt x="14946" y="15779"/>
                  </a:lnTo>
                  <a:lnTo>
                    <a:pt x="13797" y="14716"/>
                  </a:lnTo>
                  <a:lnTo>
                    <a:pt x="13250" y="14256"/>
                  </a:lnTo>
                  <a:lnTo>
                    <a:pt x="12733" y="13854"/>
                  </a:lnTo>
                  <a:lnTo>
                    <a:pt x="12245" y="13480"/>
                  </a:lnTo>
                  <a:lnTo>
                    <a:pt x="11785" y="13164"/>
                  </a:lnTo>
                  <a:lnTo>
                    <a:pt x="11354" y="12905"/>
                  </a:lnTo>
                  <a:lnTo>
                    <a:pt x="10951" y="12704"/>
                  </a:lnTo>
                  <a:lnTo>
                    <a:pt x="10578" y="12589"/>
                  </a:lnTo>
                  <a:lnTo>
                    <a:pt x="10405" y="12560"/>
                  </a:lnTo>
                  <a:lnTo>
                    <a:pt x="10261" y="12560"/>
                  </a:lnTo>
                  <a:lnTo>
                    <a:pt x="10031" y="12589"/>
                  </a:lnTo>
                  <a:lnTo>
                    <a:pt x="9859" y="12646"/>
                  </a:lnTo>
                  <a:lnTo>
                    <a:pt x="9658" y="12733"/>
                  </a:lnTo>
                  <a:lnTo>
                    <a:pt x="9485" y="12848"/>
                  </a:lnTo>
                  <a:lnTo>
                    <a:pt x="9284" y="12991"/>
                  </a:lnTo>
                  <a:lnTo>
                    <a:pt x="8882" y="13394"/>
                  </a:lnTo>
                  <a:lnTo>
                    <a:pt x="8422" y="13882"/>
                  </a:lnTo>
                  <a:lnTo>
                    <a:pt x="7962" y="14457"/>
                  </a:lnTo>
                  <a:lnTo>
                    <a:pt x="7474" y="15147"/>
                  </a:lnTo>
                  <a:lnTo>
                    <a:pt x="6985" y="15894"/>
                  </a:lnTo>
                  <a:lnTo>
                    <a:pt x="6439" y="16728"/>
                  </a:lnTo>
                  <a:lnTo>
                    <a:pt x="5922" y="17647"/>
                  </a:lnTo>
                  <a:lnTo>
                    <a:pt x="5347" y="18596"/>
                  </a:lnTo>
                  <a:lnTo>
                    <a:pt x="4226" y="20665"/>
                  </a:lnTo>
                  <a:lnTo>
                    <a:pt x="3047" y="22878"/>
                  </a:lnTo>
                  <a:lnTo>
                    <a:pt x="1869" y="25178"/>
                  </a:lnTo>
                  <a:lnTo>
                    <a:pt x="691" y="27448"/>
                  </a:lnTo>
                  <a:lnTo>
                    <a:pt x="288" y="28224"/>
                  </a:lnTo>
                  <a:lnTo>
                    <a:pt x="1" y="28655"/>
                  </a:lnTo>
                  <a:lnTo>
                    <a:pt x="317" y="28885"/>
                  </a:lnTo>
                  <a:lnTo>
                    <a:pt x="432" y="28713"/>
                  </a:lnTo>
                  <a:lnTo>
                    <a:pt x="604" y="28454"/>
                  </a:lnTo>
                  <a:lnTo>
                    <a:pt x="1007" y="27678"/>
                  </a:lnTo>
                  <a:lnTo>
                    <a:pt x="2214" y="25350"/>
                  </a:lnTo>
                  <a:lnTo>
                    <a:pt x="3105" y="23626"/>
                  </a:lnTo>
                  <a:lnTo>
                    <a:pt x="4111" y="21700"/>
                  </a:lnTo>
                  <a:lnTo>
                    <a:pt x="5203" y="19688"/>
                  </a:lnTo>
                  <a:lnTo>
                    <a:pt x="6295" y="17734"/>
                  </a:lnTo>
                  <a:lnTo>
                    <a:pt x="6870" y="16814"/>
                  </a:lnTo>
                  <a:lnTo>
                    <a:pt x="7387" y="15952"/>
                  </a:lnTo>
                  <a:lnTo>
                    <a:pt x="7933" y="15176"/>
                  </a:lnTo>
                  <a:lnTo>
                    <a:pt x="8422" y="14486"/>
                  </a:lnTo>
                  <a:lnTo>
                    <a:pt x="8911" y="13911"/>
                  </a:lnTo>
                  <a:lnTo>
                    <a:pt x="9342" y="13451"/>
                  </a:lnTo>
                  <a:lnTo>
                    <a:pt x="9572" y="13279"/>
                  </a:lnTo>
                  <a:lnTo>
                    <a:pt x="9744" y="13135"/>
                  </a:lnTo>
                  <a:lnTo>
                    <a:pt x="9945" y="13020"/>
                  </a:lnTo>
                  <a:lnTo>
                    <a:pt x="10118" y="12963"/>
                  </a:lnTo>
                  <a:lnTo>
                    <a:pt x="10290" y="12934"/>
                  </a:lnTo>
                  <a:lnTo>
                    <a:pt x="10405" y="12963"/>
                  </a:lnTo>
                  <a:lnTo>
                    <a:pt x="10578" y="12991"/>
                  </a:lnTo>
                  <a:lnTo>
                    <a:pt x="10922" y="13106"/>
                  </a:lnTo>
                  <a:lnTo>
                    <a:pt x="11296" y="13308"/>
                  </a:lnTo>
                  <a:lnTo>
                    <a:pt x="11727" y="13566"/>
                  </a:lnTo>
                  <a:lnTo>
                    <a:pt x="12187" y="13911"/>
                  </a:lnTo>
                  <a:lnTo>
                    <a:pt x="12676" y="14285"/>
                  </a:lnTo>
                  <a:lnTo>
                    <a:pt x="13193" y="14716"/>
                  </a:lnTo>
                  <a:lnTo>
                    <a:pt x="13739" y="15204"/>
                  </a:lnTo>
                  <a:lnTo>
                    <a:pt x="14889" y="16239"/>
                  </a:lnTo>
                  <a:lnTo>
                    <a:pt x="16038" y="17360"/>
                  </a:lnTo>
                  <a:lnTo>
                    <a:pt x="18366" y="19717"/>
                  </a:lnTo>
                  <a:lnTo>
                    <a:pt x="20579" y="21930"/>
                  </a:lnTo>
                  <a:lnTo>
                    <a:pt x="21528" y="22850"/>
                  </a:lnTo>
                  <a:lnTo>
                    <a:pt x="22361" y="23654"/>
                  </a:lnTo>
                  <a:lnTo>
                    <a:pt x="23109" y="24258"/>
                  </a:lnTo>
                  <a:lnTo>
                    <a:pt x="23453" y="24516"/>
                  </a:lnTo>
                  <a:lnTo>
                    <a:pt x="23741" y="24746"/>
                  </a:lnTo>
                  <a:lnTo>
                    <a:pt x="24028" y="24919"/>
                  </a:lnTo>
                  <a:lnTo>
                    <a:pt x="24287" y="25034"/>
                  </a:lnTo>
                  <a:lnTo>
                    <a:pt x="24517" y="25120"/>
                  </a:lnTo>
                  <a:lnTo>
                    <a:pt x="24718" y="25178"/>
                  </a:lnTo>
                  <a:lnTo>
                    <a:pt x="24862" y="25178"/>
                  </a:lnTo>
                  <a:lnTo>
                    <a:pt x="24977" y="25149"/>
                  </a:lnTo>
                  <a:lnTo>
                    <a:pt x="25092" y="25091"/>
                  </a:lnTo>
                  <a:lnTo>
                    <a:pt x="25379" y="24919"/>
                  </a:lnTo>
                  <a:lnTo>
                    <a:pt x="25695" y="24660"/>
                  </a:lnTo>
                  <a:lnTo>
                    <a:pt x="26069" y="24287"/>
                  </a:lnTo>
                  <a:lnTo>
                    <a:pt x="26500" y="23855"/>
                  </a:lnTo>
                  <a:lnTo>
                    <a:pt x="26960" y="23309"/>
                  </a:lnTo>
                  <a:lnTo>
                    <a:pt x="28023" y="21987"/>
                  </a:lnTo>
                  <a:lnTo>
                    <a:pt x="29230" y="20349"/>
                  </a:lnTo>
                  <a:lnTo>
                    <a:pt x="30610" y="18452"/>
                  </a:lnTo>
                  <a:lnTo>
                    <a:pt x="32162" y="16268"/>
                  </a:lnTo>
                  <a:lnTo>
                    <a:pt x="33858" y="13854"/>
                  </a:lnTo>
                  <a:lnTo>
                    <a:pt x="35841" y="11008"/>
                  </a:lnTo>
                  <a:lnTo>
                    <a:pt x="37709" y="8393"/>
                  </a:lnTo>
                  <a:lnTo>
                    <a:pt x="38514" y="7301"/>
                  </a:lnTo>
                  <a:lnTo>
                    <a:pt x="39203" y="6438"/>
                  </a:lnTo>
                  <a:lnTo>
                    <a:pt x="39462" y="6122"/>
                  </a:lnTo>
                  <a:lnTo>
                    <a:pt x="39721" y="5864"/>
                  </a:lnTo>
                  <a:lnTo>
                    <a:pt x="39893" y="5691"/>
                  </a:lnTo>
                  <a:lnTo>
                    <a:pt x="40037" y="5605"/>
                  </a:lnTo>
                  <a:lnTo>
                    <a:pt x="40066" y="5605"/>
                  </a:lnTo>
                  <a:lnTo>
                    <a:pt x="40094" y="5634"/>
                  </a:lnTo>
                  <a:lnTo>
                    <a:pt x="40209" y="5662"/>
                  </a:lnTo>
                  <a:lnTo>
                    <a:pt x="40324" y="5749"/>
                  </a:lnTo>
                  <a:lnTo>
                    <a:pt x="40525" y="5892"/>
                  </a:lnTo>
                  <a:lnTo>
                    <a:pt x="40784" y="6094"/>
                  </a:lnTo>
                  <a:lnTo>
                    <a:pt x="41129" y="6381"/>
                  </a:lnTo>
                  <a:lnTo>
                    <a:pt x="41560" y="6755"/>
                  </a:lnTo>
                  <a:lnTo>
                    <a:pt x="42049" y="7243"/>
                  </a:lnTo>
                  <a:lnTo>
                    <a:pt x="42911" y="8105"/>
                  </a:lnTo>
                  <a:lnTo>
                    <a:pt x="43859" y="9083"/>
                  </a:lnTo>
                  <a:lnTo>
                    <a:pt x="45900" y="11296"/>
                  </a:lnTo>
                  <a:lnTo>
                    <a:pt x="47452" y="12963"/>
                  </a:lnTo>
                  <a:lnTo>
                    <a:pt x="48889" y="14457"/>
                  </a:lnTo>
                  <a:lnTo>
                    <a:pt x="50211" y="15837"/>
                  </a:lnTo>
                  <a:lnTo>
                    <a:pt x="51418" y="16986"/>
                  </a:lnTo>
                  <a:lnTo>
                    <a:pt x="51936" y="17504"/>
                  </a:lnTo>
                  <a:lnTo>
                    <a:pt x="52453" y="17935"/>
                  </a:lnTo>
                  <a:lnTo>
                    <a:pt x="52913" y="18337"/>
                  </a:lnTo>
                  <a:lnTo>
                    <a:pt x="53373" y="18653"/>
                  </a:lnTo>
                  <a:lnTo>
                    <a:pt x="53746" y="18941"/>
                  </a:lnTo>
                  <a:lnTo>
                    <a:pt x="54120" y="19142"/>
                  </a:lnTo>
                  <a:lnTo>
                    <a:pt x="54407" y="19257"/>
                  </a:lnTo>
                  <a:lnTo>
                    <a:pt x="54695" y="19314"/>
                  </a:lnTo>
                  <a:lnTo>
                    <a:pt x="54925" y="19314"/>
                  </a:lnTo>
                  <a:lnTo>
                    <a:pt x="55040" y="19257"/>
                  </a:lnTo>
                  <a:lnTo>
                    <a:pt x="55327" y="19113"/>
                  </a:lnTo>
                  <a:lnTo>
                    <a:pt x="55614" y="18912"/>
                  </a:lnTo>
                  <a:lnTo>
                    <a:pt x="55931" y="18596"/>
                  </a:lnTo>
                  <a:lnTo>
                    <a:pt x="56304" y="18222"/>
                  </a:lnTo>
                  <a:lnTo>
                    <a:pt x="56678" y="17791"/>
                  </a:lnTo>
                  <a:lnTo>
                    <a:pt x="57109" y="17245"/>
                  </a:lnTo>
                  <a:lnTo>
                    <a:pt x="57540" y="16670"/>
                  </a:lnTo>
                  <a:lnTo>
                    <a:pt x="58546" y="15262"/>
                  </a:lnTo>
                  <a:lnTo>
                    <a:pt x="59667" y="13595"/>
                  </a:lnTo>
                  <a:lnTo>
                    <a:pt x="60931" y="11669"/>
                  </a:lnTo>
                  <a:lnTo>
                    <a:pt x="62311" y="9514"/>
                  </a:lnTo>
                  <a:lnTo>
                    <a:pt x="64352" y="6352"/>
                  </a:lnTo>
                  <a:lnTo>
                    <a:pt x="65358" y="4829"/>
                  </a:lnTo>
                  <a:lnTo>
                    <a:pt x="66306" y="3449"/>
                  </a:lnTo>
                  <a:lnTo>
                    <a:pt x="67197" y="2242"/>
                  </a:lnTo>
                  <a:lnTo>
                    <a:pt x="67599" y="1754"/>
                  </a:lnTo>
                  <a:lnTo>
                    <a:pt x="67944" y="1294"/>
                  </a:lnTo>
                  <a:lnTo>
                    <a:pt x="68289" y="949"/>
                  </a:lnTo>
                  <a:lnTo>
                    <a:pt x="68577" y="662"/>
                  </a:lnTo>
                  <a:lnTo>
                    <a:pt x="68835" y="489"/>
                  </a:lnTo>
                  <a:lnTo>
                    <a:pt x="68950" y="432"/>
                  </a:lnTo>
                  <a:lnTo>
                    <a:pt x="69065" y="403"/>
                  </a:lnTo>
                  <a:lnTo>
                    <a:pt x="69123" y="374"/>
                  </a:lnTo>
                  <a:lnTo>
                    <a:pt x="69238" y="403"/>
                  </a:lnTo>
                  <a:lnTo>
                    <a:pt x="69353" y="432"/>
                  </a:lnTo>
                  <a:lnTo>
                    <a:pt x="69640" y="547"/>
                  </a:lnTo>
                  <a:lnTo>
                    <a:pt x="70014" y="805"/>
                  </a:lnTo>
                  <a:lnTo>
                    <a:pt x="70502" y="1179"/>
                  </a:lnTo>
                  <a:lnTo>
                    <a:pt x="71048" y="1696"/>
                  </a:lnTo>
                  <a:lnTo>
                    <a:pt x="71738" y="2386"/>
                  </a:lnTo>
                  <a:lnTo>
                    <a:pt x="72543" y="3306"/>
                  </a:lnTo>
                  <a:lnTo>
                    <a:pt x="73462" y="4427"/>
                  </a:lnTo>
                  <a:lnTo>
                    <a:pt x="74210" y="5346"/>
                  </a:lnTo>
                  <a:lnTo>
                    <a:pt x="74986" y="6323"/>
                  </a:lnTo>
                  <a:lnTo>
                    <a:pt x="76509" y="8364"/>
                  </a:lnTo>
                  <a:lnTo>
                    <a:pt x="77975" y="10376"/>
                  </a:lnTo>
                  <a:lnTo>
                    <a:pt x="79268" y="12215"/>
                  </a:lnTo>
                  <a:lnTo>
                    <a:pt x="80590" y="14055"/>
                  </a:lnTo>
                  <a:lnTo>
                    <a:pt x="81107" y="14773"/>
                  </a:lnTo>
                  <a:lnTo>
                    <a:pt x="81539" y="15319"/>
                  </a:lnTo>
                  <a:lnTo>
                    <a:pt x="81826" y="15061"/>
                  </a:lnTo>
                  <a:lnTo>
                    <a:pt x="80906" y="13825"/>
                  </a:lnTo>
                  <a:lnTo>
                    <a:pt x="79584" y="11985"/>
                  </a:lnTo>
                  <a:lnTo>
                    <a:pt x="77917" y="9657"/>
                  </a:lnTo>
                  <a:lnTo>
                    <a:pt x="76308" y="7444"/>
                  </a:lnTo>
                  <a:lnTo>
                    <a:pt x="74756" y="5404"/>
                  </a:lnTo>
                  <a:lnTo>
                    <a:pt x="74037" y="4484"/>
                  </a:lnTo>
                  <a:lnTo>
                    <a:pt x="73319" y="3622"/>
                  </a:lnTo>
                  <a:lnTo>
                    <a:pt x="72658" y="2846"/>
                  </a:lnTo>
                  <a:lnTo>
                    <a:pt x="72025" y="2127"/>
                  </a:lnTo>
                  <a:lnTo>
                    <a:pt x="71422" y="1495"/>
                  </a:lnTo>
                  <a:lnTo>
                    <a:pt x="70876" y="978"/>
                  </a:lnTo>
                  <a:lnTo>
                    <a:pt x="70358" y="575"/>
                  </a:lnTo>
                  <a:lnTo>
                    <a:pt x="70129" y="403"/>
                  </a:lnTo>
                  <a:lnTo>
                    <a:pt x="69899" y="259"/>
                  </a:lnTo>
                  <a:lnTo>
                    <a:pt x="69669" y="144"/>
                  </a:lnTo>
                  <a:lnTo>
                    <a:pt x="69467" y="58"/>
                  </a:lnTo>
                  <a:lnTo>
                    <a:pt x="69295" y="29"/>
                  </a:lnTo>
                  <a:lnTo>
                    <a:pt x="69123" y="0"/>
                  </a:lnTo>
                  <a:close/>
                </a:path>
              </a:pathLst>
            </a:custGeom>
            <a:solidFill>
              <a:srgbClr val="FFFFFF">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3"/>
            <p:cNvSpPr/>
            <p:nvPr/>
          </p:nvSpPr>
          <p:spPr>
            <a:xfrm>
              <a:off x="4325875" y="4075025"/>
              <a:ext cx="2045675" cy="722150"/>
            </a:xfrm>
            <a:custGeom>
              <a:avLst/>
              <a:gdLst/>
              <a:ahLst/>
              <a:cxnLst/>
              <a:rect l="l" t="t" r="r" b="b"/>
              <a:pathLst>
                <a:path w="81827" h="28886" fill="none" extrusionOk="0">
                  <a:moveTo>
                    <a:pt x="69123" y="0"/>
                  </a:moveTo>
                  <a:lnTo>
                    <a:pt x="69123" y="0"/>
                  </a:lnTo>
                  <a:lnTo>
                    <a:pt x="68979" y="0"/>
                  </a:lnTo>
                  <a:lnTo>
                    <a:pt x="68979" y="0"/>
                  </a:lnTo>
                  <a:lnTo>
                    <a:pt x="68778" y="87"/>
                  </a:lnTo>
                  <a:lnTo>
                    <a:pt x="68519" y="230"/>
                  </a:lnTo>
                  <a:lnTo>
                    <a:pt x="68260" y="460"/>
                  </a:lnTo>
                  <a:lnTo>
                    <a:pt x="67944" y="748"/>
                  </a:lnTo>
                  <a:lnTo>
                    <a:pt x="67599" y="1121"/>
                  </a:lnTo>
                  <a:lnTo>
                    <a:pt x="67254" y="1552"/>
                  </a:lnTo>
                  <a:lnTo>
                    <a:pt x="66450" y="2616"/>
                  </a:lnTo>
                  <a:lnTo>
                    <a:pt x="65501" y="3938"/>
                  </a:lnTo>
                  <a:lnTo>
                    <a:pt x="64467" y="5490"/>
                  </a:lnTo>
                  <a:lnTo>
                    <a:pt x="63288" y="7301"/>
                  </a:lnTo>
                  <a:lnTo>
                    <a:pt x="61995" y="9313"/>
                  </a:lnTo>
                  <a:lnTo>
                    <a:pt x="61995" y="9313"/>
                  </a:lnTo>
                  <a:lnTo>
                    <a:pt x="59868" y="12589"/>
                  </a:lnTo>
                  <a:lnTo>
                    <a:pt x="58776" y="14198"/>
                  </a:lnTo>
                  <a:lnTo>
                    <a:pt x="57770" y="15693"/>
                  </a:lnTo>
                  <a:lnTo>
                    <a:pt x="56822" y="16986"/>
                  </a:lnTo>
                  <a:lnTo>
                    <a:pt x="56390" y="17532"/>
                  </a:lnTo>
                  <a:lnTo>
                    <a:pt x="55988" y="17992"/>
                  </a:lnTo>
                  <a:lnTo>
                    <a:pt x="55614" y="18395"/>
                  </a:lnTo>
                  <a:lnTo>
                    <a:pt x="55298" y="18682"/>
                  </a:lnTo>
                  <a:lnTo>
                    <a:pt x="55011" y="18855"/>
                  </a:lnTo>
                  <a:lnTo>
                    <a:pt x="54896" y="18912"/>
                  </a:lnTo>
                  <a:lnTo>
                    <a:pt x="54781" y="18941"/>
                  </a:lnTo>
                  <a:lnTo>
                    <a:pt x="54781" y="18941"/>
                  </a:lnTo>
                  <a:lnTo>
                    <a:pt x="54752" y="18941"/>
                  </a:lnTo>
                  <a:lnTo>
                    <a:pt x="54752" y="18941"/>
                  </a:lnTo>
                  <a:lnTo>
                    <a:pt x="54637" y="18912"/>
                  </a:lnTo>
                  <a:lnTo>
                    <a:pt x="54494" y="18883"/>
                  </a:lnTo>
                  <a:lnTo>
                    <a:pt x="54177" y="18740"/>
                  </a:lnTo>
                  <a:lnTo>
                    <a:pt x="53775" y="18481"/>
                  </a:lnTo>
                  <a:lnTo>
                    <a:pt x="53344" y="18165"/>
                  </a:lnTo>
                  <a:lnTo>
                    <a:pt x="52855" y="17762"/>
                  </a:lnTo>
                  <a:lnTo>
                    <a:pt x="52338" y="17303"/>
                  </a:lnTo>
                  <a:lnTo>
                    <a:pt x="51188" y="16239"/>
                  </a:lnTo>
                  <a:lnTo>
                    <a:pt x="49952" y="15003"/>
                  </a:lnTo>
                  <a:lnTo>
                    <a:pt x="48659" y="13681"/>
                  </a:lnTo>
                  <a:lnTo>
                    <a:pt x="46187" y="11037"/>
                  </a:lnTo>
                  <a:lnTo>
                    <a:pt x="46187" y="11037"/>
                  </a:lnTo>
                  <a:lnTo>
                    <a:pt x="43773" y="8450"/>
                  </a:lnTo>
                  <a:lnTo>
                    <a:pt x="42796" y="7444"/>
                  </a:lnTo>
                  <a:lnTo>
                    <a:pt x="41991" y="6640"/>
                  </a:lnTo>
                  <a:lnTo>
                    <a:pt x="41301" y="6007"/>
                  </a:lnTo>
                  <a:lnTo>
                    <a:pt x="40755" y="5576"/>
                  </a:lnTo>
                  <a:lnTo>
                    <a:pt x="40554" y="5433"/>
                  </a:lnTo>
                  <a:lnTo>
                    <a:pt x="40353" y="5318"/>
                  </a:lnTo>
                  <a:lnTo>
                    <a:pt x="40181" y="5260"/>
                  </a:lnTo>
                  <a:lnTo>
                    <a:pt x="40037" y="5231"/>
                  </a:lnTo>
                  <a:lnTo>
                    <a:pt x="40037" y="5231"/>
                  </a:lnTo>
                  <a:lnTo>
                    <a:pt x="39979" y="5231"/>
                  </a:lnTo>
                  <a:lnTo>
                    <a:pt x="39951" y="5231"/>
                  </a:lnTo>
                  <a:lnTo>
                    <a:pt x="39951" y="5231"/>
                  </a:lnTo>
                  <a:lnTo>
                    <a:pt x="39807" y="5318"/>
                  </a:lnTo>
                  <a:lnTo>
                    <a:pt x="39634" y="5433"/>
                  </a:lnTo>
                  <a:lnTo>
                    <a:pt x="39405" y="5634"/>
                  </a:lnTo>
                  <a:lnTo>
                    <a:pt x="39175" y="5921"/>
                  </a:lnTo>
                  <a:lnTo>
                    <a:pt x="38542" y="6640"/>
                  </a:lnTo>
                  <a:lnTo>
                    <a:pt x="37824" y="7588"/>
                  </a:lnTo>
                  <a:lnTo>
                    <a:pt x="36933" y="8795"/>
                  </a:lnTo>
                  <a:lnTo>
                    <a:pt x="35927" y="10204"/>
                  </a:lnTo>
                  <a:lnTo>
                    <a:pt x="33541" y="13624"/>
                  </a:lnTo>
                  <a:lnTo>
                    <a:pt x="33541" y="13624"/>
                  </a:lnTo>
                  <a:lnTo>
                    <a:pt x="30955" y="17303"/>
                  </a:lnTo>
                  <a:lnTo>
                    <a:pt x="29604" y="19171"/>
                  </a:lnTo>
                  <a:lnTo>
                    <a:pt x="28339" y="20895"/>
                  </a:lnTo>
                  <a:lnTo>
                    <a:pt x="27161" y="22418"/>
                  </a:lnTo>
                  <a:lnTo>
                    <a:pt x="26644" y="23079"/>
                  </a:lnTo>
                  <a:lnTo>
                    <a:pt x="26155" y="23654"/>
                  </a:lnTo>
                  <a:lnTo>
                    <a:pt x="25724" y="24114"/>
                  </a:lnTo>
                  <a:lnTo>
                    <a:pt x="25350" y="24459"/>
                  </a:lnTo>
                  <a:lnTo>
                    <a:pt x="25063" y="24689"/>
                  </a:lnTo>
                  <a:lnTo>
                    <a:pt x="24919" y="24746"/>
                  </a:lnTo>
                  <a:lnTo>
                    <a:pt x="24804" y="24775"/>
                  </a:lnTo>
                  <a:lnTo>
                    <a:pt x="24804" y="24775"/>
                  </a:lnTo>
                  <a:lnTo>
                    <a:pt x="24775" y="24775"/>
                  </a:lnTo>
                  <a:lnTo>
                    <a:pt x="24775" y="24775"/>
                  </a:lnTo>
                  <a:lnTo>
                    <a:pt x="24574" y="24746"/>
                  </a:lnTo>
                  <a:lnTo>
                    <a:pt x="24373" y="24660"/>
                  </a:lnTo>
                  <a:lnTo>
                    <a:pt x="24086" y="24516"/>
                  </a:lnTo>
                  <a:lnTo>
                    <a:pt x="23798" y="24315"/>
                  </a:lnTo>
                  <a:lnTo>
                    <a:pt x="23109" y="23769"/>
                  </a:lnTo>
                  <a:lnTo>
                    <a:pt x="22304" y="23051"/>
                  </a:lnTo>
                  <a:lnTo>
                    <a:pt x="21442" y="22246"/>
                  </a:lnTo>
                  <a:lnTo>
                    <a:pt x="20522" y="21326"/>
                  </a:lnTo>
                  <a:lnTo>
                    <a:pt x="18625" y="19429"/>
                  </a:lnTo>
                  <a:lnTo>
                    <a:pt x="18625" y="19429"/>
                  </a:lnTo>
                  <a:lnTo>
                    <a:pt x="17389" y="18165"/>
                  </a:lnTo>
                  <a:lnTo>
                    <a:pt x="16153" y="16929"/>
                  </a:lnTo>
                  <a:lnTo>
                    <a:pt x="14946" y="15779"/>
                  </a:lnTo>
                  <a:lnTo>
                    <a:pt x="13797" y="14716"/>
                  </a:lnTo>
                  <a:lnTo>
                    <a:pt x="13250" y="14256"/>
                  </a:lnTo>
                  <a:lnTo>
                    <a:pt x="12733" y="13854"/>
                  </a:lnTo>
                  <a:lnTo>
                    <a:pt x="12245" y="13480"/>
                  </a:lnTo>
                  <a:lnTo>
                    <a:pt x="11785" y="13164"/>
                  </a:lnTo>
                  <a:lnTo>
                    <a:pt x="11354" y="12905"/>
                  </a:lnTo>
                  <a:lnTo>
                    <a:pt x="10951" y="12704"/>
                  </a:lnTo>
                  <a:lnTo>
                    <a:pt x="10578" y="12589"/>
                  </a:lnTo>
                  <a:lnTo>
                    <a:pt x="10405" y="12560"/>
                  </a:lnTo>
                  <a:lnTo>
                    <a:pt x="10261" y="12560"/>
                  </a:lnTo>
                  <a:lnTo>
                    <a:pt x="10261" y="12560"/>
                  </a:lnTo>
                  <a:lnTo>
                    <a:pt x="10031" y="12589"/>
                  </a:lnTo>
                  <a:lnTo>
                    <a:pt x="10031" y="12589"/>
                  </a:lnTo>
                  <a:lnTo>
                    <a:pt x="9859" y="12646"/>
                  </a:lnTo>
                  <a:lnTo>
                    <a:pt x="9658" y="12733"/>
                  </a:lnTo>
                  <a:lnTo>
                    <a:pt x="9485" y="12848"/>
                  </a:lnTo>
                  <a:lnTo>
                    <a:pt x="9284" y="12991"/>
                  </a:lnTo>
                  <a:lnTo>
                    <a:pt x="8882" y="13394"/>
                  </a:lnTo>
                  <a:lnTo>
                    <a:pt x="8422" y="13882"/>
                  </a:lnTo>
                  <a:lnTo>
                    <a:pt x="7962" y="14457"/>
                  </a:lnTo>
                  <a:lnTo>
                    <a:pt x="7474" y="15147"/>
                  </a:lnTo>
                  <a:lnTo>
                    <a:pt x="6985" y="15894"/>
                  </a:lnTo>
                  <a:lnTo>
                    <a:pt x="6439" y="16728"/>
                  </a:lnTo>
                  <a:lnTo>
                    <a:pt x="5922" y="17647"/>
                  </a:lnTo>
                  <a:lnTo>
                    <a:pt x="5347" y="18596"/>
                  </a:lnTo>
                  <a:lnTo>
                    <a:pt x="4226" y="20665"/>
                  </a:lnTo>
                  <a:lnTo>
                    <a:pt x="3047" y="22878"/>
                  </a:lnTo>
                  <a:lnTo>
                    <a:pt x="1869" y="25178"/>
                  </a:lnTo>
                  <a:lnTo>
                    <a:pt x="1869" y="25178"/>
                  </a:lnTo>
                  <a:lnTo>
                    <a:pt x="691" y="27448"/>
                  </a:lnTo>
                  <a:lnTo>
                    <a:pt x="288" y="28224"/>
                  </a:lnTo>
                  <a:lnTo>
                    <a:pt x="1" y="28655"/>
                  </a:lnTo>
                  <a:lnTo>
                    <a:pt x="317" y="28885"/>
                  </a:lnTo>
                  <a:lnTo>
                    <a:pt x="317" y="28885"/>
                  </a:lnTo>
                  <a:lnTo>
                    <a:pt x="432" y="28713"/>
                  </a:lnTo>
                  <a:lnTo>
                    <a:pt x="604" y="28454"/>
                  </a:lnTo>
                  <a:lnTo>
                    <a:pt x="1007" y="27678"/>
                  </a:lnTo>
                  <a:lnTo>
                    <a:pt x="2214" y="25350"/>
                  </a:lnTo>
                  <a:lnTo>
                    <a:pt x="2214" y="25350"/>
                  </a:lnTo>
                  <a:lnTo>
                    <a:pt x="3105" y="23626"/>
                  </a:lnTo>
                  <a:lnTo>
                    <a:pt x="4111" y="21700"/>
                  </a:lnTo>
                  <a:lnTo>
                    <a:pt x="5203" y="19688"/>
                  </a:lnTo>
                  <a:lnTo>
                    <a:pt x="6295" y="17734"/>
                  </a:lnTo>
                  <a:lnTo>
                    <a:pt x="6870" y="16814"/>
                  </a:lnTo>
                  <a:lnTo>
                    <a:pt x="7387" y="15952"/>
                  </a:lnTo>
                  <a:lnTo>
                    <a:pt x="7933" y="15176"/>
                  </a:lnTo>
                  <a:lnTo>
                    <a:pt x="8422" y="14486"/>
                  </a:lnTo>
                  <a:lnTo>
                    <a:pt x="8911" y="13911"/>
                  </a:lnTo>
                  <a:lnTo>
                    <a:pt x="9342" y="13451"/>
                  </a:lnTo>
                  <a:lnTo>
                    <a:pt x="9572" y="13279"/>
                  </a:lnTo>
                  <a:lnTo>
                    <a:pt x="9744" y="13135"/>
                  </a:lnTo>
                  <a:lnTo>
                    <a:pt x="9945" y="13020"/>
                  </a:lnTo>
                  <a:lnTo>
                    <a:pt x="10118" y="12963"/>
                  </a:lnTo>
                  <a:lnTo>
                    <a:pt x="10118" y="12963"/>
                  </a:lnTo>
                  <a:lnTo>
                    <a:pt x="10290" y="12934"/>
                  </a:lnTo>
                  <a:lnTo>
                    <a:pt x="10290" y="12934"/>
                  </a:lnTo>
                  <a:lnTo>
                    <a:pt x="10405" y="12963"/>
                  </a:lnTo>
                  <a:lnTo>
                    <a:pt x="10578" y="12991"/>
                  </a:lnTo>
                  <a:lnTo>
                    <a:pt x="10922" y="13106"/>
                  </a:lnTo>
                  <a:lnTo>
                    <a:pt x="11296" y="13308"/>
                  </a:lnTo>
                  <a:lnTo>
                    <a:pt x="11727" y="13566"/>
                  </a:lnTo>
                  <a:lnTo>
                    <a:pt x="12187" y="13911"/>
                  </a:lnTo>
                  <a:lnTo>
                    <a:pt x="12676" y="14285"/>
                  </a:lnTo>
                  <a:lnTo>
                    <a:pt x="13193" y="14716"/>
                  </a:lnTo>
                  <a:lnTo>
                    <a:pt x="13739" y="15204"/>
                  </a:lnTo>
                  <a:lnTo>
                    <a:pt x="14889" y="16239"/>
                  </a:lnTo>
                  <a:lnTo>
                    <a:pt x="16038" y="17360"/>
                  </a:lnTo>
                  <a:lnTo>
                    <a:pt x="18366" y="19717"/>
                  </a:lnTo>
                  <a:lnTo>
                    <a:pt x="18366" y="19717"/>
                  </a:lnTo>
                  <a:lnTo>
                    <a:pt x="20579" y="21930"/>
                  </a:lnTo>
                  <a:lnTo>
                    <a:pt x="21528" y="22850"/>
                  </a:lnTo>
                  <a:lnTo>
                    <a:pt x="22361" y="23654"/>
                  </a:lnTo>
                  <a:lnTo>
                    <a:pt x="23109" y="24258"/>
                  </a:lnTo>
                  <a:lnTo>
                    <a:pt x="23453" y="24516"/>
                  </a:lnTo>
                  <a:lnTo>
                    <a:pt x="23741" y="24746"/>
                  </a:lnTo>
                  <a:lnTo>
                    <a:pt x="24028" y="24919"/>
                  </a:lnTo>
                  <a:lnTo>
                    <a:pt x="24287" y="25034"/>
                  </a:lnTo>
                  <a:lnTo>
                    <a:pt x="24517" y="25120"/>
                  </a:lnTo>
                  <a:lnTo>
                    <a:pt x="24718" y="25178"/>
                  </a:lnTo>
                  <a:lnTo>
                    <a:pt x="24718" y="25178"/>
                  </a:lnTo>
                  <a:lnTo>
                    <a:pt x="24775" y="25178"/>
                  </a:lnTo>
                  <a:lnTo>
                    <a:pt x="24775" y="25178"/>
                  </a:lnTo>
                  <a:lnTo>
                    <a:pt x="24862" y="25178"/>
                  </a:lnTo>
                  <a:lnTo>
                    <a:pt x="24862" y="25178"/>
                  </a:lnTo>
                  <a:lnTo>
                    <a:pt x="24977" y="25149"/>
                  </a:lnTo>
                  <a:lnTo>
                    <a:pt x="25092" y="25091"/>
                  </a:lnTo>
                  <a:lnTo>
                    <a:pt x="25379" y="24919"/>
                  </a:lnTo>
                  <a:lnTo>
                    <a:pt x="25695" y="24660"/>
                  </a:lnTo>
                  <a:lnTo>
                    <a:pt x="26069" y="24287"/>
                  </a:lnTo>
                  <a:lnTo>
                    <a:pt x="26500" y="23855"/>
                  </a:lnTo>
                  <a:lnTo>
                    <a:pt x="26960" y="23309"/>
                  </a:lnTo>
                  <a:lnTo>
                    <a:pt x="28023" y="21987"/>
                  </a:lnTo>
                  <a:lnTo>
                    <a:pt x="29230" y="20349"/>
                  </a:lnTo>
                  <a:lnTo>
                    <a:pt x="30610" y="18452"/>
                  </a:lnTo>
                  <a:lnTo>
                    <a:pt x="32162" y="16268"/>
                  </a:lnTo>
                  <a:lnTo>
                    <a:pt x="33858" y="13854"/>
                  </a:lnTo>
                  <a:lnTo>
                    <a:pt x="33858" y="13854"/>
                  </a:lnTo>
                  <a:lnTo>
                    <a:pt x="35841" y="11008"/>
                  </a:lnTo>
                  <a:lnTo>
                    <a:pt x="37709" y="8393"/>
                  </a:lnTo>
                  <a:lnTo>
                    <a:pt x="38514" y="7301"/>
                  </a:lnTo>
                  <a:lnTo>
                    <a:pt x="39203" y="6438"/>
                  </a:lnTo>
                  <a:lnTo>
                    <a:pt x="39462" y="6122"/>
                  </a:lnTo>
                  <a:lnTo>
                    <a:pt x="39721" y="5864"/>
                  </a:lnTo>
                  <a:lnTo>
                    <a:pt x="39893" y="5691"/>
                  </a:lnTo>
                  <a:lnTo>
                    <a:pt x="40037" y="5605"/>
                  </a:lnTo>
                  <a:lnTo>
                    <a:pt x="40037" y="5605"/>
                  </a:lnTo>
                  <a:lnTo>
                    <a:pt x="40066" y="5605"/>
                  </a:lnTo>
                  <a:lnTo>
                    <a:pt x="40066" y="5605"/>
                  </a:lnTo>
                  <a:lnTo>
                    <a:pt x="40094" y="5634"/>
                  </a:lnTo>
                  <a:lnTo>
                    <a:pt x="40209" y="5662"/>
                  </a:lnTo>
                  <a:lnTo>
                    <a:pt x="40324" y="5749"/>
                  </a:lnTo>
                  <a:lnTo>
                    <a:pt x="40525" y="5892"/>
                  </a:lnTo>
                  <a:lnTo>
                    <a:pt x="40784" y="6094"/>
                  </a:lnTo>
                  <a:lnTo>
                    <a:pt x="41129" y="6381"/>
                  </a:lnTo>
                  <a:lnTo>
                    <a:pt x="41560" y="6755"/>
                  </a:lnTo>
                  <a:lnTo>
                    <a:pt x="42049" y="7243"/>
                  </a:lnTo>
                  <a:lnTo>
                    <a:pt x="42049" y="7243"/>
                  </a:lnTo>
                  <a:lnTo>
                    <a:pt x="42911" y="8105"/>
                  </a:lnTo>
                  <a:lnTo>
                    <a:pt x="43859" y="9083"/>
                  </a:lnTo>
                  <a:lnTo>
                    <a:pt x="45900" y="11296"/>
                  </a:lnTo>
                  <a:lnTo>
                    <a:pt x="45900" y="11296"/>
                  </a:lnTo>
                  <a:lnTo>
                    <a:pt x="47452" y="12963"/>
                  </a:lnTo>
                  <a:lnTo>
                    <a:pt x="48889" y="14457"/>
                  </a:lnTo>
                  <a:lnTo>
                    <a:pt x="50211" y="15837"/>
                  </a:lnTo>
                  <a:lnTo>
                    <a:pt x="51418" y="16986"/>
                  </a:lnTo>
                  <a:lnTo>
                    <a:pt x="51936" y="17504"/>
                  </a:lnTo>
                  <a:lnTo>
                    <a:pt x="52453" y="17935"/>
                  </a:lnTo>
                  <a:lnTo>
                    <a:pt x="52913" y="18337"/>
                  </a:lnTo>
                  <a:lnTo>
                    <a:pt x="53373" y="18653"/>
                  </a:lnTo>
                  <a:lnTo>
                    <a:pt x="53746" y="18941"/>
                  </a:lnTo>
                  <a:lnTo>
                    <a:pt x="54120" y="19142"/>
                  </a:lnTo>
                  <a:lnTo>
                    <a:pt x="54407" y="19257"/>
                  </a:lnTo>
                  <a:lnTo>
                    <a:pt x="54695" y="19314"/>
                  </a:lnTo>
                  <a:lnTo>
                    <a:pt x="54695" y="19314"/>
                  </a:lnTo>
                  <a:lnTo>
                    <a:pt x="54752" y="19314"/>
                  </a:lnTo>
                  <a:lnTo>
                    <a:pt x="54752" y="19314"/>
                  </a:lnTo>
                  <a:lnTo>
                    <a:pt x="54810" y="19314"/>
                  </a:lnTo>
                  <a:lnTo>
                    <a:pt x="54810" y="19314"/>
                  </a:lnTo>
                  <a:lnTo>
                    <a:pt x="54925" y="19314"/>
                  </a:lnTo>
                  <a:lnTo>
                    <a:pt x="55040" y="19257"/>
                  </a:lnTo>
                  <a:lnTo>
                    <a:pt x="55327" y="19113"/>
                  </a:lnTo>
                  <a:lnTo>
                    <a:pt x="55614" y="18912"/>
                  </a:lnTo>
                  <a:lnTo>
                    <a:pt x="55931" y="18596"/>
                  </a:lnTo>
                  <a:lnTo>
                    <a:pt x="56304" y="18222"/>
                  </a:lnTo>
                  <a:lnTo>
                    <a:pt x="56678" y="17791"/>
                  </a:lnTo>
                  <a:lnTo>
                    <a:pt x="57109" y="17245"/>
                  </a:lnTo>
                  <a:lnTo>
                    <a:pt x="57540" y="16670"/>
                  </a:lnTo>
                  <a:lnTo>
                    <a:pt x="58546" y="15262"/>
                  </a:lnTo>
                  <a:lnTo>
                    <a:pt x="59667" y="13595"/>
                  </a:lnTo>
                  <a:lnTo>
                    <a:pt x="60931" y="11669"/>
                  </a:lnTo>
                  <a:lnTo>
                    <a:pt x="62311" y="9514"/>
                  </a:lnTo>
                  <a:lnTo>
                    <a:pt x="62311" y="9514"/>
                  </a:lnTo>
                  <a:lnTo>
                    <a:pt x="64352" y="6352"/>
                  </a:lnTo>
                  <a:lnTo>
                    <a:pt x="65358" y="4829"/>
                  </a:lnTo>
                  <a:lnTo>
                    <a:pt x="66306" y="3449"/>
                  </a:lnTo>
                  <a:lnTo>
                    <a:pt x="67197" y="2242"/>
                  </a:lnTo>
                  <a:lnTo>
                    <a:pt x="67599" y="1754"/>
                  </a:lnTo>
                  <a:lnTo>
                    <a:pt x="67944" y="1294"/>
                  </a:lnTo>
                  <a:lnTo>
                    <a:pt x="68289" y="949"/>
                  </a:lnTo>
                  <a:lnTo>
                    <a:pt x="68577" y="662"/>
                  </a:lnTo>
                  <a:lnTo>
                    <a:pt x="68835" y="489"/>
                  </a:lnTo>
                  <a:lnTo>
                    <a:pt x="68950" y="432"/>
                  </a:lnTo>
                  <a:lnTo>
                    <a:pt x="69065" y="403"/>
                  </a:lnTo>
                  <a:lnTo>
                    <a:pt x="69065" y="403"/>
                  </a:lnTo>
                  <a:lnTo>
                    <a:pt x="69123" y="374"/>
                  </a:lnTo>
                  <a:lnTo>
                    <a:pt x="69123" y="374"/>
                  </a:lnTo>
                  <a:lnTo>
                    <a:pt x="69238" y="403"/>
                  </a:lnTo>
                  <a:lnTo>
                    <a:pt x="69353" y="432"/>
                  </a:lnTo>
                  <a:lnTo>
                    <a:pt x="69640" y="547"/>
                  </a:lnTo>
                  <a:lnTo>
                    <a:pt x="70014" y="805"/>
                  </a:lnTo>
                  <a:lnTo>
                    <a:pt x="70502" y="1179"/>
                  </a:lnTo>
                  <a:lnTo>
                    <a:pt x="71048" y="1696"/>
                  </a:lnTo>
                  <a:lnTo>
                    <a:pt x="71738" y="2386"/>
                  </a:lnTo>
                  <a:lnTo>
                    <a:pt x="72543" y="3306"/>
                  </a:lnTo>
                  <a:lnTo>
                    <a:pt x="73462" y="4427"/>
                  </a:lnTo>
                  <a:lnTo>
                    <a:pt x="73462" y="4427"/>
                  </a:lnTo>
                  <a:lnTo>
                    <a:pt x="74210" y="5346"/>
                  </a:lnTo>
                  <a:lnTo>
                    <a:pt x="74986" y="6323"/>
                  </a:lnTo>
                  <a:lnTo>
                    <a:pt x="76509" y="8364"/>
                  </a:lnTo>
                  <a:lnTo>
                    <a:pt x="77975" y="10376"/>
                  </a:lnTo>
                  <a:lnTo>
                    <a:pt x="79268" y="12215"/>
                  </a:lnTo>
                  <a:lnTo>
                    <a:pt x="79268" y="12215"/>
                  </a:lnTo>
                  <a:lnTo>
                    <a:pt x="80590" y="14055"/>
                  </a:lnTo>
                  <a:lnTo>
                    <a:pt x="81107" y="14773"/>
                  </a:lnTo>
                  <a:lnTo>
                    <a:pt x="81539" y="15319"/>
                  </a:lnTo>
                  <a:lnTo>
                    <a:pt x="81826" y="15061"/>
                  </a:lnTo>
                  <a:lnTo>
                    <a:pt x="81826" y="15061"/>
                  </a:lnTo>
                  <a:lnTo>
                    <a:pt x="80906" y="13825"/>
                  </a:lnTo>
                  <a:lnTo>
                    <a:pt x="79584" y="11985"/>
                  </a:lnTo>
                  <a:lnTo>
                    <a:pt x="79584" y="11985"/>
                  </a:lnTo>
                  <a:lnTo>
                    <a:pt x="77917" y="9657"/>
                  </a:lnTo>
                  <a:lnTo>
                    <a:pt x="76308" y="7444"/>
                  </a:lnTo>
                  <a:lnTo>
                    <a:pt x="74756" y="5404"/>
                  </a:lnTo>
                  <a:lnTo>
                    <a:pt x="74037" y="4484"/>
                  </a:lnTo>
                  <a:lnTo>
                    <a:pt x="73319" y="3622"/>
                  </a:lnTo>
                  <a:lnTo>
                    <a:pt x="72658" y="2846"/>
                  </a:lnTo>
                  <a:lnTo>
                    <a:pt x="72025" y="2127"/>
                  </a:lnTo>
                  <a:lnTo>
                    <a:pt x="71422" y="1495"/>
                  </a:lnTo>
                  <a:lnTo>
                    <a:pt x="70876" y="978"/>
                  </a:lnTo>
                  <a:lnTo>
                    <a:pt x="70358" y="575"/>
                  </a:lnTo>
                  <a:lnTo>
                    <a:pt x="70129" y="403"/>
                  </a:lnTo>
                  <a:lnTo>
                    <a:pt x="69899" y="259"/>
                  </a:lnTo>
                  <a:lnTo>
                    <a:pt x="69669" y="144"/>
                  </a:lnTo>
                  <a:lnTo>
                    <a:pt x="69467" y="58"/>
                  </a:lnTo>
                  <a:lnTo>
                    <a:pt x="69295" y="29"/>
                  </a:lnTo>
                  <a:lnTo>
                    <a:pt x="69123" y="0"/>
                  </a:lnTo>
                </a:path>
              </a:pathLst>
            </a:custGeom>
            <a:solidFill>
              <a:srgbClr val="FFFFFF">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3"/>
            <p:cNvSpPr/>
            <p:nvPr/>
          </p:nvSpPr>
          <p:spPr>
            <a:xfrm>
              <a:off x="4307925" y="3970850"/>
              <a:ext cx="2045650" cy="722125"/>
            </a:xfrm>
            <a:custGeom>
              <a:avLst/>
              <a:gdLst/>
              <a:ahLst/>
              <a:cxnLst/>
              <a:rect l="l" t="t" r="r" b="b"/>
              <a:pathLst>
                <a:path w="81826" h="28885" extrusionOk="0">
                  <a:moveTo>
                    <a:pt x="68978" y="0"/>
                  </a:moveTo>
                  <a:lnTo>
                    <a:pt x="68777" y="86"/>
                  </a:lnTo>
                  <a:lnTo>
                    <a:pt x="68518" y="230"/>
                  </a:lnTo>
                  <a:lnTo>
                    <a:pt x="68260" y="460"/>
                  </a:lnTo>
                  <a:lnTo>
                    <a:pt x="67944" y="747"/>
                  </a:lnTo>
                  <a:lnTo>
                    <a:pt x="67599" y="1121"/>
                  </a:lnTo>
                  <a:lnTo>
                    <a:pt x="67254" y="1552"/>
                  </a:lnTo>
                  <a:lnTo>
                    <a:pt x="66449" y="2615"/>
                  </a:lnTo>
                  <a:lnTo>
                    <a:pt x="65501" y="3938"/>
                  </a:lnTo>
                  <a:lnTo>
                    <a:pt x="64466" y="5490"/>
                  </a:lnTo>
                  <a:lnTo>
                    <a:pt x="63288" y="7300"/>
                  </a:lnTo>
                  <a:lnTo>
                    <a:pt x="61994" y="9312"/>
                  </a:lnTo>
                  <a:lnTo>
                    <a:pt x="59868" y="12589"/>
                  </a:lnTo>
                  <a:lnTo>
                    <a:pt x="58804" y="14198"/>
                  </a:lnTo>
                  <a:lnTo>
                    <a:pt x="57769" y="15693"/>
                  </a:lnTo>
                  <a:lnTo>
                    <a:pt x="56821" y="16986"/>
                  </a:lnTo>
                  <a:lnTo>
                    <a:pt x="56390" y="17532"/>
                  </a:lnTo>
                  <a:lnTo>
                    <a:pt x="55988" y="17992"/>
                  </a:lnTo>
                  <a:lnTo>
                    <a:pt x="55614" y="18394"/>
                  </a:lnTo>
                  <a:lnTo>
                    <a:pt x="55298" y="18682"/>
                  </a:lnTo>
                  <a:lnTo>
                    <a:pt x="55010" y="18854"/>
                  </a:lnTo>
                  <a:lnTo>
                    <a:pt x="54895" y="18912"/>
                  </a:lnTo>
                  <a:lnTo>
                    <a:pt x="54780" y="18940"/>
                  </a:lnTo>
                  <a:lnTo>
                    <a:pt x="54752" y="18940"/>
                  </a:lnTo>
                  <a:lnTo>
                    <a:pt x="54637" y="18912"/>
                  </a:lnTo>
                  <a:lnTo>
                    <a:pt x="54493" y="18883"/>
                  </a:lnTo>
                  <a:lnTo>
                    <a:pt x="54177" y="18739"/>
                  </a:lnTo>
                  <a:lnTo>
                    <a:pt x="53774" y="18480"/>
                  </a:lnTo>
                  <a:lnTo>
                    <a:pt x="53343" y="18164"/>
                  </a:lnTo>
                  <a:lnTo>
                    <a:pt x="52855" y="17762"/>
                  </a:lnTo>
                  <a:lnTo>
                    <a:pt x="52337" y="17302"/>
                  </a:lnTo>
                  <a:lnTo>
                    <a:pt x="51188" y="16239"/>
                  </a:lnTo>
                  <a:lnTo>
                    <a:pt x="49952" y="15003"/>
                  </a:lnTo>
                  <a:lnTo>
                    <a:pt x="48659" y="13681"/>
                  </a:lnTo>
                  <a:lnTo>
                    <a:pt x="46187" y="11037"/>
                  </a:lnTo>
                  <a:lnTo>
                    <a:pt x="43744" y="8450"/>
                  </a:lnTo>
                  <a:lnTo>
                    <a:pt x="42795" y="7444"/>
                  </a:lnTo>
                  <a:lnTo>
                    <a:pt x="41991" y="6639"/>
                  </a:lnTo>
                  <a:lnTo>
                    <a:pt x="41301" y="6007"/>
                  </a:lnTo>
                  <a:lnTo>
                    <a:pt x="40755" y="5576"/>
                  </a:lnTo>
                  <a:lnTo>
                    <a:pt x="40554" y="5432"/>
                  </a:lnTo>
                  <a:lnTo>
                    <a:pt x="40352" y="5317"/>
                  </a:lnTo>
                  <a:lnTo>
                    <a:pt x="40180" y="5260"/>
                  </a:lnTo>
                  <a:lnTo>
                    <a:pt x="40036" y="5231"/>
                  </a:lnTo>
                  <a:lnTo>
                    <a:pt x="39950" y="5231"/>
                  </a:lnTo>
                  <a:lnTo>
                    <a:pt x="39806" y="5317"/>
                  </a:lnTo>
                  <a:lnTo>
                    <a:pt x="39634" y="5432"/>
                  </a:lnTo>
                  <a:lnTo>
                    <a:pt x="39404" y="5633"/>
                  </a:lnTo>
                  <a:lnTo>
                    <a:pt x="39174" y="5921"/>
                  </a:lnTo>
                  <a:lnTo>
                    <a:pt x="38571" y="6639"/>
                  </a:lnTo>
                  <a:lnTo>
                    <a:pt x="37823" y="7588"/>
                  </a:lnTo>
                  <a:lnTo>
                    <a:pt x="36932" y="8795"/>
                  </a:lnTo>
                  <a:lnTo>
                    <a:pt x="35926" y="10203"/>
                  </a:lnTo>
                  <a:lnTo>
                    <a:pt x="33541" y="13623"/>
                  </a:lnTo>
                  <a:lnTo>
                    <a:pt x="30954" y="17302"/>
                  </a:lnTo>
                  <a:lnTo>
                    <a:pt x="29632" y="19170"/>
                  </a:lnTo>
                  <a:lnTo>
                    <a:pt x="28339" y="20895"/>
                  </a:lnTo>
                  <a:lnTo>
                    <a:pt x="27160" y="22418"/>
                  </a:lnTo>
                  <a:lnTo>
                    <a:pt x="26643" y="23079"/>
                  </a:lnTo>
                  <a:lnTo>
                    <a:pt x="26155" y="23654"/>
                  </a:lnTo>
                  <a:lnTo>
                    <a:pt x="25723" y="24114"/>
                  </a:lnTo>
                  <a:lnTo>
                    <a:pt x="25350" y="24459"/>
                  </a:lnTo>
                  <a:lnTo>
                    <a:pt x="25062" y="24688"/>
                  </a:lnTo>
                  <a:lnTo>
                    <a:pt x="24919" y="24746"/>
                  </a:lnTo>
                  <a:lnTo>
                    <a:pt x="24832" y="24775"/>
                  </a:lnTo>
                  <a:lnTo>
                    <a:pt x="24775" y="24775"/>
                  </a:lnTo>
                  <a:lnTo>
                    <a:pt x="24574" y="24746"/>
                  </a:lnTo>
                  <a:lnTo>
                    <a:pt x="24373" y="24660"/>
                  </a:lnTo>
                  <a:lnTo>
                    <a:pt x="24085" y="24516"/>
                  </a:lnTo>
                  <a:lnTo>
                    <a:pt x="23798" y="24315"/>
                  </a:lnTo>
                  <a:lnTo>
                    <a:pt x="23108" y="23769"/>
                  </a:lnTo>
                  <a:lnTo>
                    <a:pt x="22303" y="23050"/>
                  </a:lnTo>
                  <a:lnTo>
                    <a:pt x="21441" y="22246"/>
                  </a:lnTo>
                  <a:lnTo>
                    <a:pt x="20521" y="21326"/>
                  </a:lnTo>
                  <a:lnTo>
                    <a:pt x="18653" y="19429"/>
                  </a:lnTo>
                  <a:lnTo>
                    <a:pt x="17389" y="18164"/>
                  </a:lnTo>
                  <a:lnTo>
                    <a:pt x="16153" y="16928"/>
                  </a:lnTo>
                  <a:lnTo>
                    <a:pt x="14946" y="15779"/>
                  </a:lnTo>
                  <a:lnTo>
                    <a:pt x="13796" y="14715"/>
                  </a:lnTo>
                  <a:lnTo>
                    <a:pt x="13279" y="14256"/>
                  </a:lnTo>
                  <a:lnTo>
                    <a:pt x="12733" y="13853"/>
                  </a:lnTo>
                  <a:lnTo>
                    <a:pt x="12244" y="13480"/>
                  </a:lnTo>
                  <a:lnTo>
                    <a:pt x="11784" y="13163"/>
                  </a:lnTo>
                  <a:lnTo>
                    <a:pt x="11353" y="12905"/>
                  </a:lnTo>
                  <a:lnTo>
                    <a:pt x="10951" y="12704"/>
                  </a:lnTo>
                  <a:lnTo>
                    <a:pt x="10577" y="12589"/>
                  </a:lnTo>
                  <a:lnTo>
                    <a:pt x="10405" y="12560"/>
                  </a:lnTo>
                  <a:lnTo>
                    <a:pt x="10261" y="12560"/>
                  </a:lnTo>
                  <a:lnTo>
                    <a:pt x="10031" y="12589"/>
                  </a:lnTo>
                  <a:lnTo>
                    <a:pt x="9858" y="12646"/>
                  </a:lnTo>
                  <a:lnTo>
                    <a:pt x="9686" y="12732"/>
                  </a:lnTo>
                  <a:lnTo>
                    <a:pt x="9485" y="12847"/>
                  </a:lnTo>
                  <a:lnTo>
                    <a:pt x="9284" y="12991"/>
                  </a:lnTo>
                  <a:lnTo>
                    <a:pt x="8881" y="13393"/>
                  </a:lnTo>
                  <a:lnTo>
                    <a:pt x="8421" y="13882"/>
                  </a:lnTo>
                  <a:lnTo>
                    <a:pt x="7962" y="14457"/>
                  </a:lnTo>
                  <a:lnTo>
                    <a:pt x="7473" y="15147"/>
                  </a:lnTo>
                  <a:lnTo>
                    <a:pt x="6984" y="15894"/>
                  </a:lnTo>
                  <a:lnTo>
                    <a:pt x="6438" y="16727"/>
                  </a:lnTo>
                  <a:lnTo>
                    <a:pt x="5921" y="17647"/>
                  </a:lnTo>
                  <a:lnTo>
                    <a:pt x="5346" y="18595"/>
                  </a:lnTo>
                  <a:lnTo>
                    <a:pt x="4225" y="20665"/>
                  </a:lnTo>
                  <a:lnTo>
                    <a:pt x="3047" y="22878"/>
                  </a:lnTo>
                  <a:lnTo>
                    <a:pt x="1869" y="25177"/>
                  </a:lnTo>
                  <a:lnTo>
                    <a:pt x="690" y="27448"/>
                  </a:lnTo>
                  <a:lnTo>
                    <a:pt x="288" y="28224"/>
                  </a:lnTo>
                  <a:lnTo>
                    <a:pt x="0" y="28655"/>
                  </a:lnTo>
                  <a:lnTo>
                    <a:pt x="317" y="28885"/>
                  </a:lnTo>
                  <a:lnTo>
                    <a:pt x="432" y="28712"/>
                  </a:lnTo>
                  <a:lnTo>
                    <a:pt x="604" y="28454"/>
                  </a:lnTo>
                  <a:lnTo>
                    <a:pt x="1006" y="27678"/>
                  </a:lnTo>
                  <a:lnTo>
                    <a:pt x="2213" y="25350"/>
                  </a:lnTo>
                  <a:lnTo>
                    <a:pt x="3104" y="23625"/>
                  </a:lnTo>
                  <a:lnTo>
                    <a:pt x="4110" y="21699"/>
                  </a:lnTo>
                  <a:lnTo>
                    <a:pt x="5202" y="19688"/>
                  </a:lnTo>
                  <a:lnTo>
                    <a:pt x="6295" y="17733"/>
                  </a:lnTo>
                  <a:lnTo>
                    <a:pt x="6869" y="16813"/>
                  </a:lnTo>
                  <a:lnTo>
                    <a:pt x="7387" y="15951"/>
                  </a:lnTo>
                  <a:lnTo>
                    <a:pt x="7933" y="15175"/>
                  </a:lnTo>
                  <a:lnTo>
                    <a:pt x="8421" y="14485"/>
                  </a:lnTo>
                  <a:lnTo>
                    <a:pt x="8910" y="13911"/>
                  </a:lnTo>
                  <a:lnTo>
                    <a:pt x="9341" y="13451"/>
                  </a:lnTo>
                  <a:lnTo>
                    <a:pt x="9571" y="13278"/>
                  </a:lnTo>
                  <a:lnTo>
                    <a:pt x="9744" y="13135"/>
                  </a:lnTo>
                  <a:lnTo>
                    <a:pt x="9945" y="13020"/>
                  </a:lnTo>
                  <a:lnTo>
                    <a:pt x="10117" y="12962"/>
                  </a:lnTo>
                  <a:lnTo>
                    <a:pt x="10290" y="12933"/>
                  </a:lnTo>
                  <a:lnTo>
                    <a:pt x="10405" y="12962"/>
                  </a:lnTo>
                  <a:lnTo>
                    <a:pt x="10577" y="12991"/>
                  </a:lnTo>
                  <a:lnTo>
                    <a:pt x="10922" y="13106"/>
                  </a:lnTo>
                  <a:lnTo>
                    <a:pt x="11296" y="13307"/>
                  </a:lnTo>
                  <a:lnTo>
                    <a:pt x="11727" y="13566"/>
                  </a:lnTo>
                  <a:lnTo>
                    <a:pt x="12186" y="13911"/>
                  </a:lnTo>
                  <a:lnTo>
                    <a:pt x="12675" y="14284"/>
                  </a:lnTo>
                  <a:lnTo>
                    <a:pt x="13192" y="14715"/>
                  </a:lnTo>
                  <a:lnTo>
                    <a:pt x="13739" y="15204"/>
                  </a:lnTo>
                  <a:lnTo>
                    <a:pt x="14888" y="16239"/>
                  </a:lnTo>
                  <a:lnTo>
                    <a:pt x="16038" y="17360"/>
                  </a:lnTo>
                  <a:lnTo>
                    <a:pt x="18366" y="19716"/>
                  </a:lnTo>
                  <a:lnTo>
                    <a:pt x="20636" y="21987"/>
                  </a:lnTo>
                  <a:lnTo>
                    <a:pt x="21585" y="22907"/>
                  </a:lnTo>
                  <a:lnTo>
                    <a:pt x="22447" y="23711"/>
                  </a:lnTo>
                  <a:lnTo>
                    <a:pt x="23194" y="24344"/>
                  </a:lnTo>
                  <a:lnTo>
                    <a:pt x="23510" y="24574"/>
                  </a:lnTo>
                  <a:lnTo>
                    <a:pt x="23827" y="24803"/>
                  </a:lnTo>
                  <a:lnTo>
                    <a:pt x="24114" y="24947"/>
                  </a:lnTo>
                  <a:lnTo>
                    <a:pt x="24373" y="25091"/>
                  </a:lnTo>
                  <a:lnTo>
                    <a:pt x="24574" y="25148"/>
                  </a:lnTo>
                  <a:lnTo>
                    <a:pt x="24775" y="25177"/>
                  </a:lnTo>
                  <a:lnTo>
                    <a:pt x="24861" y="25177"/>
                  </a:lnTo>
                  <a:lnTo>
                    <a:pt x="24976" y="25148"/>
                  </a:lnTo>
                  <a:lnTo>
                    <a:pt x="25091" y="25091"/>
                  </a:lnTo>
                  <a:lnTo>
                    <a:pt x="25379" y="24918"/>
                  </a:lnTo>
                  <a:lnTo>
                    <a:pt x="25695" y="24660"/>
                  </a:lnTo>
                  <a:lnTo>
                    <a:pt x="26068" y="24286"/>
                  </a:lnTo>
                  <a:lnTo>
                    <a:pt x="26499" y="23855"/>
                  </a:lnTo>
                  <a:lnTo>
                    <a:pt x="26959" y="23309"/>
                  </a:lnTo>
                  <a:lnTo>
                    <a:pt x="28023" y="21987"/>
                  </a:lnTo>
                  <a:lnTo>
                    <a:pt x="29230" y="20349"/>
                  </a:lnTo>
                  <a:lnTo>
                    <a:pt x="30609" y="18452"/>
                  </a:lnTo>
                  <a:lnTo>
                    <a:pt x="32161" y="16267"/>
                  </a:lnTo>
                  <a:lnTo>
                    <a:pt x="33857" y="13853"/>
                  </a:lnTo>
                  <a:lnTo>
                    <a:pt x="35840" y="11008"/>
                  </a:lnTo>
                  <a:lnTo>
                    <a:pt x="37708" y="8392"/>
                  </a:lnTo>
                  <a:lnTo>
                    <a:pt x="38513" y="7300"/>
                  </a:lnTo>
                  <a:lnTo>
                    <a:pt x="39203" y="6467"/>
                  </a:lnTo>
                  <a:lnTo>
                    <a:pt x="39462" y="6122"/>
                  </a:lnTo>
                  <a:lnTo>
                    <a:pt x="39720" y="5863"/>
                  </a:lnTo>
                  <a:lnTo>
                    <a:pt x="39893" y="5691"/>
                  </a:lnTo>
                  <a:lnTo>
                    <a:pt x="40036" y="5605"/>
                  </a:lnTo>
                  <a:lnTo>
                    <a:pt x="40065" y="5605"/>
                  </a:lnTo>
                  <a:lnTo>
                    <a:pt x="40094" y="5633"/>
                  </a:lnTo>
                  <a:lnTo>
                    <a:pt x="40209" y="5662"/>
                  </a:lnTo>
                  <a:lnTo>
                    <a:pt x="40324" y="5748"/>
                  </a:lnTo>
                  <a:lnTo>
                    <a:pt x="40525" y="5863"/>
                  </a:lnTo>
                  <a:lnTo>
                    <a:pt x="40784" y="6093"/>
                  </a:lnTo>
                  <a:lnTo>
                    <a:pt x="41129" y="6381"/>
                  </a:lnTo>
                  <a:lnTo>
                    <a:pt x="41560" y="6754"/>
                  </a:lnTo>
                  <a:lnTo>
                    <a:pt x="42048" y="7243"/>
                  </a:lnTo>
                  <a:lnTo>
                    <a:pt x="42910" y="8105"/>
                  </a:lnTo>
                  <a:lnTo>
                    <a:pt x="43859" y="9082"/>
                  </a:lnTo>
                  <a:lnTo>
                    <a:pt x="45899" y="11295"/>
                  </a:lnTo>
                  <a:lnTo>
                    <a:pt x="47451" y="12962"/>
                  </a:lnTo>
                  <a:lnTo>
                    <a:pt x="48889" y="14457"/>
                  </a:lnTo>
                  <a:lnTo>
                    <a:pt x="50211" y="15836"/>
                  </a:lnTo>
                  <a:lnTo>
                    <a:pt x="51418" y="16986"/>
                  </a:lnTo>
                  <a:lnTo>
                    <a:pt x="51964" y="17503"/>
                  </a:lnTo>
                  <a:lnTo>
                    <a:pt x="52452" y="17934"/>
                  </a:lnTo>
                  <a:lnTo>
                    <a:pt x="52941" y="18337"/>
                  </a:lnTo>
                  <a:lnTo>
                    <a:pt x="53372" y="18653"/>
                  </a:lnTo>
                  <a:lnTo>
                    <a:pt x="53746" y="18940"/>
                  </a:lnTo>
                  <a:lnTo>
                    <a:pt x="54119" y="19142"/>
                  </a:lnTo>
                  <a:lnTo>
                    <a:pt x="54407" y="19256"/>
                  </a:lnTo>
                  <a:lnTo>
                    <a:pt x="54694" y="19314"/>
                  </a:lnTo>
                  <a:lnTo>
                    <a:pt x="54924" y="19314"/>
                  </a:lnTo>
                  <a:lnTo>
                    <a:pt x="55039" y="19256"/>
                  </a:lnTo>
                  <a:lnTo>
                    <a:pt x="55326" y="19113"/>
                  </a:lnTo>
                  <a:lnTo>
                    <a:pt x="55614" y="18912"/>
                  </a:lnTo>
                  <a:lnTo>
                    <a:pt x="55930" y="18595"/>
                  </a:lnTo>
                  <a:lnTo>
                    <a:pt x="56304" y="18222"/>
                  </a:lnTo>
                  <a:lnTo>
                    <a:pt x="56677" y="17791"/>
                  </a:lnTo>
                  <a:lnTo>
                    <a:pt x="57108" y="17245"/>
                  </a:lnTo>
                  <a:lnTo>
                    <a:pt x="57540" y="16670"/>
                  </a:lnTo>
                  <a:lnTo>
                    <a:pt x="58545" y="15261"/>
                  </a:lnTo>
                  <a:lnTo>
                    <a:pt x="59666" y="13595"/>
                  </a:lnTo>
                  <a:lnTo>
                    <a:pt x="60931" y="11669"/>
                  </a:lnTo>
                  <a:lnTo>
                    <a:pt x="62310" y="9513"/>
                  </a:lnTo>
                  <a:lnTo>
                    <a:pt x="64351" y="6352"/>
                  </a:lnTo>
                  <a:lnTo>
                    <a:pt x="65357" y="4829"/>
                  </a:lnTo>
                  <a:lnTo>
                    <a:pt x="66305" y="3449"/>
                  </a:lnTo>
                  <a:lnTo>
                    <a:pt x="67196" y="2242"/>
                  </a:lnTo>
                  <a:lnTo>
                    <a:pt x="67599" y="1753"/>
                  </a:lnTo>
                  <a:lnTo>
                    <a:pt x="67944" y="1293"/>
                  </a:lnTo>
                  <a:lnTo>
                    <a:pt x="68289" y="949"/>
                  </a:lnTo>
                  <a:lnTo>
                    <a:pt x="68576" y="661"/>
                  </a:lnTo>
                  <a:lnTo>
                    <a:pt x="68835" y="489"/>
                  </a:lnTo>
                  <a:lnTo>
                    <a:pt x="68950" y="431"/>
                  </a:lnTo>
                  <a:lnTo>
                    <a:pt x="69065" y="402"/>
                  </a:lnTo>
                  <a:lnTo>
                    <a:pt x="69122" y="374"/>
                  </a:lnTo>
                  <a:lnTo>
                    <a:pt x="69237" y="402"/>
                  </a:lnTo>
                  <a:lnTo>
                    <a:pt x="69352" y="431"/>
                  </a:lnTo>
                  <a:lnTo>
                    <a:pt x="69639" y="546"/>
                  </a:lnTo>
                  <a:lnTo>
                    <a:pt x="70013" y="805"/>
                  </a:lnTo>
                  <a:lnTo>
                    <a:pt x="70502" y="1178"/>
                  </a:lnTo>
                  <a:lnTo>
                    <a:pt x="71048" y="1696"/>
                  </a:lnTo>
                  <a:lnTo>
                    <a:pt x="71737" y="2386"/>
                  </a:lnTo>
                  <a:lnTo>
                    <a:pt x="72542" y="3305"/>
                  </a:lnTo>
                  <a:lnTo>
                    <a:pt x="73462" y="4426"/>
                  </a:lnTo>
                  <a:lnTo>
                    <a:pt x="74209" y="5346"/>
                  </a:lnTo>
                  <a:lnTo>
                    <a:pt x="74985" y="6323"/>
                  </a:lnTo>
                  <a:lnTo>
                    <a:pt x="76508" y="8364"/>
                  </a:lnTo>
                  <a:lnTo>
                    <a:pt x="77974" y="10376"/>
                  </a:lnTo>
                  <a:lnTo>
                    <a:pt x="79268" y="12215"/>
                  </a:lnTo>
                  <a:lnTo>
                    <a:pt x="80590" y="14054"/>
                  </a:lnTo>
                  <a:lnTo>
                    <a:pt x="81107" y="14773"/>
                  </a:lnTo>
                  <a:lnTo>
                    <a:pt x="81538" y="15319"/>
                  </a:lnTo>
                  <a:lnTo>
                    <a:pt x="81825" y="15060"/>
                  </a:lnTo>
                  <a:lnTo>
                    <a:pt x="80906" y="13824"/>
                  </a:lnTo>
                  <a:lnTo>
                    <a:pt x="79584" y="11985"/>
                  </a:lnTo>
                  <a:lnTo>
                    <a:pt x="77917" y="9657"/>
                  </a:lnTo>
                  <a:lnTo>
                    <a:pt x="76307" y="7444"/>
                  </a:lnTo>
                  <a:lnTo>
                    <a:pt x="74755" y="5403"/>
                  </a:lnTo>
                  <a:lnTo>
                    <a:pt x="74037" y="4484"/>
                  </a:lnTo>
                  <a:lnTo>
                    <a:pt x="73318" y="3621"/>
                  </a:lnTo>
                  <a:lnTo>
                    <a:pt x="72657" y="2845"/>
                  </a:lnTo>
                  <a:lnTo>
                    <a:pt x="72025" y="2127"/>
                  </a:lnTo>
                  <a:lnTo>
                    <a:pt x="71421" y="1495"/>
                  </a:lnTo>
                  <a:lnTo>
                    <a:pt x="70875" y="977"/>
                  </a:lnTo>
                  <a:lnTo>
                    <a:pt x="70358" y="575"/>
                  </a:lnTo>
                  <a:lnTo>
                    <a:pt x="70128" y="402"/>
                  </a:lnTo>
                  <a:lnTo>
                    <a:pt x="69898" y="259"/>
                  </a:lnTo>
                  <a:lnTo>
                    <a:pt x="69668" y="144"/>
                  </a:lnTo>
                  <a:lnTo>
                    <a:pt x="69467" y="58"/>
                  </a:lnTo>
                  <a:lnTo>
                    <a:pt x="69295" y="29"/>
                  </a:lnTo>
                  <a:lnTo>
                    <a:pt x="69122" y="0"/>
                  </a:lnTo>
                  <a:close/>
                </a:path>
              </a:pathLst>
            </a:custGeom>
            <a:solidFill>
              <a:srgbClr val="FFFFFF">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3"/>
            <p:cNvSpPr/>
            <p:nvPr/>
          </p:nvSpPr>
          <p:spPr>
            <a:xfrm>
              <a:off x="4307925" y="3970850"/>
              <a:ext cx="2045650" cy="722125"/>
            </a:xfrm>
            <a:custGeom>
              <a:avLst/>
              <a:gdLst/>
              <a:ahLst/>
              <a:cxnLst/>
              <a:rect l="l" t="t" r="r" b="b"/>
              <a:pathLst>
                <a:path w="81826" h="28885" fill="none" extrusionOk="0">
                  <a:moveTo>
                    <a:pt x="69122" y="0"/>
                  </a:moveTo>
                  <a:lnTo>
                    <a:pt x="69122" y="0"/>
                  </a:lnTo>
                  <a:lnTo>
                    <a:pt x="68978" y="0"/>
                  </a:lnTo>
                  <a:lnTo>
                    <a:pt x="68978" y="0"/>
                  </a:lnTo>
                  <a:lnTo>
                    <a:pt x="68777" y="86"/>
                  </a:lnTo>
                  <a:lnTo>
                    <a:pt x="68518" y="230"/>
                  </a:lnTo>
                  <a:lnTo>
                    <a:pt x="68260" y="460"/>
                  </a:lnTo>
                  <a:lnTo>
                    <a:pt x="67944" y="747"/>
                  </a:lnTo>
                  <a:lnTo>
                    <a:pt x="67599" y="1121"/>
                  </a:lnTo>
                  <a:lnTo>
                    <a:pt x="67254" y="1552"/>
                  </a:lnTo>
                  <a:lnTo>
                    <a:pt x="66449" y="2615"/>
                  </a:lnTo>
                  <a:lnTo>
                    <a:pt x="65501" y="3938"/>
                  </a:lnTo>
                  <a:lnTo>
                    <a:pt x="64466" y="5490"/>
                  </a:lnTo>
                  <a:lnTo>
                    <a:pt x="63288" y="7300"/>
                  </a:lnTo>
                  <a:lnTo>
                    <a:pt x="61994" y="9312"/>
                  </a:lnTo>
                  <a:lnTo>
                    <a:pt x="61994" y="9312"/>
                  </a:lnTo>
                  <a:lnTo>
                    <a:pt x="59868" y="12589"/>
                  </a:lnTo>
                  <a:lnTo>
                    <a:pt x="58804" y="14198"/>
                  </a:lnTo>
                  <a:lnTo>
                    <a:pt x="57769" y="15693"/>
                  </a:lnTo>
                  <a:lnTo>
                    <a:pt x="56821" y="16986"/>
                  </a:lnTo>
                  <a:lnTo>
                    <a:pt x="56390" y="17532"/>
                  </a:lnTo>
                  <a:lnTo>
                    <a:pt x="55988" y="17992"/>
                  </a:lnTo>
                  <a:lnTo>
                    <a:pt x="55614" y="18394"/>
                  </a:lnTo>
                  <a:lnTo>
                    <a:pt x="55298" y="18682"/>
                  </a:lnTo>
                  <a:lnTo>
                    <a:pt x="55010" y="18854"/>
                  </a:lnTo>
                  <a:lnTo>
                    <a:pt x="54895" y="18912"/>
                  </a:lnTo>
                  <a:lnTo>
                    <a:pt x="54780" y="18940"/>
                  </a:lnTo>
                  <a:lnTo>
                    <a:pt x="54780" y="18940"/>
                  </a:lnTo>
                  <a:lnTo>
                    <a:pt x="54752" y="18940"/>
                  </a:lnTo>
                  <a:lnTo>
                    <a:pt x="54752" y="18940"/>
                  </a:lnTo>
                  <a:lnTo>
                    <a:pt x="54637" y="18912"/>
                  </a:lnTo>
                  <a:lnTo>
                    <a:pt x="54493" y="18883"/>
                  </a:lnTo>
                  <a:lnTo>
                    <a:pt x="54177" y="18739"/>
                  </a:lnTo>
                  <a:lnTo>
                    <a:pt x="53774" y="18480"/>
                  </a:lnTo>
                  <a:lnTo>
                    <a:pt x="53343" y="18164"/>
                  </a:lnTo>
                  <a:lnTo>
                    <a:pt x="52855" y="17762"/>
                  </a:lnTo>
                  <a:lnTo>
                    <a:pt x="52337" y="17302"/>
                  </a:lnTo>
                  <a:lnTo>
                    <a:pt x="51188" y="16239"/>
                  </a:lnTo>
                  <a:lnTo>
                    <a:pt x="49952" y="15003"/>
                  </a:lnTo>
                  <a:lnTo>
                    <a:pt x="48659" y="13681"/>
                  </a:lnTo>
                  <a:lnTo>
                    <a:pt x="46187" y="11037"/>
                  </a:lnTo>
                  <a:lnTo>
                    <a:pt x="46187" y="11037"/>
                  </a:lnTo>
                  <a:lnTo>
                    <a:pt x="43744" y="8450"/>
                  </a:lnTo>
                  <a:lnTo>
                    <a:pt x="42795" y="7444"/>
                  </a:lnTo>
                  <a:lnTo>
                    <a:pt x="41991" y="6639"/>
                  </a:lnTo>
                  <a:lnTo>
                    <a:pt x="41301" y="6007"/>
                  </a:lnTo>
                  <a:lnTo>
                    <a:pt x="40755" y="5576"/>
                  </a:lnTo>
                  <a:lnTo>
                    <a:pt x="40554" y="5432"/>
                  </a:lnTo>
                  <a:lnTo>
                    <a:pt x="40352" y="5317"/>
                  </a:lnTo>
                  <a:lnTo>
                    <a:pt x="40180" y="5260"/>
                  </a:lnTo>
                  <a:lnTo>
                    <a:pt x="40036" y="5231"/>
                  </a:lnTo>
                  <a:lnTo>
                    <a:pt x="40036" y="5231"/>
                  </a:lnTo>
                  <a:lnTo>
                    <a:pt x="39979" y="5231"/>
                  </a:lnTo>
                  <a:lnTo>
                    <a:pt x="39950" y="5231"/>
                  </a:lnTo>
                  <a:lnTo>
                    <a:pt x="39950" y="5231"/>
                  </a:lnTo>
                  <a:lnTo>
                    <a:pt x="39806" y="5317"/>
                  </a:lnTo>
                  <a:lnTo>
                    <a:pt x="39634" y="5432"/>
                  </a:lnTo>
                  <a:lnTo>
                    <a:pt x="39404" y="5633"/>
                  </a:lnTo>
                  <a:lnTo>
                    <a:pt x="39174" y="5921"/>
                  </a:lnTo>
                  <a:lnTo>
                    <a:pt x="38571" y="6639"/>
                  </a:lnTo>
                  <a:lnTo>
                    <a:pt x="37823" y="7588"/>
                  </a:lnTo>
                  <a:lnTo>
                    <a:pt x="36932" y="8795"/>
                  </a:lnTo>
                  <a:lnTo>
                    <a:pt x="35926" y="10203"/>
                  </a:lnTo>
                  <a:lnTo>
                    <a:pt x="33541" y="13623"/>
                  </a:lnTo>
                  <a:lnTo>
                    <a:pt x="33541" y="13623"/>
                  </a:lnTo>
                  <a:lnTo>
                    <a:pt x="30954" y="17302"/>
                  </a:lnTo>
                  <a:lnTo>
                    <a:pt x="29632" y="19170"/>
                  </a:lnTo>
                  <a:lnTo>
                    <a:pt x="28339" y="20895"/>
                  </a:lnTo>
                  <a:lnTo>
                    <a:pt x="27160" y="22418"/>
                  </a:lnTo>
                  <a:lnTo>
                    <a:pt x="26643" y="23079"/>
                  </a:lnTo>
                  <a:lnTo>
                    <a:pt x="26155" y="23654"/>
                  </a:lnTo>
                  <a:lnTo>
                    <a:pt x="25723" y="24114"/>
                  </a:lnTo>
                  <a:lnTo>
                    <a:pt x="25350" y="24459"/>
                  </a:lnTo>
                  <a:lnTo>
                    <a:pt x="25062" y="24688"/>
                  </a:lnTo>
                  <a:lnTo>
                    <a:pt x="24919" y="24746"/>
                  </a:lnTo>
                  <a:lnTo>
                    <a:pt x="24832" y="24775"/>
                  </a:lnTo>
                  <a:lnTo>
                    <a:pt x="24832" y="24775"/>
                  </a:lnTo>
                  <a:lnTo>
                    <a:pt x="24775" y="24775"/>
                  </a:lnTo>
                  <a:lnTo>
                    <a:pt x="24775" y="24775"/>
                  </a:lnTo>
                  <a:lnTo>
                    <a:pt x="24574" y="24746"/>
                  </a:lnTo>
                  <a:lnTo>
                    <a:pt x="24373" y="24660"/>
                  </a:lnTo>
                  <a:lnTo>
                    <a:pt x="24085" y="24516"/>
                  </a:lnTo>
                  <a:lnTo>
                    <a:pt x="23798" y="24315"/>
                  </a:lnTo>
                  <a:lnTo>
                    <a:pt x="23108" y="23769"/>
                  </a:lnTo>
                  <a:lnTo>
                    <a:pt x="22303" y="23050"/>
                  </a:lnTo>
                  <a:lnTo>
                    <a:pt x="21441" y="22246"/>
                  </a:lnTo>
                  <a:lnTo>
                    <a:pt x="20521" y="21326"/>
                  </a:lnTo>
                  <a:lnTo>
                    <a:pt x="18653" y="19429"/>
                  </a:lnTo>
                  <a:lnTo>
                    <a:pt x="18653" y="19429"/>
                  </a:lnTo>
                  <a:lnTo>
                    <a:pt x="17389" y="18164"/>
                  </a:lnTo>
                  <a:lnTo>
                    <a:pt x="16153" y="16928"/>
                  </a:lnTo>
                  <a:lnTo>
                    <a:pt x="14946" y="15779"/>
                  </a:lnTo>
                  <a:lnTo>
                    <a:pt x="13796" y="14715"/>
                  </a:lnTo>
                  <a:lnTo>
                    <a:pt x="13279" y="14256"/>
                  </a:lnTo>
                  <a:lnTo>
                    <a:pt x="12733" y="13853"/>
                  </a:lnTo>
                  <a:lnTo>
                    <a:pt x="12244" y="13480"/>
                  </a:lnTo>
                  <a:lnTo>
                    <a:pt x="11784" y="13163"/>
                  </a:lnTo>
                  <a:lnTo>
                    <a:pt x="11353" y="12905"/>
                  </a:lnTo>
                  <a:lnTo>
                    <a:pt x="10951" y="12704"/>
                  </a:lnTo>
                  <a:lnTo>
                    <a:pt x="10577" y="12589"/>
                  </a:lnTo>
                  <a:lnTo>
                    <a:pt x="10405" y="12560"/>
                  </a:lnTo>
                  <a:lnTo>
                    <a:pt x="10261" y="12560"/>
                  </a:lnTo>
                  <a:lnTo>
                    <a:pt x="10261" y="12560"/>
                  </a:lnTo>
                  <a:lnTo>
                    <a:pt x="10031" y="12589"/>
                  </a:lnTo>
                  <a:lnTo>
                    <a:pt x="10031" y="12589"/>
                  </a:lnTo>
                  <a:lnTo>
                    <a:pt x="9858" y="12646"/>
                  </a:lnTo>
                  <a:lnTo>
                    <a:pt x="9686" y="12732"/>
                  </a:lnTo>
                  <a:lnTo>
                    <a:pt x="9485" y="12847"/>
                  </a:lnTo>
                  <a:lnTo>
                    <a:pt x="9284" y="12991"/>
                  </a:lnTo>
                  <a:lnTo>
                    <a:pt x="8881" y="13393"/>
                  </a:lnTo>
                  <a:lnTo>
                    <a:pt x="8421" y="13882"/>
                  </a:lnTo>
                  <a:lnTo>
                    <a:pt x="7962" y="14457"/>
                  </a:lnTo>
                  <a:lnTo>
                    <a:pt x="7473" y="15147"/>
                  </a:lnTo>
                  <a:lnTo>
                    <a:pt x="6984" y="15894"/>
                  </a:lnTo>
                  <a:lnTo>
                    <a:pt x="6438" y="16727"/>
                  </a:lnTo>
                  <a:lnTo>
                    <a:pt x="5921" y="17647"/>
                  </a:lnTo>
                  <a:lnTo>
                    <a:pt x="5346" y="18595"/>
                  </a:lnTo>
                  <a:lnTo>
                    <a:pt x="4225" y="20665"/>
                  </a:lnTo>
                  <a:lnTo>
                    <a:pt x="3047" y="22878"/>
                  </a:lnTo>
                  <a:lnTo>
                    <a:pt x="1869" y="25177"/>
                  </a:lnTo>
                  <a:lnTo>
                    <a:pt x="1869" y="25177"/>
                  </a:lnTo>
                  <a:lnTo>
                    <a:pt x="690" y="27448"/>
                  </a:lnTo>
                  <a:lnTo>
                    <a:pt x="288" y="28224"/>
                  </a:lnTo>
                  <a:lnTo>
                    <a:pt x="0" y="28655"/>
                  </a:lnTo>
                  <a:lnTo>
                    <a:pt x="317" y="28885"/>
                  </a:lnTo>
                  <a:lnTo>
                    <a:pt x="317" y="28885"/>
                  </a:lnTo>
                  <a:lnTo>
                    <a:pt x="432" y="28712"/>
                  </a:lnTo>
                  <a:lnTo>
                    <a:pt x="604" y="28454"/>
                  </a:lnTo>
                  <a:lnTo>
                    <a:pt x="1006" y="27678"/>
                  </a:lnTo>
                  <a:lnTo>
                    <a:pt x="2213" y="25350"/>
                  </a:lnTo>
                  <a:lnTo>
                    <a:pt x="2213" y="25350"/>
                  </a:lnTo>
                  <a:lnTo>
                    <a:pt x="3104" y="23625"/>
                  </a:lnTo>
                  <a:lnTo>
                    <a:pt x="4110" y="21699"/>
                  </a:lnTo>
                  <a:lnTo>
                    <a:pt x="5202" y="19688"/>
                  </a:lnTo>
                  <a:lnTo>
                    <a:pt x="6295" y="17733"/>
                  </a:lnTo>
                  <a:lnTo>
                    <a:pt x="6869" y="16813"/>
                  </a:lnTo>
                  <a:lnTo>
                    <a:pt x="7387" y="15951"/>
                  </a:lnTo>
                  <a:lnTo>
                    <a:pt x="7933" y="15175"/>
                  </a:lnTo>
                  <a:lnTo>
                    <a:pt x="8421" y="14485"/>
                  </a:lnTo>
                  <a:lnTo>
                    <a:pt x="8910" y="13911"/>
                  </a:lnTo>
                  <a:lnTo>
                    <a:pt x="9341" y="13451"/>
                  </a:lnTo>
                  <a:lnTo>
                    <a:pt x="9571" y="13278"/>
                  </a:lnTo>
                  <a:lnTo>
                    <a:pt x="9744" y="13135"/>
                  </a:lnTo>
                  <a:lnTo>
                    <a:pt x="9945" y="13020"/>
                  </a:lnTo>
                  <a:lnTo>
                    <a:pt x="10117" y="12962"/>
                  </a:lnTo>
                  <a:lnTo>
                    <a:pt x="10117" y="12962"/>
                  </a:lnTo>
                  <a:lnTo>
                    <a:pt x="10290" y="12933"/>
                  </a:lnTo>
                  <a:lnTo>
                    <a:pt x="10290" y="12933"/>
                  </a:lnTo>
                  <a:lnTo>
                    <a:pt x="10405" y="12962"/>
                  </a:lnTo>
                  <a:lnTo>
                    <a:pt x="10577" y="12991"/>
                  </a:lnTo>
                  <a:lnTo>
                    <a:pt x="10922" y="13106"/>
                  </a:lnTo>
                  <a:lnTo>
                    <a:pt x="11296" y="13307"/>
                  </a:lnTo>
                  <a:lnTo>
                    <a:pt x="11727" y="13566"/>
                  </a:lnTo>
                  <a:lnTo>
                    <a:pt x="12186" y="13911"/>
                  </a:lnTo>
                  <a:lnTo>
                    <a:pt x="12675" y="14284"/>
                  </a:lnTo>
                  <a:lnTo>
                    <a:pt x="13192" y="14715"/>
                  </a:lnTo>
                  <a:lnTo>
                    <a:pt x="13739" y="15204"/>
                  </a:lnTo>
                  <a:lnTo>
                    <a:pt x="14888" y="16239"/>
                  </a:lnTo>
                  <a:lnTo>
                    <a:pt x="16038" y="17360"/>
                  </a:lnTo>
                  <a:lnTo>
                    <a:pt x="18366" y="19716"/>
                  </a:lnTo>
                  <a:lnTo>
                    <a:pt x="18366" y="19716"/>
                  </a:lnTo>
                  <a:lnTo>
                    <a:pt x="20636" y="21987"/>
                  </a:lnTo>
                  <a:lnTo>
                    <a:pt x="21585" y="22907"/>
                  </a:lnTo>
                  <a:lnTo>
                    <a:pt x="22447" y="23711"/>
                  </a:lnTo>
                  <a:lnTo>
                    <a:pt x="23194" y="24344"/>
                  </a:lnTo>
                  <a:lnTo>
                    <a:pt x="23510" y="24574"/>
                  </a:lnTo>
                  <a:lnTo>
                    <a:pt x="23827" y="24803"/>
                  </a:lnTo>
                  <a:lnTo>
                    <a:pt x="24114" y="24947"/>
                  </a:lnTo>
                  <a:lnTo>
                    <a:pt x="24373" y="25091"/>
                  </a:lnTo>
                  <a:lnTo>
                    <a:pt x="24574" y="25148"/>
                  </a:lnTo>
                  <a:lnTo>
                    <a:pt x="24775" y="25177"/>
                  </a:lnTo>
                  <a:lnTo>
                    <a:pt x="24775" y="25177"/>
                  </a:lnTo>
                  <a:lnTo>
                    <a:pt x="24861" y="25177"/>
                  </a:lnTo>
                  <a:lnTo>
                    <a:pt x="24861" y="25177"/>
                  </a:lnTo>
                  <a:lnTo>
                    <a:pt x="24976" y="25148"/>
                  </a:lnTo>
                  <a:lnTo>
                    <a:pt x="25091" y="25091"/>
                  </a:lnTo>
                  <a:lnTo>
                    <a:pt x="25379" y="24918"/>
                  </a:lnTo>
                  <a:lnTo>
                    <a:pt x="25695" y="24660"/>
                  </a:lnTo>
                  <a:lnTo>
                    <a:pt x="26068" y="24286"/>
                  </a:lnTo>
                  <a:lnTo>
                    <a:pt x="26499" y="23855"/>
                  </a:lnTo>
                  <a:lnTo>
                    <a:pt x="26959" y="23309"/>
                  </a:lnTo>
                  <a:lnTo>
                    <a:pt x="28023" y="21987"/>
                  </a:lnTo>
                  <a:lnTo>
                    <a:pt x="29230" y="20349"/>
                  </a:lnTo>
                  <a:lnTo>
                    <a:pt x="30609" y="18452"/>
                  </a:lnTo>
                  <a:lnTo>
                    <a:pt x="32161" y="16267"/>
                  </a:lnTo>
                  <a:lnTo>
                    <a:pt x="33857" y="13853"/>
                  </a:lnTo>
                  <a:lnTo>
                    <a:pt x="33857" y="13853"/>
                  </a:lnTo>
                  <a:lnTo>
                    <a:pt x="35840" y="11008"/>
                  </a:lnTo>
                  <a:lnTo>
                    <a:pt x="37708" y="8392"/>
                  </a:lnTo>
                  <a:lnTo>
                    <a:pt x="38513" y="7300"/>
                  </a:lnTo>
                  <a:lnTo>
                    <a:pt x="39203" y="6467"/>
                  </a:lnTo>
                  <a:lnTo>
                    <a:pt x="39462" y="6122"/>
                  </a:lnTo>
                  <a:lnTo>
                    <a:pt x="39720" y="5863"/>
                  </a:lnTo>
                  <a:lnTo>
                    <a:pt x="39893" y="5691"/>
                  </a:lnTo>
                  <a:lnTo>
                    <a:pt x="40036" y="5605"/>
                  </a:lnTo>
                  <a:lnTo>
                    <a:pt x="40036" y="5605"/>
                  </a:lnTo>
                  <a:lnTo>
                    <a:pt x="40065" y="5605"/>
                  </a:lnTo>
                  <a:lnTo>
                    <a:pt x="40065" y="5605"/>
                  </a:lnTo>
                  <a:lnTo>
                    <a:pt x="40094" y="5633"/>
                  </a:lnTo>
                  <a:lnTo>
                    <a:pt x="40209" y="5662"/>
                  </a:lnTo>
                  <a:lnTo>
                    <a:pt x="40324" y="5748"/>
                  </a:lnTo>
                  <a:lnTo>
                    <a:pt x="40525" y="5863"/>
                  </a:lnTo>
                  <a:lnTo>
                    <a:pt x="40784" y="6093"/>
                  </a:lnTo>
                  <a:lnTo>
                    <a:pt x="41129" y="6381"/>
                  </a:lnTo>
                  <a:lnTo>
                    <a:pt x="41560" y="6754"/>
                  </a:lnTo>
                  <a:lnTo>
                    <a:pt x="42048" y="7243"/>
                  </a:lnTo>
                  <a:lnTo>
                    <a:pt x="42048" y="7243"/>
                  </a:lnTo>
                  <a:lnTo>
                    <a:pt x="42910" y="8105"/>
                  </a:lnTo>
                  <a:lnTo>
                    <a:pt x="43859" y="9082"/>
                  </a:lnTo>
                  <a:lnTo>
                    <a:pt x="45899" y="11295"/>
                  </a:lnTo>
                  <a:lnTo>
                    <a:pt x="45899" y="11295"/>
                  </a:lnTo>
                  <a:lnTo>
                    <a:pt x="47451" y="12962"/>
                  </a:lnTo>
                  <a:lnTo>
                    <a:pt x="48889" y="14457"/>
                  </a:lnTo>
                  <a:lnTo>
                    <a:pt x="50211" y="15836"/>
                  </a:lnTo>
                  <a:lnTo>
                    <a:pt x="51418" y="16986"/>
                  </a:lnTo>
                  <a:lnTo>
                    <a:pt x="51964" y="17503"/>
                  </a:lnTo>
                  <a:lnTo>
                    <a:pt x="52452" y="17934"/>
                  </a:lnTo>
                  <a:lnTo>
                    <a:pt x="52941" y="18337"/>
                  </a:lnTo>
                  <a:lnTo>
                    <a:pt x="53372" y="18653"/>
                  </a:lnTo>
                  <a:lnTo>
                    <a:pt x="53746" y="18940"/>
                  </a:lnTo>
                  <a:lnTo>
                    <a:pt x="54119" y="19142"/>
                  </a:lnTo>
                  <a:lnTo>
                    <a:pt x="54407" y="19256"/>
                  </a:lnTo>
                  <a:lnTo>
                    <a:pt x="54694" y="19314"/>
                  </a:lnTo>
                  <a:lnTo>
                    <a:pt x="54694" y="19314"/>
                  </a:lnTo>
                  <a:lnTo>
                    <a:pt x="54780" y="19314"/>
                  </a:lnTo>
                  <a:lnTo>
                    <a:pt x="54780" y="19314"/>
                  </a:lnTo>
                  <a:lnTo>
                    <a:pt x="54809" y="19314"/>
                  </a:lnTo>
                  <a:lnTo>
                    <a:pt x="54809" y="19314"/>
                  </a:lnTo>
                  <a:lnTo>
                    <a:pt x="54924" y="19314"/>
                  </a:lnTo>
                  <a:lnTo>
                    <a:pt x="55039" y="19256"/>
                  </a:lnTo>
                  <a:lnTo>
                    <a:pt x="55326" y="19113"/>
                  </a:lnTo>
                  <a:lnTo>
                    <a:pt x="55614" y="18912"/>
                  </a:lnTo>
                  <a:lnTo>
                    <a:pt x="55930" y="18595"/>
                  </a:lnTo>
                  <a:lnTo>
                    <a:pt x="56304" y="18222"/>
                  </a:lnTo>
                  <a:lnTo>
                    <a:pt x="56677" y="17791"/>
                  </a:lnTo>
                  <a:lnTo>
                    <a:pt x="57108" y="17245"/>
                  </a:lnTo>
                  <a:lnTo>
                    <a:pt x="57540" y="16670"/>
                  </a:lnTo>
                  <a:lnTo>
                    <a:pt x="58545" y="15261"/>
                  </a:lnTo>
                  <a:lnTo>
                    <a:pt x="59666" y="13595"/>
                  </a:lnTo>
                  <a:lnTo>
                    <a:pt x="60931" y="11669"/>
                  </a:lnTo>
                  <a:lnTo>
                    <a:pt x="62310" y="9513"/>
                  </a:lnTo>
                  <a:lnTo>
                    <a:pt x="62310" y="9513"/>
                  </a:lnTo>
                  <a:lnTo>
                    <a:pt x="64351" y="6352"/>
                  </a:lnTo>
                  <a:lnTo>
                    <a:pt x="65357" y="4829"/>
                  </a:lnTo>
                  <a:lnTo>
                    <a:pt x="66305" y="3449"/>
                  </a:lnTo>
                  <a:lnTo>
                    <a:pt x="67196" y="2242"/>
                  </a:lnTo>
                  <a:lnTo>
                    <a:pt x="67599" y="1753"/>
                  </a:lnTo>
                  <a:lnTo>
                    <a:pt x="67944" y="1293"/>
                  </a:lnTo>
                  <a:lnTo>
                    <a:pt x="68289" y="949"/>
                  </a:lnTo>
                  <a:lnTo>
                    <a:pt x="68576" y="661"/>
                  </a:lnTo>
                  <a:lnTo>
                    <a:pt x="68835" y="489"/>
                  </a:lnTo>
                  <a:lnTo>
                    <a:pt x="68950" y="431"/>
                  </a:lnTo>
                  <a:lnTo>
                    <a:pt x="69065" y="402"/>
                  </a:lnTo>
                  <a:lnTo>
                    <a:pt x="69065" y="402"/>
                  </a:lnTo>
                  <a:lnTo>
                    <a:pt x="69122" y="374"/>
                  </a:lnTo>
                  <a:lnTo>
                    <a:pt x="69122" y="374"/>
                  </a:lnTo>
                  <a:lnTo>
                    <a:pt x="69237" y="402"/>
                  </a:lnTo>
                  <a:lnTo>
                    <a:pt x="69352" y="431"/>
                  </a:lnTo>
                  <a:lnTo>
                    <a:pt x="69639" y="546"/>
                  </a:lnTo>
                  <a:lnTo>
                    <a:pt x="70013" y="805"/>
                  </a:lnTo>
                  <a:lnTo>
                    <a:pt x="70502" y="1178"/>
                  </a:lnTo>
                  <a:lnTo>
                    <a:pt x="71048" y="1696"/>
                  </a:lnTo>
                  <a:lnTo>
                    <a:pt x="71737" y="2386"/>
                  </a:lnTo>
                  <a:lnTo>
                    <a:pt x="72542" y="3305"/>
                  </a:lnTo>
                  <a:lnTo>
                    <a:pt x="73462" y="4426"/>
                  </a:lnTo>
                  <a:lnTo>
                    <a:pt x="73462" y="4426"/>
                  </a:lnTo>
                  <a:lnTo>
                    <a:pt x="74209" y="5346"/>
                  </a:lnTo>
                  <a:lnTo>
                    <a:pt x="74985" y="6323"/>
                  </a:lnTo>
                  <a:lnTo>
                    <a:pt x="76508" y="8364"/>
                  </a:lnTo>
                  <a:lnTo>
                    <a:pt x="77974" y="10376"/>
                  </a:lnTo>
                  <a:lnTo>
                    <a:pt x="79268" y="12215"/>
                  </a:lnTo>
                  <a:lnTo>
                    <a:pt x="79268" y="12215"/>
                  </a:lnTo>
                  <a:lnTo>
                    <a:pt x="80590" y="14054"/>
                  </a:lnTo>
                  <a:lnTo>
                    <a:pt x="81107" y="14773"/>
                  </a:lnTo>
                  <a:lnTo>
                    <a:pt x="81538" y="15319"/>
                  </a:lnTo>
                  <a:lnTo>
                    <a:pt x="81825" y="15060"/>
                  </a:lnTo>
                  <a:lnTo>
                    <a:pt x="81825" y="15060"/>
                  </a:lnTo>
                  <a:lnTo>
                    <a:pt x="80906" y="13824"/>
                  </a:lnTo>
                  <a:lnTo>
                    <a:pt x="79584" y="11985"/>
                  </a:lnTo>
                  <a:lnTo>
                    <a:pt x="79584" y="11985"/>
                  </a:lnTo>
                  <a:lnTo>
                    <a:pt x="77917" y="9657"/>
                  </a:lnTo>
                  <a:lnTo>
                    <a:pt x="76307" y="7444"/>
                  </a:lnTo>
                  <a:lnTo>
                    <a:pt x="74755" y="5403"/>
                  </a:lnTo>
                  <a:lnTo>
                    <a:pt x="74037" y="4484"/>
                  </a:lnTo>
                  <a:lnTo>
                    <a:pt x="73318" y="3621"/>
                  </a:lnTo>
                  <a:lnTo>
                    <a:pt x="72657" y="2845"/>
                  </a:lnTo>
                  <a:lnTo>
                    <a:pt x="72025" y="2127"/>
                  </a:lnTo>
                  <a:lnTo>
                    <a:pt x="71421" y="1495"/>
                  </a:lnTo>
                  <a:lnTo>
                    <a:pt x="70875" y="977"/>
                  </a:lnTo>
                  <a:lnTo>
                    <a:pt x="70358" y="575"/>
                  </a:lnTo>
                  <a:lnTo>
                    <a:pt x="70128" y="402"/>
                  </a:lnTo>
                  <a:lnTo>
                    <a:pt x="69898" y="259"/>
                  </a:lnTo>
                  <a:lnTo>
                    <a:pt x="69668" y="144"/>
                  </a:lnTo>
                  <a:lnTo>
                    <a:pt x="69467" y="58"/>
                  </a:lnTo>
                  <a:lnTo>
                    <a:pt x="69295" y="29"/>
                  </a:lnTo>
                  <a:lnTo>
                    <a:pt x="69122" y="0"/>
                  </a:lnTo>
                </a:path>
              </a:pathLst>
            </a:custGeom>
            <a:solidFill>
              <a:srgbClr val="FFFFFF">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3"/>
            <p:cNvSpPr/>
            <p:nvPr/>
          </p:nvSpPr>
          <p:spPr>
            <a:xfrm>
              <a:off x="4289950" y="3866650"/>
              <a:ext cx="2046375" cy="722150"/>
            </a:xfrm>
            <a:custGeom>
              <a:avLst/>
              <a:gdLst/>
              <a:ahLst/>
              <a:cxnLst/>
              <a:rect l="l" t="t" r="r" b="b"/>
              <a:pathLst>
                <a:path w="81855" h="28886" extrusionOk="0">
                  <a:moveTo>
                    <a:pt x="68979" y="1"/>
                  </a:moveTo>
                  <a:lnTo>
                    <a:pt x="68778" y="87"/>
                  </a:lnTo>
                  <a:lnTo>
                    <a:pt x="68519" y="231"/>
                  </a:lnTo>
                  <a:lnTo>
                    <a:pt x="68260" y="460"/>
                  </a:lnTo>
                  <a:lnTo>
                    <a:pt x="67944" y="748"/>
                  </a:lnTo>
                  <a:lnTo>
                    <a:pt x="67599" y="1122"/>
                  </a:lnTo>
                  <a:lnTo>
                    <a:pt x="67254" y="1553"/>
                  </a:lnTo>
                  <a:lnTo>
                    <a:pt x="66450" y="2616"/>
                  </a:lnTo>
                  <a:lnTo>
                    <a:pt x="65501" y="3938"/>
                  </a:lnTo>
                  <a:lnTo>
                    <a:pt x="64467" y="5490"/>
                  </a:lnTo>
                  <a:lnTo>
                    <a:pt x="63288" y="7301"/>
                  </a:lnTo>
                  <a:lnTo>
                    <a:pt x="61995" y="9313"/>
                  </a:lnTo>
                  <a:lnTo>
                    <a:pt x="59868" y="12589"/>
                  </a:lnTo>
                  <a:lnTo>
                    <a:pt x="58805" y="14199"/>
                  </a:lnTo>
                  <a:lnTo>
                    <a:pt x="57770" y="15693"/>
                  </a:lnTo>
                  <a:lnTo>
                    <a:pt x="56821" y="16987"/>
                  </a:lnTo>
                  <a:lnTo>
                    <a:pt x="56390" y="17533"/>
                  </a:lnTo>
                  <a:lnTo>
                    <a:pt x="55988" y="17992"/>
                  </a:lnTo>
                  <a:lnTo>
                    <a:pt x="55614" y="18395"/>
                  </a:lnTo>
                  <a:lnTo>
                    <a:pt x="55298" y="18682"/>
                  </a:lnTo>
                  <a:lnTo>
                    <a:pt x="55011" y="18855"/>
                  </a:lnTo>
                  <a:lnTo>
                    <a:pt x="54896" y="18912"/>
                  </a:lnTo>
                  <a:lnTo>
                    <a:pt x="54781" y="18941"/>
                  </a:lnTo>
                  <a:lnTo>
                    <a:pt x="54752" y="18941"/>
                  </a:lnTo>
                  <a:lnTo>
                    <a:pt x="54637" y="18912"/>
                  </a:lnTo>
                  <a:lnTo>
                    <a:pt x="54493" y="18883"/>
                  </a:lnTo>
                  <a:lnTo>
                    <a:pt x="54177" y="18740"/>
                  </a:lnTo>
                  <a:lnTo>
                    <a:pt x="53775" y="18481"/>
                  </a:lnTo>
                  <a:lnTo>
                    <a:pt x="53344" y="18165"/>
                  </a:lnTo>
                  <a:lnTo>
                    <a:pt x="52855" y="17763"/>
                  </a:lnTo>
                  <a:lnTo>
                    <a:pt x="52338" y="17303"/>
                  </a:lnTo>
                  <a:lnTo>
                    <a:pt x="51188" y="16239"/>
                  </a:lnTo>
                  <a:lnTo>
                    <a:pt x="49952" y="15003"/>
                  </a:lnTo>
                  <a:lnTo>
                    <a:pt x="48659" y="13681"/>
                  </a:lnTo>
                  <a:lnTo>
                    <a:pt x="46187" y="11037"/>
                  </a:lnTo>
                  <a:lnTo>
                    <a:pt x="43773" y="8450"/>
                  </a:lnTo>
                  <a:lnTo>
                    <a:pt x="42796" y="7445"/>
                  </a:lnTo>
                  <a:lnTo>
                    <a:pt x="41991" y="6640"/>
                  </a:lnTo>
                  <a:lnTo>
                    <a:pt x="41301" y="6007"/>
                  </a:lnTo>
                  <a:lnTo>
                    <a:pt x="40755" y="5576"/>
                  </a:lnTo>
                  <a:lnTo>
                    <a:pt x="40554" y="5433"/>
                  </a:lnTo>
                  <a:lnTo>
                    <a:pt x="40353" y="5318"/>
                  </a:lnTo>
                  <a:lnTo>
                    <a:pt x="40181" y="5260"/>
                  </a:lnTo>
                  <a:lnTo>
                    <a:pt x="40037" y="5231"/>
                  </a:lnTo>
                  <a:lnTo>
                    <a:pt x="39951" y="5231"/>
                  </a:lnTo>
                  <a:lnTo>
                    <a:pt x="39807" y="5318"/>
                  </a:lnTo>
                  <a:lnTo>
                    <a:pt x="39634" y="5433"/>
                  </a:lnTo>
                  <a:lnTo>
                    <a:pt x="39405" y="5634"/>
                  </a:lnTo>
                  <a:lnTo>
                    <a:pt x="39175" y="5921"/>
                  </a:lnTo>
                  <a:lnTo>
                    <a:pt x="38571" y="6640"/>
                  </a:lnTo>
                  <a:lnTo>
                    <a:pt x="37824" y="7588"/>
                  </a:lnTo>
                  <a:lnTo>
                    <a:pt x="36933" y="8795"/>
                  </a:lnTo>
                  <a:lnTo>
                    <a:pt x="35927" y="10204"/>
                  </a:lnTo>
                  <a:lnTo>
                    <a:pt x="33541" y="13624"/>
                  </a:lnTo>
                  <a:lnTo>
                    <a:pt x="30955" y="17303"/>
                  </a:lnTo>
                  <a:lnTo>
                    <a:pt x="29633" y="19171"/>
                  </a:lnTo>
                  <a:lnTo>
                    <a:pt x="28339" y="20895"/>
                  </a:lnTo>
                  <a:lnTo>
                    <a:pt x="27161" y="22419"/>
                  </a:lnTo>
                  <a:lnTo>
                    <a:pt x="26644" y="23080"/>
                  </a:lnTo>
                  <a:lnTo>
                    <a:pt x="26155" y="23654"/>
                  </a:lnTo>
                  <a:lnTo>
                    <a:pt x="25724" y="24114"/>
                  </a:lnTo>
                  <a:lnTo>
                    <a:pt x="25350" y="24459"/>
                  </a:lnTo>
                  <a:lnTo>
                    <a:pt x="25063" y="24689"/>
                  </a:lnTo>
                  <a:lnTo>
                    <a:pt x="24919" y="24747"/>
                  </a:lnTo>
                  <a:lnTo>
                    <a:pt x="24833" y="24775"/>
                  </a:lnTo>
                  <a:lnTo>
                    <a:pt x="24775" y="24775"/>
                  </a:lnTo>
                  <a:lnTo>
                    <a:pt x="24603" y="24747"/>
                  </a:lnTo>
                  <a:lnTo>
                    <a:pt x="24373" y="24660"/>
                  </a:lnTo>
                  <a:lnTo>
                    <a:pt x="24086" y="24517"/>
                  </a:lnTo>
                  <a:lnTo>
                    <a:pt x="23798" y="24315"/>
                  </a:lnTo>
                  <a:lnTo>
                    <a:pt x="23108" y="23769"/>
                  </a:lnTo>
                  <a:lnTo>
                    <a:pt x="22304" y="23051"/>
                  </a:lnTo>
                  <a:lnTo>
                    <a:pt x="21442" y="22246"/>
                  </a:lnTo>
                  <a:lnTo>
                    <a:pt x="20522" y="21326"/>
                  </a:lnTo>
                  <a:lnTo>
                    <a:pt x="18654" y="19429"/>
                  </a:lnTo>
                  <a:lnTo>
                    <a:pt x="17389" y="18165"/>
                  </a:lnTo>
                  <a:lnTo>
                    <a:pt x="16153" y="16929"/>
                  </a:lnTo>
                  <a:lnTo>
                    <a:pt x="14946" y="15779"/>
                  </a:lnTo>
                  <a:lnTo>
                    <a:pt x="13796" y="14716"/>
                  </a:lnTo>
                  <a:lnTo>
                    <a:pt x="13279" y="14256"/>
                  </a:lnTo>
                  <a:lnTo>
                    <a:pt x="12733" y="13854"/>
                  </a:lnTo>
                  <a:lnTo>
                    <a:pt x="12244" y="13480"/>
                  </a:lnTo>
                  <a:lnTo>
                    <a:pt x="11785" y="13164"/>
                  </a:lnTo>
                  <a:lnTo>
                    <a:pt x="11353" y="12905"/>
                  </a:lnTo>
                  <a:lnTo>
                    <a:pt x="10951" y="12704"/>
                  </a:lnTo>
                  <a:lnTo>
                    <a:pt x="10577" y="12589"/>
                  </a:lnTo>
                  <a:lnTo>
                    <a:pt x="10405" y="12560"/>
                  </a:lnTo>
                  <a:lnTo>
                    <a:pt x="10261" y="12560"/>
                  </a:lnTo>
                  <a:lnTo>
                    <a:pt x="10031" y="12589"/>
                  </a:lnTo>
                  <a:lnTo>
                    <a:pt x="9859" y="12647"/>
                  </a:lnTo>
                  <a:lnTo>
                    <a:pt x="9687" y="12733"/>
                  </a:lnTo>
                  <a:lnTo>
                    <a:pt x="9485" y="12848"/>
                  </a:lnTo>
                  <a:lnTo>
                    <a:pt x="9284" y="12992"/>
                  </a:lnTo>
                  <a:lnTo>
                    <a:pt x="8882" y="13394"/>
                  </a:lnTo>
                  <a:lnTo>
                    <a:pt x="8422" y="13882"/>
                  </a:lnTo>
                  <a:lnTo>
                    <a:pt x="7962" y="14457"/>
                  </a:lnTo>
                  <a:lnTo>
                    <a:pt x="7473" y="15147"/>
                  </a:lnTo>
                  <a:lnTo>
                    <a:pt x="6985" y="15894"/>
                  </a:lnTo>
                  <a:lnTo>
                    <a:pt x="6468" y="16728"/>
                  </a:lnTo>
                  <a:lnTo>
                    <a:pt x="5921" y="17648"/>
                  </a:lnTo>
                  <a:lnTo>
                    <a:pt x="5347" y="18596"/>
                  </a:lnTo>
                  <a:lnTo>
                    <a:pt x="4226" y="20665"/>
                  </a:lnTo>
                  <a:lnTo>
                    <a:pt x="3047" y="22878"/>
                  </a:lnTo>
                  <a:lnTo>
                    <a:pt x="1869" y="25178"/>
                  </a:lnTo>
                  <a:lnTo>
                    <a:pt x="691" y="27448"/>
                  </a:lnTo>
                  <a:lnTo>
                    <a:pt x="288" y="28224"/>
                  </a:lnTo>
                  <a:lnTo>
                    <a:pt x="1" y="28655"/>
                  </a:lnTo>
                  <a:lnTo>
                    <a:pt x="317" y="28885"/>
                  </a:lnTo>
                  <a:lnTo>
                    <a:pt x="432" y="28713"/>
                  </a:lnTo>
                  <a:lnTo>
                    <a:pt x="604" y="28454"/>
                  </a:lnTo>
                  <a:lnTo>
                    <a:pt x="1007" y="27678"/>
                  </a:lnTo>
                  <a:lnTo>
                    <a:pt x="2214" y="25350"/>
                  </a:lnTo>
                  <a:lnTo>
                    <a:pt x="3105" y="23626"/>
                  </a:lnTo>
                  <a:lnTo>
                    <a:pt x="4111" y="21700"/>
                  </a:lnTo>
                  <a:lnTo>
                    <a:pt x="5203" y="19717"/>
                  </a:lnTo>
                  <a:lnTo>
                    <a:pt x="6295" y="17734"/>
                  </a:lnTo>
                  <a:lnTo>
                    <a:pt x="6870" y="16814"/>
                  </a:lnTo>
                  <a:lnTo>
                    <a:pt x="7387" y="15952"/>
                  </a:lnTo>
                  <a:lnTo>
                    <a:pt x="7933" y="15176"/>
                  </a:lnTo>
                  <a:lnTo>
                    <a:pt x="8422" y="14486"/>
                  </a:lnTo>
                  <a:lnTo>
                    <a:pt x="8911" y="13911"/>
                  </a:lnTo>
                  <a:lnTo>
                    <a:pt x="9342" y="13451"/>
                  </a:lnTo>
                  <a:lnTo>
                    <a:pt x="9572" y="13279"/>
                  </a:lnTo>
                  <a:lnTo>
                    <a:pt x="9773" y="13135"/>
                  </a:lnTo>
                  <a:lnTo>
                    <a:pt x="9945" y="13020"/>
                  </a:lnTo>
                  <a:lnTo>
                    <a:pt x="10118" y="12963"/>
                  </a:lnTo>
                  <a:lnTo>
                    <a:pt x="10290" y="12934"/>
                  </a:lnTo>
                  <a:lnTo>
                    <a:pt x="10405" y="12963"/>
                  </a:lnTo>
                  <a:lnTo>
                    <a:pt x="10577" y="12992"/>
                  </a:lnTo>
                  <a:lnTo>
                    <a:pt x="10922" y="13106"/>
                  </a:lnTo>
                  <a:lnTo>
                    <a:pt x="11296" y="13308"/>
                  </a:lnTo>
                  <a:lnTo>
                    <a:pt x="11727" y="13566"/>
                  </a:lnTo>
                  <a:lnTo>
                    <a:pt x="12187" y="13911"/>
                  </a:lnTo>
                  <a:lnTo>
                    <a:pt x="12676" y="14285"/>
                  </a:lnTo>
                  <a:lnTo>
                    <a:pt x="13193" y="14716"/>
                  </a:lnTo>
                  <a:lnTo>
                    <a:pt x="13739" y="15205"/>
                  </a:lnTo>
                  <a:lnTo>
                    <a:pt x="14889" y="16239"/>
                  </a:lnTo>
                  <a:lnTo>
                    <a:pt x="16038" y="17360"/>
                  </a:lnTo>
                  <a:lnTo>
                    <a:pt x="18366" y="19717"/>
                  </a:lnTo>
                  <a:lnTo>
                    <a:pt x="20637" y="21987"/>
                  </a:lnTo>
                  <a:lnTo>
                    <a:pt x="21585" y="22907"/>
                  </a:lnTo>
                  <a:lnTo>
                    <a:pt x="22447" y="23712"/>
                  </a:lnTo>
                  <a:lnTo>
                    <a:pt x="23195" y="24344"/>
                  </a:lnTo>
                  <a:lnTo>
                    <a:pt x="23540" y="24574"/>
                  </a:lnTo>
                  <a:lnTo>
                    <a:pt x="23827" y="24804"/>
                  </a:lnTo>
                  <a:lnTo>
                    <a:pt x="24114" y="24948"/>
                  </a:lnTo>
                  <a:lnTo>
                    <a:pt x="24373" y="25091"/>
                  </a:lnTo>
                  <a:lnTo>
                    <a:pt x="24603" y="25149"/>
                  </a:lnTo>
                  <a:lnTo>
                    <a:pt x="24775" y="25178"/>
                  </a:lnTo>
                  <a:lnTo>
                    <a:pt x="24862" y="25178"/>
                  </a:lnTo>
                  <a:lnTo>
                    <a:pt x="24977" y="25149"/>
                  </a:lnTo>
                  <a:lnTo>
                    <a:pt x="25092" y="25091"/>
                  </a:lnTo>
                  <a:lnTo>
                    <a:pt x="25379" y="24919"/>
                  </a:lnTo>
                  <a:lnTo>
                    <a:pt x="25695" y="24660"/>
                  </a:lnTo>
                  <a:lnTo>
                    <a:pt x="26069" y="24287"/>
                  </a:lnTo>
                  <a:lnTo>
                    <a:pt x="26500" y="23856"/>
                  </a:lnTo>
                  <a:lnTo>
                    <a:pt x="26960" y="23310"/>
                  </a:lnTo>
                  <a:lnTo>
                    <a:pt x="28023" y="21987"/>
                  </a:lnTo>
                  <a:lnTo>
                    <a:pt x="29230" y="20349"/>
                  </a:lnTo>
                  <a:lnTo>
                    <a:pt x="30610" y="18452"/>
                  </a:lnTo>
                  <a:lnTo>
                    <a:pt x="32162" y="16268"/>
                  </a:lnTo>
                  <a:lnTo>
                    <a:pt x="33858" y="13854"/>
                  </a:lnTo>
                  <a:lnTo>
                    <a:pt x="35841" y="11008"/>
                  </a:lnTo>
                  <a:lnTo>
                    <a:pt x="37709" y="8393"/>
                  </a:lnTo>
                  <a:lnTo>
                    <a:pt x="38514" y="7301"/>
                  </a:lnTo>
                  <a:lnTo>
                    <a:pt x="39203" y="6439"/>
                  </a:lnTo>
                  <a:lnTo>
                    <a:pt x="39462" y="6122"/>
                  </a:lnTo>
                  <a:lnTo>
                    <a:pt x="39721" y="5864"/>
                  </a:lnTo>
                  <a:lnTo>
                    <a:pt x="39893" y="5691"/>
                  </a:lnTo>
                  <a:lnTo>
                    <a:pt x="40037" y="5605"/>
                  </a:lnTo>
                  <a:lnTo>
                    <a:pt x="40066" y="5605"/>
                  </a:lnTo>
                  <a:lnTo>
                    <a:pt x="40094" y="5634"/>
                  </a:lnTo>
                  <a:lnTo>
                    <a:pt x="40209" y="5663"/>
                  </a:lnTo>
                  <a:lnTo>
                    <a:pt x="40324" y="5749"/>
                  </a:lnTo>
                  <a:lnTo>
                    <a:pt x="40525" y="5893"/>
                  </a:lnTo>
                  <a:lnTo>
                    <a:pt x="40784" y="6094"/>
                  </a:lnTo>
                  <a:lnTo>
                    <a:pt x="41129" y="6381"/>
                  </a:lnTo>
                  <a:lnTo>
                    <a:pt x="41560" y="6755"/>
                  </a:lnTo>
                  <a:lnTo>
                    <a:pt x="42049" y="7243"/>
                  </a:lnTo>
                  <a:lnTo>
                    <a:pt x="42911" y="8106"/>
                  </a:lnTo>
                  <a:lnTo>
                    <a:pt x="43859" y="9083"/>
                  </a:lnTo>
                  <a:lnTo>
                    <a:pt x="45900" y="11296"/>
                  </a:lnTo>
                  <a:lnTo>
                    <a:pt x="47481" y="12992"/>
                  </a:lnTo>
                  <a:lnTo>
                    <a:pt x="48946" y="14515"/>
                  </a:lnTo>
                  <a:lnTo>
                    <a:pt x="50297" y="15894"/>
                  </a:lnTo>
                  <a:lnTo>
                    <a:pt x="51504" y="17073"/>
                  </a:lnTo>
                  <a:lnTo>
                    <a:pt x="52050" y="17561"/>
                  </a:lnTo>
                  <a:lnTo>
                    <a:pt x="52539" y="18021"/>
                  </a:lnTo>
                  <a:lnTo>
                    <a:pt x="53028" y="18395"/>
                  </a:lnTo>
                  <a:lnTo>
                    <a:pt x="53459" y="18740"/>
                  </a:lnTo>
                  <a:lnTo>
                    <a:pt x="53832" y="18998"/>
                  </a:lnTo>
                  <a:lnTo>
                    <a:pt x="54206" y="19171"/>
                  </a:lnTo>
                  <a:lnTo>
                    <a:pt x="54493" y="19286"/>
                  </a:lnTo>
                  <a:lnTo>
                    <a:pt x="54637" y="19315"/>
                  </a:lnTo>
                  <a:lnTo>
                    <a:pt x="54925" y="19315"/>
                  </a:lnTo>
                  <a:lnTo>
                    <a:pt x="55040" y="19257"/>
                  </a:lnTo>
                  <a:lnTo>
                    <a:pt x="55327" y="19113"/>
                  </a:lnTo>
                  <a:lnTo>
                    <a:pt x="55614" y="18912"/>
                  </a:lnTo>
                  <a:lnTo>
                    <a:pt x="55931" y="18596"/>
                  </a:lnTo>
                  <a:lnTo>
                    <a:pt x="56304" y="18222"/>
                  </a:lnTo>
                  <a:lnTo>
                    <a:pt x="56678" y="17791"/>
                  </a:lnTo>
                  <a:lnTo>
                    <a:pt x="57109" y="17245"/>
                  </a:lnTo>
                  <a:lnTo>
                    <a:pt x="57540" y="16670"/>
                  </a:lnTo>
                  <a:lnTo>
                    <a:pt x="58546" y="15262"/>
                  </a:lnTo>
                  <a:lnTo>
                    <a:pt x="59667" y="13595"/>
                  </a:lnTo>
                  <a:lnTo>
                    <a:pt x="60931" y="11669"/>
                  </a:lnTo>
                  <a:lnTo>
                    <a:pt x="62311" y="9514"/>
                  </a:lnTo>
                  <a:lnTo>
                    <a:pt x="64352" y="6352"/>
                  </a:lnTo>
                  <a:lnTo>
                    <a:pt x="65357" y="4829"/>
                  </a:lnTo>
                  <a:lnTo>
                    <a:pt x="66306" y="3450"/>
                  </a:lnTo>
                  <a:lnTo>
                    <a:pt x="67197" y="2242"/>
                  </a:lnTo>
                  <a:lnTo>
                    <a:pt x="67599" y="1754"/>
                  </a:lnTo>
                  <a:lnTo>
                    <a:pt x="67944" y="1294"/>
                  </a:lnTo>
                  <a:lnTo>
                    <a:pt x="68289" y="949"/>
                  </a:lnTo>
                  <a:lnTo>
                    <a:pt x="68576" y="662"/>
                  </a:lnTo>
                  <a:lnTo>
                    <a:pt x="68835" y="489"/>
                  </a:lnTo>
                  <a:lnTo>
                    <a:pt x="68950" y="432"/>
                  </a:lnTo>
                  <a:lnTo>
                    <a:pt x="69065" y="403"/>
                  </a:lnTo>
                  <a:lnTo>
                    <a:pt x="69123" y="374"/>
                  </a:lnTo>
                  <a:lnTo>
                    <a:pt x="69237" y="403"/>
                  </a:lnTo>
                  <a:lnTo>
                    <a:pt x="69352" y="432"/>
                  </a:lnTo>
                  <a:lnTo>
                    <a:pt x="69640" y="547"/>
                  </a:lnTo>
                  <a:lnTo>
                    <a:pt x="70014" y="805"/>
                  </a:lnTo>
                  <a:lnTo>
                    <a:pt x="70502" y="1179"/>
                  </a:lnTo>
                  <a:lnTo>
                    <a:pt x="71048" y="1696"/>
                  </a:lnTo>
                  <a:lnTo>
                    <a:pt x="71738" y="2386"/>
                  </a:lnTo>
                  <a:lnTo>
                    <a:pt x="72543" y="3306"/>
                  </a:lnTo>
                  <a:lnTo>
                    <a:pt x="73462" y="4427"/>
                  </a:lnTo>
                  <a:lnTo>
                    <a:pt x="74210" y="5346"/>
                  </a:lnTo>
                  <a:lnTo>
                    <a:pt x="74986" y="6324"/>
                  </a:lnTo>
                  <a:lnTo>
                    <a:pt x="76509" y="8364"/>
                  </a:lnTo>
                  <a:lnTo>
                    <a:pt x="77975" y="10376"/>
                  </a:lnTo>
                  <a:lnTo>
                    <a:pt x="79268" y="12216"/>
                  </a:lnTo>
                  <a:lnTo>
                    <a:pt x="80590" y="14055"/>
                  </a:lnTo>
                  <a:lnTo>
                    <a:pt x="81107" y="14773"/>
                  </a:lnTo>
                  <a:lnTo>
                    <a:pt x="81539" y="15320"/>
                  </a:lnTo>
                  <a:lnTo>
                    <a:pt x="81855" y="15061"/>
                  </a:lnTo>
                  <a:lnTo>
                    <a:pt x="80906" y="13825"/>
                  </a:lnTo>
                  <a:lnTo>
                    <a:pt x="79584" y="11986"/>
                  </a:lnTo>
                  <a:lnTo>
                    <a:pt x="77917" y="9658"/>
                  </a:lnTo>
                  <a:lnTo>
                    <a:pt x="76308" y="7445"/>
                  </a:lnTo>
                  <a:lnTo>
                    <a:pt x="74756" y="5404"/>
                  </a:lnTo>
                  <a:lnTo>
                    <a:pt x="74037" y="4484"/>
                  </a:lnTo>
                  <a:lnTo>
                    <a:pt x="73319" y="3622"/>
                  </a:lnTo>
                  <a:lnTo>
                    <a:pt x="72658" y="2846"/>
                  </a:lnTo>
                  <a:lnTo>
                    <a:pt x="72025" y="2127"/>
                  </a:lnTo>
                  <a:lnTo>
                    <a:pt x="71422" y="1495"/>
                  </a:lnTo>
                  <a:lnTo>
                    <a:pt x="70876" y="978"/>
                  </a:lnTo>
                  <a:lnTo>
                    <a:pt x="70358" y="575"/>
                  </a:lnTo>
                  <a:lnTo>
                    <a:pt x="70128" y="403"/>
                  </a:lnTo>
                  <a:lnTo>
                    <a:pt x="69899" y="259"/>
                  </a:lnTo>
                  <a:lnTo>
                    <a:pt x="69669" y="144"/>
                  </a:lnTo>
                  <a:lnTo>
                    <a:pt x="69467" y="58"/>
                  </a:lnTo>
                  <a:lnTo>
                    <a:pt x="69295" y="29"/>
                  </a:lnTo>
                  <a:lnTo>
                    <a:pt x="69123" y="1"/>
                  </a:lnTo>
                  <a:close/>
                </a:path>
              </a:pathLst>
            </a:custGeom>
            <a:solidFill>
              <a:srgbClr val="FFFFFF">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3"/>
            <p:cNvSpPr/>
            <p:nvPr/>
          </p:nvSpPr>
          <p:spPr>
            <a:xfrm>
              <a:off x="4289950" y="3866650"/>
              <a:ext cx="2046375" cy="722150"/>
            </a:xfrm>
            <a:custGeom>
              <a:avLst/>
              <a:gdLst/>
              <a:ahLst/>
              <a:cxnLst/>
              <a:rect l="l" t="t" r="r" b="b"/>
              <a:pathLst>
                <a:path w="81855" h="28886" fill="none" extrusionOk="0">
                  <a:moveTo>
                    <a:pt x="69123" y="1"/>
                  </a:moveTo>
                  <a:lnTo>
                    <a:pt x="69123" y="1"/>
                  </a:lnTo>
                  <a:lnTo>
                    <a:pt x="68979" y="1"/>
                  </a:lnTo>
                  <a:lnTo>
                    <a:pt x="68979" y="1"/>
                  </a:lnTo>
                  <a:lnTo>
                    <a:pt x="68778" y="87"/>
                  </a:lnTo>
                  <a:lnTo>
                    <a:pt x="68519" y="231"/>
                  </a:lnTo>
                  <a:lnTo>
                    <a:pt x="68260" y="460"/>
                  </a:lnTo>
                  <a:lnTo>
                    <a:pt x="67944" y="748"/>
                  </a:lnTo>
                  <a:lnTo>
                    <a:pt x="67599" y="1122"/>
                  </a:lnTo>
                  <a:lnTo>
                    <a:pt x="67254" y="1553"/>
                  </a:lnTo>
                  <a:lnTo>
                    <a:pt x="66450" y="2616"/>
                  </a:lnTo>
                  <a:lnTo>
                    <a:pt x="65501" y="3938"/>
                  </a:lnTo>
                  <a:lnTo>
                    <a:pt x="64467" y="5490"/>
                  </a:lnTo>
                  <a:lnTo>
                    <a:pt x="63288" y="7301"/>
                  </a:lnTo>
                  <a:lnTo>
                    <a:pt x="61995" y="9313"/>
                  </a:lnTo>
                  <a:lnTo>
                    <a:pt x="61995" y="9313"/>
                  </a:lnTo>
                  <a:lnTo>
                    <a:pt x="59868" y="12589"/>
                  </a:lnTo>
                  <a:lnTo>
                    <a:pt x="58805" y="14199"/>
                  </a:lnTo>
                  <a:lnTo>
                    <a:pt x="57770" y="15693"/>
                  </a:lnTo>
                  <a:lnTo>
                    <a:pt x="56821" y="16987"/>
                  </a:lnTo>
                  <a:lnTo>
                    <a:pt x="56390" y="17533"/>
                  </a:lnTo>
                  <a:lnTo>
                    <a:pt x="55988" y="17992"/>
                  </a:lnTo>
                  <a:lnTo>
                    <a:pt x="55614" y="18395"/>
                  </a:lnTo>
                  <a:lnTo>
                    <a:pt x="55298" y="18682"/>
                  </a:lnTo>
                  <a:lnTo>
                    <a:pt x="55011" y="18855"/>
                  </a:lnTo>
                  <a:lnTo>
                    <a:pt x="54896" y="18912"/>
                  </a:lnTo>
                  <a:lnTo>
                    <a:pt x="54781" y="18941"/>
                  </a:lnTo>
                  <a:lnTo>
                    <a:pt x="54781" y="18941"/>
                  </a:lnTo>
                  <a:lnTo>
                    <a:pt x="54752" y="18941"/>
                  </a:lnTo>
                  <a:lnTo>
                    <a:pt x="54752" y="18941"/>
                  </a:lnTo>
                  <a:lnTo>
                    <a:pt x="54637" y="18912"/>
                  </a:lnTo>
                  <a:lnTo>
                    <a:pt x="54493" y="18883"/>
                  </a:lnTo>
                  <a:lnTo>
                    <a:pt x="54177" y="18740"/>
                  </a:lnTo>
                  <a:lnTo>
                    <a:pt x="53775" y="18481"/>
                  </a:lnTo>
                  <a:lnTo>
                    <a:pt x="53344" y="18165"/>
                  </a:lnTo>
                  <a:lnTo>
                    <a:pt x="52855" y="17763"/>
                  </a:lnTo>
                  <a:lnTo>
                    <a:pt x="52338" y="17303"/>
                  </a:lnTo>
                  <a:lnTo>
                    <a:pt x="51188" y="16239"/>
                  </a:lnTo>
                  <a:lnTo>
                    <a:pt x="49952" y="15003"/>
                  </a:lnTo>
                  <a:lnTo>
                    <a:pt x="48659" y="13681"/>
                  </a:lnTo>
                  <a:lnTo>
                    <a:pt x="46187" y="11037"/>
                  </a:lnTo>
                  <a:lnTo>
                    <a:pt x="46187" y="11037"/>
                  </a:lnTo>
                  <a:lnTo>
                    <a:pt x="43773" y="8450"/>
                  </a:lnTo>
                  <a:lnTo>
                    <a:pt x="42796" y="7445"/>
                  </a:lnTo>
                  <a:lnTo>
                    <a:pt x="41991" y="6640"/>
                  </a:lnTo>
                  <a:lnTo>
                    <a:pt x="41301" y="6007"/>
                  </a:lnTo>
                  <a:lnTo>
                    <a:pt x="40755" y="5576"/>
                  </a:lnTo>
                  <a:lnTo>
                    <a:pt x="40554" y="5433"/>
                  </a:lnTo>
                  <a:lnTo>
                    <a:pt x="40353" y="5318"/>
                  </a:lnTo>
                  <a:lnTo>
                    <a:pt x="40181" y="5260"/>
                  </a:lnTo>
                  <a:lnTo>
                    <a:pt x="40037" y="5231"/>
                  </a:lnTo>
                  <a:lnTo>
                    <a:pt x="40037" y="5231"/>
                  </a:lnTo>
                  <a:lnTo>
                    <a:pt x="39979" y="5231"/>
                  </a:lnTo>
                  <a:lnTo>
                    <a:pt x="39951" y="5231"/>
                  </a:lnTo>
                  <a:lnTo>
                    <a:pt x="39951" y="5231"/>
                  </a:lnTo>
                  <a:lnTo>
                    <a:pt x="39807" y="5318"/>
                  </a:lnTo>
                  <a:lnTo>
                    <a:pt x="39634" y="5433"/>
                  </a:lnTo>
                  <a:lnTo>
                    <a:pt x="39405" y="5634"/>
                  </a:lnTo>
                  <a:lnTo>
                    <a:pt x="39175" y="5921"/>
                  </a:lnTo>
                  <a:lnTo>
                    <a:pt x="38571" y="6640"/>
                  </a:lnTo>
                  <a:lnTo>
                    <a:pt x="37824" y="7588"/>
                  </a:lnTo>
                  <a:lnTo>
                    <a:pt x="36933" y="8795"/>
                  </a:lnTo>
                  <a:lnTo>
                    <a:pt x="35927" y="10204"/>
                  </a:lnTo>
                  <a:lnTo>
                    <a:pt x="33541" y="13624"/>
                  </a:lnTo>
                  <a:lnTo>
                    <a:pt x="33541" y="13624"/>
                  </a:lnTo>
                  <a:lnTo>
                    <a:pt x="30955" y="17303"/>
                  </a:lnTo>
                  <a:lnTo>
                    <a:pt x="29633" y="19171"/>
                  </a:lnTo>
                  <a:lnTo>
                    <a:pt x="28339" y="20895"/>
                  </a:lnTo>
                  <a:lnTo>
                    <a:pt x="27161" y="22419"/>
                  </a:lnTo>
                  <a:lnTo>
                    <a:pt x="26644" y="23080"/>
                  </a:lnTo>
                  <a:lnTo>
                    <a:pt x="26155" y="23654"/>
                  </a:lnTo>
                  <a:lnTo>
                    <a:pt x="25724" y="24114"/>
                  </a:lnTo>
                  <a:lnTo>
                    <a:pt x="25350" y="24459"/>
                  </a:lnTo>
                  <a:lnTo>
                    <a:pt x="25063" y="24689"/>
                  </a:lnTo>
                  <a:lnTo>
                    <a:pt x="24919" y="24747"/>
                  </a:lnTo>
                  <a:lnTo>
                    <a:pt x="24833" y="24775"/>
                  </a:lnTo>
                  <a:lnTo>
                    <a:pt x="24833" y="24775"/>
                  </a:lnTo>
                  <a:lnTo>
                    <a:pt x="24775" y="24775"/>
                  </a:lnTo>
                  <a:lnTo>
                    <a:pt x="24775" y="24775"/>
                  </a:lnTo>
                  <a:lnTo>
                    <a:pt x="24603" y="24747"/>
                  </a:lnTo>
                  <a:lnTo>
                    <a:pt x="24373" y="24660"/>
                  </a:lnTo>
                  <a:lnTo>
                    <a:pt x="24086" y="24517"/>
                  </a:lnTo>
                  <a:lnTo>
                    <a:pt x="23798" y="24315"/>
                  </a:lnTo>
                  <a:lnTo>
                    <a:pt x="23108" y="23769"/>
                  </a:lnTo>
                  <a:lnTo>
                    <a:pt x="22304" y="23051"/>
                  </a:lnTo>
                  <a:lnTo>
                    <a:pt x="21442" y="22246"/>
                  </a:lnTo>
                  <a:lnTo>
                    <a:pt x="20522" y="21326"/>
                  </a:lnTo>
                  <a:lnTo>
                    <a:pt x="18654" y="19429"/>
                  </a:lnTo>
                  <a:lnTo>
                    <a:pt x="18654" y="19429"/>
                  </a:lnTo>
                  <a:lnTo>
                    <a:pt x="17389" y="18165"/>
                  </a:lnTo>
                  <a:lnTo>
                    <a:pt x="16153" y="16929"/>
                  </a:lnTo>
                  <a:lnTo>
                    <a:pt x="14946" y="15779"/>
                  </a:lnTo>
                  <a:lnTo>
                    <a:pt x="13796" y="14716"/>
                  </a:lnTo>
                  <a:lnTo>
                    <a:pt x="13279" y="14256"/>
                  </a:lnTo>
                  <a:lnTo>
                    <a:pt x="12733" y="13854"/>
                  </a:lnTo>
                  <a:lnTo>
                    <a:pt x="12244" y="13480"/>
                  </a:lnTo>
                  <a:lnTo>
                    <a:pt x="11785" y="13164"/>
                  </a:lnTo>
                  <a:lnTo>
                    <a:pt x="11353" y="12905"/>
                  </a:lnTo>
                  <a:lnTo>
                    <a:pt x="10951" y="12704"/>
                  </a:lnTo>
                  <a:lnTo>
                    <a:pt x="10577" y="12589"/>
                  </a:lnTo>
                  <a:lnTo>
                    <a:pt x="10405" y="12560"/>
                  </a:lnTo>
                  <a:lnTo>
                    <a:pt x="10261" y="12560"/>
                  </a:lnTo>
                  <a:lnTo>
                    <a:pt x="10261" y="12560"/>
                  </a:lnTo>
                  <a:lnTo>
                    <a:pt x="10031" y="12589"/>
                  </a:lnTo>
                  <a:lnTo>
                    <a:pt x="10031" y="12589"/>
                  </a:lnTo>
                  <a:lnTo>
                    <a:pt x="9859" y="12647"/>
                  </a:lnTo>
                  <a:lnTo>
                    <a:pt x="9687" y="12733"/>
                  </a:lnTo>
                  <a:lnTo>
                    <a:pt x="9485" y="12848"/>
                  </a:lnTo>
                  <a:lnTo>
                    <a:pt x="9284" y="12992"/>
                  </a:lnTo>
                  <a:lnTo>
                    <a:pt x="8882" y="13394"/>
                  </a:lnTo>
                  <a:lnTo>
                    <a:pt x="8422" y="13882"/>
                  </a:lnTo>
                  <a:lnTo>
                    <a:pt x="7962" y="14457"/>
                  </a:lnTo>
                  <a:lnTo>
                    <a:pt x="7473" y="15147"/>
                  </a:lnTo>
                  <a:lnTo>
                    <a:pt x="6985" y="15894"/>
                  </a:lnTo>
                  <a:lnTo>
                    <a:pt x="6468" y="16728"/>
                  </a:lnTo>
                  <a:lnTo>
                    <a:pt x="5921" y="17648"/>
                  </a:lnTo>
                  <a:lnTo>
                    <a:pt x="5347" y="18596"/>
                  </a:lnTo>
                  <a:lnTo>
                    <a:pt x="4226" y="20665"/>
                  </a:lnTo>
                  <a:lnTo>
                    <a:pt x="3047" y="22878"/>
                  </a:lnTo>
                  <a:lnTo>
                    <a:pt x="1869" y="25178"/>
                  </a:lnTo>
                  <a:lnTo>
                    <a:pt x="1869" y="25178"/>
                  </a:lnTo>
                  <a:lnTo>
                    <a:pt x="691" y="27448"/>
                  </a:lnTo>
                  <a:lnTo>
                    <a:pt x="288" y="28224"/>
                  </a:lnTo>
                  <a:lnTo>
                    <a:pt x="1" y="28655"/>
                  </a:lnTo>
                  <a:lnTo>
                    <a:pt x="317" y="28885"/>
                  </a:lnTo>
                  <a:lnTo>
                    <a:pt x="317" y="28885"/>
                  </a:lnTo>
                  <a:lnTo>
                    <a:pt x="432" y="28713"/>
                  </a:lnTo>
                  <a:lnTo>
                    <a:pt x="604" y="28454"/>
                  </a:lnTo>
                  <a:lnTo>
                    <a:pt x="1007" y="27678"/>
                  </a:lnTo>
                  <a:lnTo>
                    <a:pt x="2214" y="25350"/>
                  </a:lnTo>
                  <a:lnTo>
                    <a:pt x="2214" y="25350"/>
                  </a:lnTo>
                  <a:lnTo>
                    <a:pt x="3105" y="23626"/>
                  </a:lnTo>
                  <a:lnTo>
                    <a:pt x="4111" y="21700"/>
                  </a:lnTo>
                  <a:lnTo>
                    <a:pt x="5203" y="19717"/>
                  </a:lnTo>
                  <a:lnTo>
                    <a:pt x="6295" y="17734"/>
                  </a:lnTo>
                  <a:lnTo>
                    <a:pt x="6870" y="16814"/>
                  </a:lnTo>
                  <a:lnTo>
                    <a:pt x="7387" y="15952"/>
                  </a:lnTo>
                  <a:lnTo>
                    <a:pt x="7933" y="15176"/>
                  </a:lnTo>
                  <a:lnTo>
                    <a:pt x="8422" y="14486"/>
                  </a:lnTo>
                  <a:lnTo>
                    <a:pt x="8911" y="13911"/>
                  </a:lnTo>
                  <a:lnTo>
                    <a:pt x="9342" y="13451"/>
                  </a:lnTo>
                  <a:lnTo>
                    <a:pt x="9572" y="13279"/>
                  </a:lnTo>
                  <a:lnTo>
                    <a:pt x="9773" y="13135"/>
                  </a:lnTo>
                  <a:lnTo>
                    <a:pt x="9945" y="13020"/>
                  </a:lnTo>
                  <a:lnTo>
                    <a:pt x="10118" y="12963"/>
                  </a:lnTo>
                  <a:lnTo>
                    <a:pt x="10118" y="12963"/>
                  </a:lnTo>
                  <a:lnTo>
                    <a:pt x="10290" y="12934"/>
                  </a:lnTo>
                  <a:lnTo>
                    <a:pt x="10290" y="12934"/>
                  </a:lnTo>
                  <a:lnTo>
                    <a:pt x="10405" y="12963"/>
                  </a:lnTo>
                  <a:lnTo>
                    <a:pt x="10577" y="12992"/>
                  </a:lnTo>
                  <a:lnTo>
                    <a:pt x="10922" y="13106"/>
                  </a:lnTo>
                  <a:lnTo>
                    <a:pt x="11296" y="13308"/>
                  </a:lnTo>
                  <a:lnTo>
                    <a:pt x="11727" y="13566"/>
                  </a:lnTo>
                  <a:lnTo>
                    <a:pt x="12187" y="13911"/>
                  </a:lnTo>
                  <a:lnTo>
                    <a:pt x="12676" y="14285"/>
                  </a:lnTo>
                  <a:lnTo>
                    <a:pt x="13193" y="14716"/>
                  </a:lnTo>
                  <a:lnTo>
                    <a:pt x="13739" y="15205"/>
                  </a:lnTo>
                  <a:lnTo>
                    <a:pt x="14889" y="16239"/>
                  </a:lnTo>
                  <a:lnTo>
                    <a:pt x="16038" y="17360"/>
                  </a:lnTo>
                  <a:lnTo>
                    <a:pt x="18366" y="19717"/>
                  </a:lnTo>
                  <a:lnTo>
                    <a:pt x="18366" y="19717"/>
                  </a:lnTo>
                  <a:lnTo>
                    <a:pt x="20637" y="21987"/>
                  </a:lnTo>
                  <a:lnTo>
                    <a:pt x="21585" y="22907"/>
                  </a:lnTo>
                  <a:lnTo>
                    <a:pt x="22447" y="23712"/>
                  </a:lnTo>
                  <a:lnTo>
                    <a:pt x="23195" y="24344"/>
                  </a:lnTo>
                  <a:lnTo>
                    <a:pt x="23540" y="24574"/>
                  </a:lnTo>
                  <a:lnTo>
                    <a:pt x="23827" y="24804"/>
                  </a:lnTo>
                  <a:lnTo>
                    <a:pt x="24114" y="24948"/>
                  </a:lnTo>
                  <a:lnTo>
                    <a:pt x="24373" y="25091"/>
                  </a:lnTo>
                  <a:lnTo>
                    <a:pt x="24603" y="25149"/>
                  </a:lnTo>
                  <a:lnTo>
                    <a:pt x="24775" y="25178"/>
                  </a:lnTo>
                  <a:lnTo>
                    <a:pt x="24775" y="25178"/>
                  </a:lnTo>
                  <a:lnTo>
                    <a:pt x="24862" y="25178"/>
                  </a:lnTo>
                  <a:lnTo>
                    <a:pt x="24862" y="25178"/>
                  </a:lnTo>
                  <a:lnTo>
                    <a:pt x="24977" y="25149"/>
                  </a:lnTo>
                  <a:lnTo>
                    <a:pt x="25092" y="25091"/>
                  </a:lnTo>
                  <a:lnTo>
                    <a:pt x="25379" y="24919"/>
                  </a:lnTo>
                  <a:lnTo>
                    <a:pt x="25695" y="24660"/>
                  </a:lnTo>
                  <a:lnTo>
                    <a:pt x="26069" y="24287"/>
                  </a:lnTo>
                  <a:lnTo>
                    <a:pt x="26500" y="23856"/>
                  </a:lnTo>
                  <a:lnTo>
                    <a:pt x="26960" y="23310"/>
                  </a:lnTo>
                  <a:lnTo>
                    <a:pt x="28023" y="21987"/>
                  </a:lnTo>
                  <a:lnTo>
                    <a:pt x="29230" y="20349"/>
                  </a:lnTo>
                  <a:lnTo>
                    <a:pt x="30610" y="18452"/>
                  </a:lnTo>
                  <a:lnTo>
                    <a:pt x="32162" y="16268"/>
                  </a:lnTo>
                  <a:lnTo>
                    <a:pt x="33858" y="13854"/>
                  </a:lnTo>
                  <a:lnTo>
                    <a:pt x="33858" y="13854"/>
                  </a:lnTo>
                  <a:lnTo>
                    <a:pt x="35841" y="11008"/>
                  </a:lnTo>
                  <a:lnTo>
                    <a:pt x="37709" y="8393"/>
                  </a:lnTo>
                  <a:lnTo>
                    <a:pt x="38514" y="7301"/>
                  </a:lnTo>
                  <a:lnTo>
                    <a:pt x="39203" y="6439"/>
                  </a:lnTo>
                  <a:lnTo>
                    <a:pt x="39462" y="6122"/>
                  </a:lnTo>
                  <a:lnTo>
                    <a:pt x="39721" y="5864"/>
                  </a:lnTo>
                  <a:lnTo>
                    <a:pt x="39893" y="5691"/>
                  </a:lnTo>
                  <a:lnTo>
                    <a:pt x="40037" y="5605"/>
                  </a:lnTo>
                  <a:lnTo>
                    <a:pt x="40037" y="5605"/>
                  </a:lnTo>
                  <a:lnTo>
                    <a:pt x="40066" y="5605"/>
                  </a:lnTo>
                  <a:lnTo>
                    <a:pt x="40066" y="5605"/>
                  </a:lnTo>
                  <a:lnTo>
                    <a:pt x="40094" y="5634"/>
                  </a:lnTo>
                  <a:lnTo>
                    <a:pt x="40209" y="5663"/>
                  </a:lnTo>
                  <a:lnTo>
                    <a:pt x="40324" y="5749"/>
                  </a:lnTo>
                  <a:lnTo>
                    <a:pt x="40525" y="5893"/>
                  </a:lnTo>
                  <a:lnTo>
                    <a:pt x="40784" y="6094"/>
                  </a:lnTo>
                  <a:lnTo>
                    <a:pt x="41129" y="6381"/>
                  </a:lnTo>
                  <a:lnTo>
                    <a:pt x="41560" y="6755"/>
                  </a:lnTo>
                  <a:lnTo>
                    <a:pt x="42049" y="7243"/>
                  </a:lnTo>
                  <a:lnTo>
                    <a:pt x="42049" y="7243"/>
                  </a:lnTo>
                  <a:lnTo>
                    <a:pt x="42911" y="8106"/>
                  </a:lnTo>
                  <a:lnTo>
                    <a:pt x="43859" y="9083"/>
                  </a:lnTo>
                  <a:lnTo>
                    <a:pt x="45900" y="11296"/>
                  </a:lnTo>
                  <a:lnTo>
                    <a:pt x="45900" y="11296"/>
                  </a:lnTo>
                  <a:lnTo>
                    <a:pt x="47481" y="12992"/>
                  </a:lnTo>
                  <a:lnTo>
                    <a:pt x="48946" y="14515"/>
                  </a:lnTo>
                  <a:lnTo>
                    <a:pt x="50297" y="15894"/>
                  </a:lnTo>
                  <a:lnTo>
                    <a:pt x="51504" y="17073"/>
                  </a:lnTo>
                  <a:lnTo>
                    <a:pt x="52050" y="17561"/>
                  </a:lnTo>
                  <a:lnTo>
                    <a:pt x="52539" y="18021"/>
                  </a:lnTo>
                  <a:lnTo>
                    <a:pt x="53028" y="18395"/>
                  </a:lnTo>
                  <a:lnTo>
                    <a:pt x="53459" y="18740"/>
                  </a:lnTo>
                  <a:lnTo>
                    <a:pt x="53832" y="18998"/>
                  </a:lnTo>
                  <a:lnTo>
                    <a:pt x="54206" y="19171"/>
                  </a:lnTo>
                  <a:lnTo>
                    <a:pt x="54493" y="19286"/>
                  </a:lnTo>
                  <a:lnTo>
                    <a:pt x="54637" y="19315"/>
                  </a:lnTo>
                  <a:lnTo>
                    <a:pt x="54752" y="19315"/>
                  </a:lnTo>
                  <a:lnTo>
                    <a:pt x="54752" y="19315"/>
                  </a:lnTo>
                  <a:lnTo>
                    <a:pt x="54810" y="19315"/>
                  </a:lnTo>
                  <a:lnTo>
                    <a:pt x="54810" y="19315"/>
                  </a:lnTo>
                  <a:lnTo>
                    <a:pt x="54925" y="19315"/>
                  </a:lnTo>
                  <a:lnTo>
                    <a:pt x="55040" y="19257"/>
                  </a:lnTo>
                  <a:lnTo>
                    <a:pt x="55327" y="19113"/>
                  </a:lnTo>
                  <a:lnTo>
                    <a:pt x="55614" y="18912"/>
                  </a:lnTo>
                  <a:lnTo>
                    <a:pt x="55931" y="18596"/>
                  </a:lnTo>
                  <a:lnTo>
                    <a:pt x="56304" y="18222"/>
                  </a:lnTo>
                  <a:lnTo>
                    <a:pt x="56678" y="17791"/>
                  </a:lnTo>
                  <a:lnTo>
                    <a:pt x="57109" y="17245"/>
                  </a:lnTo>
                  <a:lnTo>
                    <a:pt x="57540" y="16670"/>
                  </a:lnTo>
                  <a:lnTo>
                    <a:pt x="58546" y="15262"/>
                  </a:lnTo>
                  <a:lnTo>
                    <a:pt x="59667" y="13595"/>
                  </a:lnTo>
                  <a:lnTo>
                    <a:pt x="60931" y="11669"/>
                  </a:lnTo>
                  <a:lnTo>
                    <a:pt x="62311" y="9514"/>
                  </a:lnTo>
                  <a:lnTo>
                    <a:pt x="62311" y="9514"/>
                  </a:lnTo>
                  <a:lnTo>
                    <a:pt x="64352" y="6352"/>
                  </a:lnTo>
                  <a:lnTo>
                    <a:pt x="65357" y="4829"/>
                  </a:lnTo>
                  <a:lnTo>
                    <a:pt x="66306" y="3450"/>
                  </a:lnTo>
                  <a:lnTo>
                    <a:pt x="67197" y="2242"/>
                  </a:lnTo>
                  <a:lnTo>
                    <a:pt x="67599" y="1754"/>
                  </a:lnTo>
                  <a:lnTo>
                    <a:pt x="67944" y="1294"/>
                  </a:lnTo>
                  <a:lnTo>
                    <a:pt x="68289" y="949"/>
                  </a:lnTo>
                  <a:lnTo>
                    <a:pt x="68576" y="662"/>
                  </a:lnTo>
                  <a:lnTo>
                    <a:pt x="68835" y="489"/>
                  </a:lnTo>
                  <a:lnTo>
                    <a:pt x="68950" y="432"/>
                  </a:lnTo>
                  <a:lnTo>
                    <a:pt x="69065" y="403"/>
                  </a:lnTo>
                  <a:lnTo>
                    <a:pt x="69065" y="403"/>
                  </a:lnTo>
                  <a:lnTo>
                    <a:pt x="69123" y="374"/>
                  </a:lnTo>
                  <a:lnTo>
                    <a:pt x="69123" y="374"/>
                  </a:lnTo>
                  <a:lnTo>
                    <a:pt x="69237" y="403"/>
                  </a:lnTo>
                  <a:lnTo>
                    <a:pt x="69352" y="432"/>
                  </a:lnTo>
                  <a:lnTo>
                    <a:pt x="69640" y="547"/>
                  </a:lnTo>
                  <a:lnTo>
                    <a:pt x="70014" y="805"/>
                  </a:lnTo>
                  <a:lnTo>
                    <a:pt x="70502" y="1179"/>
                  </a:lnTo>
                  <a:lnTo>
                    <a:pt x="71048" y="1696"/>
                  </a:lnTo>
                  <a:lnTo>
                    <a:pt x="71738" y="2386"/>
                  </a:lnTo>
                  <a:lnTo>
                    <a:pt x="72543" y="3306"/>
                  </a:lnTo>
                  <a:lnTo>
                    <a:pt x="73462" y="4427"/>
                  </a:lnTo>
                  <a:lnTo>
                    <a:pt x="73462" y="4427"/>
                  </a:lnTo>
                  <a:lnTo>
                    <a:pt x="74210" y="5346"/>
                  </a:lnTo>
                  <a:lnTo>
                    <a:pt x="74986" y="6324"/>
                  </a:lnTo>
                  <a:lnTo>
                    <a:pt x="76509" y="8364"/>
                  </a:lnTo>
                  <a:lnTo>
                    <a:pt x="77975" y="10376"/>
                  </a:lnTo>
                  <a:lnTo>
                    <a:pt x="79268" y="12216"/>
                  </a:lnTo>
                  <a:lnTo>
                    <a:pt x="79268" y="12216"/>
                  </a:lnTo>
                  <a:lnTo>
                    <a:pt x="80590" y="14055"/>
                  </a:lnTo>
                  <a:lnTo>
                    <a:pt x="81107" y="14773"/>
                  </a:lnTo>
                  <a:lnTo>
                    <a:pt x="81539" y="15320"/>
                  </a:lnTo>
                  <a:lnTo>
                    <a:pt x="81855" y="15061"/>
                  </a:lnTo>
                  <a:lnTo>
                    <a:pt x="81855" y="15061"/>
                  </a:lnTo>
                  <a:lnTo>
                    <a:pt x="80906" y="13825"/>
                  </a:lnTo>
                  <a:lnTo>
                    <a:pt x="79584" y="11986"/>
                  </a:lnTo>
                  <a:lnTo>
                    <a:pt x="79584" y="11986"/>
                  </a:lnTo>
                  <a:lnTo>
                    <a:pt x="77917" y="9658"/>
                  </a:lnTo>
                  <a:lnTo>
                    <a:pt x="76308" y="7445"/>
                  </a:lnTo>
                  <a:lnTo>
                    <a:pt x="74756" y="5404"/>
                  </a:lnTo>
                  <a:lnTo>
                    <a:pt x="74037" y="4484"/>
                  </a:lnTo>
                  <a:lnTo>
                    <a:pt x="73319" y="3622"/>
                  </a:lnTo>
                  <a:lnTo>
                    <a:pt x="72658" y="2846"/>
                  </a:lnTo>
                  <a:lnTo>
                    <a:pt x="72025" y="2127"/>
                  </a:lnTo>
                  <a:lnTo>
                    <a:pt x="71422" y="1495"/>
                  </a:lnTo>
                  <a:lnTo>
                    <a:pt x="70876" y="978"/>
                  </a:lnTo>
                  <a:lnTo>
                    <a:pt x="70358" y="575"/>
                  </a:lnTo>
                  <a:lnTo>
                    <a:pt x="70128" y="403"/>
                  </a:lnTo>
                  <a:lnTo>
                    <a:pt x="69899" y="259"/>
                  </a:lnTo>
                  <a:lnTo>
                    <a:pt x="69669" y="144"/>
                  </a:lnTo>
                  <a:lnTo>
                    <a:pt x="69467" y="58"/>
                  </a:lnTo>
                  <a:lnTo>
                    <a:pt x="69295" y="29"/>
                  </a:lnTo>
                  <a:lnTo>
                    <a:pt x="69123" y="1"/>
                  </a:lnTo>
                </a:path>
              </a:pathLst>
            </a:custGeom>
            <a:solidFill>
              <a:srgbClr val="FFFFFF">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6" name="Google Shape;146;p3"/>
          <p:cNvGrpSpPr/>
          <p:nvPr/>
        </p:nvGrpSpPr>
        <p:grpSpPr>
          <a:xfrm rot="-5788321">
            <a:off x="3118902" y="876050"/>
            <a:ext cx="4725791" cy="2112541"/>
            <a:chOff x="4289950" y="3866650"/>
            <a:chExt cx="2081600" cy="930525"/>
          </a:xfrm>
        </p:grpSpPr>
        <p:sp>
          <p:nvSpPr>
            <p:cNvPr id="147" name="Google Shape;147;p3"/>
            <p:cNvSpPr/>
            <p:nvPr/>
          </p:nvSpPr>
          <p:spPr>
            <a:xfrm>
              <a:off x="4325875" y="4075025"/>
              <a:ext cx="2045675" cy="722150"/>
            </a:xfrm>
            <a:custGeom>
              <a:avLst/>
              <a:gdLst/>
              <a:ahLst/>
              <a:cxnLst/>
              <a:rect l="l" t="t" r="r" b="b"/>
              <a:pathLst>
                <a:path w="81827" h="28886" extrusionOk="0">
                  <a:moveTo>
                    <a:pt x="68979" y="0"/>
                  </a:moveTo>
                  <a:lnTo>
                    <a:pt x="68778" y="87"/>
                  </a:lnTo>
                  <a:lnTo>
                    <a:pt x="68519" y="230"/>
                  </a:lnTo>
                  <a:lnTo>
                    <a:pt x="68260" y="460"/>
                  </a:lnTo>
                  <a:lnTo>
                    <a:pt x="67944" y="748"/>
                  </a:lnTo>
                  <a:lnTo>
                    <a:pt x="67599" y="1121"/>
                  </a:lnTo>
                  <a:lnTo>
                    <a:pt x="67254" y="1552"/>
                  </a:lnTo>
                  <a:lnTo>
                    <a:pt x="66450" y="2616"/>
                  </a:lnTo>
                  <a:lnTo>
                    <a:pt x="65501" y="3938"/>
                  </a:lnTo>
                  <a:lnTo>
                    <a:pt x="64467" y="5490"/>
                  </a:lnTo>
                  <a:lnTo>
                    <a:pt x="63288" y="7301"/>
                  </a:lnTo>
                  <a:lnTo>
                    <a:pt x="61995" y="9313"/>
                  </a:lnTo>
                  <a:lnTo>
                    <a:pt x="59868" y="12589"/>
                  </a:lnTo>
                  <a:lnTo>
                    <a:pt x="58776" y="14198"/>
                  </a:lnTo>
                  <a:lnTo>
                    <a:pt x="57770" y="15693"/>
                  </a:lnTo>
                  <a:lnTo>
                    <a:pt x="56822" y="16986"/>
                  </a:lnTo>
                  <a:lnTo>
                    <a:pt x="56390" y="17532"/>
                  </a:lnTo>
                  <a:lnTo>
                    <a:pt x="55988" y="17992"/>
                  </a:lnTo>
                  <a:lnTo>
                    <a:pt x="55614" y="18395"/>
                  </a:lnTo>
                  <a:lnTo>
                    <a:pt x="55298" y="18682"/>
                  </a:lnTo>
                  <a:lnTo>
                    <a:pt x="55011" y="18855"/>
                  </a:lnTo>
                  <a:lnTo>
                    <a:pt x="54896" y="18912"/>
                  </a:lnTo>
                  <a:lnTo>
                    <a:pt x="54781" y="18941"/>
                  </a:lnTo>
                  <a:lnTo>
                    <a:pt x="54752" y="18941"/>
                  </a:lnTo>
                  <a:lnTo>
                    <a:pt x="54637" y="18912"/>
                  </a:lnTo>
                  <a:lnTo>
                    <a:pt x="54494" y="18883"/>
                  </a:lnTo>
                  <a:lnTo>
                    <a:pt x="54177" y="18740"/>
                  </a:lnTo>
                  <a:lnTo>
                    <a:pt x="53775" y="18481"/>
                  </a:lnTo>
                  <a:lnTo>
                    <a:pt x="53344" y="18165"/>
                  </a:lnTo>
                  <a:lnTo>
                    <a:pt x="52855" y="17762"/>
                  </a:lnTo>
                  <a:lnTo>
                    <a:pt x="52338" y="17303"/>
                  </a:lnTo>
                  <a:lnTo>
                    <a:pt x="51188" y="16239"/>
                  </a:lnTo>
                  <a:lnTo>
                    <a:pt x="49952" y="15003"/>
                  </a:lnTo>
                  <a:lnTo>
                    <a:pt x="48659" y="13681"/>
                  </a:lnTo>
                  <a:lnTo>
                    <a:pt x="46187" y="11037"/>
                  </a:lnTo>
                  <a:lnTo>
                    <a:pt x="43773" y="8450"/>
                  </a:lnTo>
                  <a:lnTo>
                    <a:pt x="42796" y="7444"/>
                  </a:lnTo>
                  <a:lnTo>
                    <a:pt x="41991" y="6640"/>
                  </a:lnTo>
                  <a:lnTo>
                    <a:pt x="41301" y="6007"/>
                  </a:lnTo>
                  <a:lnTo>
                    <a:pt x="40755" y="5576"/>
                  </a:lnTo>
                  <a:lnTo>
                    <a:pt x="40554" y="5433"/>
                  </a:lnTo>
                  <a:lnTo>
                    <a:pt x="40353" y="5318"/>
                  </a:lnTo>
                  <a:lnTo>
                    <a:pt x="40181" y="5260"/>
                  </a:lnTo>
                  <a:lnTo>
                    <a:pt x="40037" y="5231"/>
                  </a:lnTo>
                  <a:lnTo>
                    <a:pt x="39951" y="5231"/>
                  </a:lnTo>
                  <a:lnTo>
                    <a:pt x="39807" y="5318"/>
                  </a:lnTo>
                  <a:lnTo>
                    <a:pt x="39634" y="5433"/>
                  </a:lnTo>
                  <a:lnTo>
                    <a:pt x="39405" y="5634"/>
                  </a:lnTo>
                  <a:lnTo>
                    <a:pt x="39175" y="5921"/>
                  </a:lnTo>
                  <a:lnTo>
                    <a:pt x="38542" y="6640"/>
                  </a:lnTo>
                  <a:lnTo>
                    <a:pt x="37824" y="7588"/>
                  </a:lnTo>
                  <a:lnTo>
                    <a:pt x="36933" y="8795"/>
                  </a:lnTo>
                  <a:lnTo>
                    <a:pt x="35927" y="10204"/>
                  </a:lnTo>
                  <a:lnTo>
                    <a:pt x="33541" y="13624"/>
                  </a:lnTo>
                  <a:lnTo>
                    <a:pt x="30955" y="17303"/>
                  </a:lnTo>
                  <a:lnTo>
                    <a:pt x="29604" y="19171"/>
                  </a:lnTo>
                  <a:lnTo>
                    <a:pt x="28339" y="20895"/>
                  </a:lnTo>
                  <a:lnTo>
                    <a:pt x="27161" y="22418"/>
                  </a:lnTo>
                  <a:lnTo>
                    <a:pt x="26644" y="23079"/>
                  </a:lnTo>
                  <a:lnTo>
                    <a:pt x="26155" y="23654"/>
                  </a:lnTo>
                  <a:lnTo>
                    <a:pt x="25724" y="24114"/>
                  </a:lnTo>
                  <a:lnTo>
                    <a:pt x="25350" y="24459"/>
                  </a:lnTo>
                  <a:lnTo>
                    <a:pt x="25063" y="24689"/>
                  </a:lnTo>
                  <a:lnTo>
                    <a:pt x="24919" y="24746"/>
                  </a:lnTo>
                  <a:lnTo>
                    <a:pt x="24804" y="24775"/>
                  </a:lnTo>
                  <a:lnTo>
                    <a:pt x="24775" y="24775"/>
                  </a:lnTo>
                  <a:lnTo>
                    <a:pt x="24574" y="24746"/>
                  </a:lnTo>
                  <a:lnTo>
                    <a:pt x="24373" y="24660"/>
                  </a:lnTo>
                  <a:lnTo>
                    <a:pt x="24086" y="24516"/>
                  </a:lnTo>
                  <a:lnTo>
                    <a:pt x="23798" y="24315"/>
                  </a:lnTo>
                  <a:lnTo>
                    <a:pt x="23109" y="23769"/>
                  </a:lnTo>
                  <a:lnTo>
                    <a:pt x="22304" y="23051"/>
                  </a:lnTo>
                  <a:lnTo>
                    <a:pt x="21442" y="22246"/>
                  </a:lnTo>
                  <a:lnTo>
                    <a:pt x="20522" y="21326"/>
                  </a:lnTo>
                  <a:lnTo>
                    <a:pt x="18625" y="19429"/>
                  </a:lnTo>
                  <a:lnTo>
                    <a:pt x="17389" y="18165"/>
                  </a:lnTo>
                  <a:lnTo>
                    <a:pt x="16153" y="16929"/>
                  </a:lnTo>
                  <a:lnTo>
                    <a:pt x="14946" y="15779"/>
                  </a:lnTo>
                  <a:lnTo>
                    <a:pt x="13797" y="14716"/>
                  </a:lnTo>
                  <a:lnTo>
                    <a:pt x="13250" y="14256"/>
                  </a:lnTo>
                  <a:lnTo>
                    <a:pt x="12733" y="13854"/>
                  </a:lnTo>
                  <a:lnTo>
                    <a:pt x="12245" y="13480"/>
                  </a:lnTo>
                  <a:lnTo>
                    <a:pt x="11785" y="13164"/>
                  </a:lnTo>
                  <a:lnTo>
                    <a:pt x="11354" y="12905"/>
                  </a:lnTo>
                  <a:lnTo>
                    <a:pt x="10951" y="12704"/>
                  </a:lnTo>
                  <a:lnTo>
                    <a:pt x="10578" y="12589"/>
                  </a:lnTo>
                  <a:lnTo>
                    <a:pt x="10405" y="12560"/>
                  </a:lnTo>
                  <a:lnTo>
                    <a:pt x="10261" y="12560"/>
                  </a:lnTo>
                  <a:lnTo>
                    <a:pt x="10031" y="12589"/>
                  </a:lnTo>
                  <a:lnTo>
                    <a:pt x="9859" y="12646"/>
                  </a:lnTo>
                  <a:lnTo>
                    <a:pt x="9658" y="12733"/>
                  </a:lnTo>
                  <a:lnTo>
                    <a:pt x="9485" y="12848"/>
                  </a:lnTo>
                  <a:lnTo>
                    <a:pt x="9284" y="12991"/>
                  </a:lnTo>
                  <a:lnTo>
                    <a:pt x="8882" y="13394"/>
                  </a:lnTo>
                  <a:lnTo>
                    <a:pt x="8422" y="13882"/>
                  </a:lnTo>
                  <a:lnTo>
                    <a:pt x="7962" y="14457"/>
                  </a:lnTo>
                  <a:lnTo>
                    <a:pt x="7474" y="15147"/>
                  </a:lnTo>
                  <a:lnTo>
                    <a:pt x="6985" y="15894"/>
                  </a:lnTo>
                  <a:lnTo>
                    <a:pt x="6439" y="16728"/>
                  </a:lnTo>
                  <a:lnTo>
                    <a:pt x="5922" y="17647"/>
                  </a:lnTo>
                  <a:lnTo>
                    <a:pt x="5347" y="18596"/>
                  </a:lnTo>
                  <a:lnTo>
                    <a:pt x="4226" y="20665"/>
                  </a:lnTo>
                  <a:lnTo>
                    <a:pt x="3047" y="22878"/>
                  </a:lnTo>
                  <a:lnTo>
                    <a:pt x="1869" y="25178"/>
                  </a:lnTo>
                  <a:lnTo>
                    <a:pt x="691" y="27448"/>
                  </a:lnTo>
                  <a:lnTo>
                    <a:pt x="288" y="28224"/>
                  </a:lnTo>
                  <a:lnTo>
                    <a:pt x="1" y="28655"/>
                  </a:lnTo>
                  <a:lnTo>
                    <a:pt x="317" y="28885"/>
                  </a:lnTo>
                  <a:lnTo>
                    <a:pt x="432" y="28713"/>
                  </a:lnTo>
                  <a:lnTo>
                    <a:pt x="604" y="28454"/>
                  </a:lnTo>
                  <a:lnTo>
                    <a:pt x="1007" y="27678"/>
                  </a:lnTo>
                  <a:lnTo>
                    <a:pt x="2214" y="25350"/>
                  </a:lnTo>
                  <a:lnTo>
                    <a:pt x="3105" y="23626"/>
                  </a:lnTo>
                  <a:lnTo>
                    <a:pt x="4111" y="21700"/>
                  </a:lnTo>
                  <a:lnTo>
                    <a:pt x="5203" y="19688"/>
                  </a:lnTo>
                  <a:lnTo>
                    <a:pt x="6295" y="17734"/>
                  </a:lnTo>
                  <a:lnTo>
                    <a:pt x="6870" y="16814"/>
                  </a:lnTo>
                  <a:lnTo>
                    <a:pt x="7387" y="15952"/>
                  </a:lnTo>
                  <a:lnTo>
                    <a:pt x="7933" y="15176"/>
                  </a:lnTo>
                  <a:lnTo>
                    <a:pt x="8422" y="14486"/>
                  </a:lnTo>
                  <a:lnTo>
                    <a:pt x="8911" y="13911"/>
                  </a:lnTo>
                  <a:lnTo>
                    <a:pt x="9342" y="13451"/>
                  </a:lnTo>
                  <a:lnTo>
                    <a:pt x="9572" y="13279"/>
                  </a:lnTo>
                  <a:lnTo>
                    <a:pt x="9744" y="13135"/>
                  </a:lnTo>
                  <a:lnTo>
                    <a:pt x="9945" y="13020"/>
                  </a:lnTo>
                  <a:lnTo>
                    <a:pt x="10118" y="12963"/>
                  </a:lnTo>
                  <a:lnTo>
                    <a:pt x="10290" y="12934"/>
                  </a:lnTo>
                  <a:lnTo>
                    <a:pt x="10405" y="12963"/>
                  </a:lnTo>
                  <a:lnTo>
                    <a:pt x="10578" y="12991"/>
                  </a:lnTo>
                  <a:lnTo>
                    <a:pt x="10922" y="13106"/>
                  </a:lnTo>
                  <a:lnTo>
                    <a:pt x="11296" y="13308"/>
                  </a:lnTo>
                  <a:lnTo>
                    <a:pt x="11727" y="13566"/>
                  </a:lnTo>
                  <a:lnTo>
                    <a:pt x="12187" y="13911"/>
                  </a:lnTo>
                  <a:lnTo>
                    <a:pt x="12676" y="14285"/>
                  </a:lnTo>
                  <a:lnTo>
                    <a:pt x="13193" y="14716"/>
                  </a:lnTo>
                  <a:lnTo>
                    <a:pt x="13739" y="15204"/>
                  </a:lnTo>
                  <a:lnTo>
                    <a:pt x="14889" y="16239"/>
                  </a:lnTo>
                  <a:lnTo>
                    <a:pt x="16038" y="17360"/>
                  </a:lnTo>
                  <a:lnTo>
                    <a:pt x="18366" y="19717"/>
                  </a:lnTo>
                  <a:lnTo>
                    <a:pt x="20579" y="21930"/>
                  </a:lnTo>
                  <a:lnTo>
                    <a:pt x="21528" y="22850"/>
                  </a:lnTo>
                  <a:lnTo>
                    <a:pt x="22361" y="23654"/>
                  </a:lnTo>
                  <a:lnTo>
                    <a:pt x="23109" y="24258"/>
                  </a:lnTo>
                  <a:lnTo>
                    <a:pt x="23453" y="24516"/>
                  </a:lnTo>
                  <a:lnTo>
                    <a:pt x="23741" y="24746"/>
                  </a:lnTo>
                  <a:lnTo>
                    <a:pt x="24028" y="24919"/>
                  </a:lnTo>
                  <a:lnTo>
                    <a:pt x="24287" y="25034"/>
                  </a:lnTo>
                  <a:lnTo>
                    <a:pt x="24517" y="25120"/>
                  </a:lnTo>
                  <a:lnTo>
                    <a:pt x="24718" y="25178"/>
                  </a:lnTo>
                  <a:lnTo>
                    <a:pt x="24862" y="25178"/>
                  </a:lnTo>
                  <a:lnTo>
                    <a:pt x="24977" y="25149"/>
                  </a:lnTo>
                  <a:lnTo>
                    <a:pt x="25092" y="25091"/>
                  </a:lnTo>
                  <a:lnTo>
                    <a:pt x="25379" y="24919"/>
                  </a:lnTo>
                  <a:lnTo>
                    <a:pt x="25695" y="24660"/>
                  </a:lnTo>
                  <a:lnTo>
                    <a:pt x="26069" y="24287"/>
                  </a:lnTo>
                  <a:lnTo>
                    <a:pt x="26500" y="23855"/>
                  </a:lnTo>
                  <a:lnTo>
                    <a:pt x="26960" y="23309"/>
                  </a:lnTo>
                  <a:lnTo>
                    <a:pt x="28023" y="21987"/>
                  </a:lnTo>
                  <a:lnTo>
                    <a:pt x="29230" y="20349"/>
                  </a:lnTo>
                  <a:lnTo>
                    <a:pt x="30610" y="18452"/>
                  </a:lnTo>
                  <a:lnTo>
                    <a:pt x="32162" y="16268"/>
                  </a:lnTo>
                  <a:lnTo>
                    <a:pt x="33858" y="13854"/>
                  </a:lnTo>
                  <a:lnTo>
                    <a:pt x="35841" y="11008"/>
                  </a:lnTo>
                  <a:lnTo>
                    <a:pt x="37709" y="8393"/>
                  </a:lnTo>
                  <a:lnTo>
                    <a:pt x="38514" y="7301"/>
                  </a:lnTo>
                  <a:lnTo>
                    <a:pt x="39203" y="6438"/>
                  </a:lnTo>
                  <a:lnTo>
                    <a:pt x="39462" y="6122"/>
                  </a:lnTo>
                  <a:lnTo>
                    <a:pt x="39721" y="5864"/>
                  </a:lnTo>
                  <a:lnTo>
                    <a:pt x="39893" y="5691"/>
                  </a:lnTo>
                  <a:lnTo>
                    <a:pt x="40037" y="5605"/>
                  </a:lnTo>
                  <a:lnTo>
                    <a:pt x="40066" y="5605"/>
                  </a:lnTo>
                  <a:lnTo>
                    <a:pt x="40094" y="5634"/>
                  </a:lnTo>
                  <a:lnTo>
                    <a:pt x="40209" y="5662"/>
                  </a:lnTo>
                  <a:lnTo>
                    <a:pt x="40324" y="5749"/>
                  </a:lnTo>
                  <a:lnTo>
                    <a:pt x="40525" y="5892"/>
                  </a:lnTo>
                  <a:lnTo>
                    <a:pt x="40784" y="6094"/>
                  </a:lnTo>
                  <a:lnTo>
                    <a:pt x="41129" y="6381"/>
                  </a:lnTo>
                  <a:lnTo>
                    <a:pt x="41560" y="6755"/>
                  </a:lnTo>
                  <a:lnTo>
                    <a:pt x="42049" y="7243"/>
                  </a:lnTo>
                  <a:lnTo>
                    <a:pt x="42911" y="8105"/>
                  </a:lnTo>
                  <a:lnTo>
                    <a:pt x="43859" y="9083"/>
                  </a:lnTo>
                  <a:lnTo>
                    <a:pt x="45900" y="11296"/>
                  </a:lnTo>
                  <a:lnTo>
                    <a:pt x="47452" y="12963"/>
                  </a:lnTo>
                  <a:lnTo>
                    <a:pt x="48889" y="14457"/>
                  </a:lnTo>
                  <a:lnTo>
                    <a:pt x="50211" y="15837"/>
                  </a:lnTo>
                  <a:lnTo>
                    <a:pt x="51418" y="16986"/>
                  </a:lnTo>
                  <a:lnTo>
                    <a:pt x="51936" y="17504"/>
                  </a:lnTo>
                  <a:lnTo>
                    <a:pt x="52453" y="17935"/>
                  </a:lnTo>
                  <a:lnTo>
                    <a:pt x="52913" y="18337"/>
                  </a:lnTo>
                  <a:lnTo>
                    <a:pt x="53373" y="18653"/>
                  </a:lnTo>
                  <a:lnTo>
                    <a:pt x="53746" y="18941"/>
                  </a:lnTo>
                  <a:lnTo>
                    <a:pt x="54120" y="19142"/>
                  </a:lnTo>
                  <a:lnTo>
                    <a:pt x="54407" y="19257"/>
                  </a:lnTo>
                  <a:lnTo>
                    <a:pt x="54695" y="19314"/>
                  </a:lnTo>
                  <a:lnTo>
                    <a:pt x="54925" y="19314"/>
                  </a:lnTo>
                  <a:lnTo>
                    <a:pt x="55040" y="19257"/>
                  </a:lnTo>
                  <a:lnTo>
                    <a:pt x="55327" y="19113"/>
                  </a:lnTo>
                  <a:lnTo>
                    <a:pt x="55614" y="18912"/>
                  </a:lnTo>
                  <a:lnTo>
                    <a:pt x="55931" y="18596"/>
                  </a:lnTo>
                  <a:lnTo>
                    <a:pt x="56304" y="18222"/>
                  </a:lnTo>
                  <a:lnTo>
                    <a:pt x="56678" y="17791"/>
                  </a:lnTo>
                  <a:lnTo>
                    <a:pt x="57109" y="17245"/>
                  </a:lnTo>
                  <a:lnTo>
                    <a:pt x="57540" y="16670"/>
                  </a:lnTo>
                  <a:lnTo>
                    <a:pt x="58546" y="15262"/>
                  </a:lnTo>
                  <a:lnTo>
                    <a:pt x="59667" y="13595"/>
                  </a:lnTo>
                  <a:lnTo>
                    <a:pt x="60931" y="11669"/>
                  </a:lnTo>
                  <a:lnTo>
                    <a:pt x="62311" y="9514"/>
                  </a:lnTo>
                  <a:lnTo>
                    <a:pt x="64352" y="6352"/>
                  </a:lnTo>
                  <a:lnTo>
                    <a:pt x="65358" y="4829"/>
                  </a:lnTo>
                  <a:lnTo>
                    <a:pt x="66306" y="3449"/>
                  </a:lnTo>
                  <a:lnTo>
                    <a:pt x="67197" y="2242"/>
                  </a:lnTo>
                  <a:lnTo>
                    <a:pt x="67599" y="1754"/>
                  </a:lnTo>
                  <a:lnTo>
                    <a:pt x="67944" y="1294"/>
                  </a:lnTo>
                  <a:lnTo>
                    <a:pt x="68289" y="949"/>
                  </a:lnTo>
                  <a:lnTo>
                    <a:pt x="68577" y="662"/>
                  </a:lnTo>
                  <a:lnTo>
                    <a:pt x="68835" y="489"/>
                  </a:lnTo>
                  <a:lnTo>
                    <a:pt x="68950" y="432"/>
                  </a:lnTo>
                  <a:lnTo>
                    <a:pt x="69065" y="403"/>
                  </a:lnTo>
                  <a:lnTo>
                    <a:pt x="69123" y="374"/>
                  </a:lnTo>
                  <a:lnTo>
                    <a:pt x="69238" y="403"/>
                  </a:lnTo>
                  <a:lnTo>
                    <a:pt x="69353" y="432"/>
                  </a:lnTo>
                  <a:lnTo>
                    <a:pt x="69640" y="547"/>
                  </a:lnTo>
                  <a:lnTo>
                    <a:pt x="70014" y="805"/>
                  </a:lnTo>
                  <a:lnTo>
                    <a:pt x="70502" y="1179"/>
                  </a:lnTo>
                  <a:lnTo>
                    <a:pt x="71048" y="1696"/>
                  </a:lnTo>
                  <a:lnTo>
                    <a:pt x="71738" y="2386"/>
                  </a:lnTo>
                  <a:lnTo>
                    <a:pt x="72543" y="3306"/>
                  </a:lnTo>
                  <a:lnTo>
                    <a:pt x="73462" y="4427"/>
                  </a:lnTo>
                  <a:lnTo>
                    <a:pt x="74210" y="5346"/>
                  </a:lnTo>
                  <a:lnTo>
                    <a:pt x="74986" y="6323"/>
                  </a:lnTo>
                  <a:lnTo>
                    <a:pt x="76509" y="8364"/>
                  </a:lnTo>
                  <a:lnTo>
                    <a:pt x="77975" y="10376"/>
                  </a:lnTo>
                  <a:lnTo>
                    <a:pt x="79268" y="12215"/>
                  </a:lnTo>
                  <a:lnTo>
                    <a:pt x="80590" y="14055"/>
                  </a:lnTo>
                  <a:lnTo>
                    <a:pt x="81107" y="14773"/>
                  </a:lnTo>
                  <a:lnTo>
                    <a:pt x="81539" y="15319"/>
                  </a:lnTo>
                  <a:lnTo>
                    <a:pt x="81826" y="15061"/>
                  </a:lnTo>
                  <a:lnTo>
                    <a:pt x="80906" y="13825"/>
                  </a:lnTo>
                  <a:lnTo>
                    <a:pt x="79584" y="11985"/>
                  </a:lnTo>
                  <a:lnTo>
                    <a:pt x="77917" y="9657"/>
                  </a:lnTo>
                  <a:lnTo>
                    <a:pt x="76308" y="7444"/>
                  </a:lnTo>
                  <a:lnTo>
                    <a:pt x="74756" y="5404"/>
                  </a:lnTo>
                  <a:lnTo>
                    <a:pt x="74037" y="4484"/>
                  </a:lnTo>
                  <a:lnTo>
                    <a:pt x="73319" y="3622"/>
                  </a:lnTo>
                  <a:lnTo>
                    <a:pt x="72658" y="2846"/>
                  </a:lnTo>
                  <a:lnTo>
                    <a:pt x="72025" y="2127"/>
                  </a:lnTo>
                  <a:lnTo>
                    <a:pt x="71422" y="1495"/>
                  </a:lnTo>
                  <a:lnTo>
                    <a:pt x="70876" y="978"/>
                  </a:lnTo>
                  <a:lnTo>
                    <a:pt x="70358" y="575"/>
                  </a:lnTo>
                  <a:lnTo>
                    <a:pt x="70129" y="403"/>
                  </a:lnTo>
                  <a:lnTo>
                    <a:pt x="69899" y="259"/>
                  </a:lnTo>
                  <a:lnTo>
                    <a:pt x="69669" y="144"/>
                  </a:lnTo>
                  <a:lnTo>
                    <a:pt x="69467" y="58"/>
                  </a:lnTo>
                  <a:lnTo>
                    <a:pt x="69295" y="29"/>
                  </a:lnTo>
                  <a:lnTo>
                    <a:pt x="69123" y="0"/>
                  </a:lnTo>
                  <a:close/>
                </a:path>
              </a:pathLst>
            </a:custGeom>
            <a:solidFill>
              <a:srgbClr val="FFFFFF">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3"/>
            <p:cNvSpPr/>
            <p:nvPr/>
          </p:nvSpPr>
          <p:spPr>
            <a:xfrm>
              <a:off x="4325875" y="4075025"/>
              <a:ext cx="2045675" cy="722150"/>
            </a:xfrm>
            <a:custGeom>
              <a:avLst/>
              <a:gdLst/>
              <a:ahLst/>
              <a:cxnLst/>
              <a:rect l="l" t="t" r="r" b="b"/>
              <a:pathLst>
                <a:path w="81827" h="28886" fill="none" extrusionOk="0">
                  <a:moveTo>
                    <a:pt x="69123" y="0"/>
                  </a:moveTo>
                  <a:lnTo>
                    <a:pt x="69123" y="0"/>
                  </a:lnTo>
                  <a:lnTo>
                    <a:pt x="68979" y="0"/>
                  </a:lnTo>
                  <a:lnTo>
                    <a:pt x="68979" y="0"/>
                  </a:lnTo>
                  <a:lnTo>
                    <a:pt x="68778" y="87"/>
                  </a:lnTo>
                  <a:lnTo>
                    <a:pt x="68519" y="230"/>
                  </a:lnTo>
                  <a:lnTo>
                    <a:pt x="68260" y="460"/>
                  </a:lnTo>
                  <a:lnTo>
                    <a:pt x="67944" y="748"/>
                  </a:lnTo>
                  <a:lnTo>
                    <a:pt x="67599" y="1121"/>
                  </a:lnTo>
                  <a:lnTo>
                    <a:pt x="67254" y="1552"/>
                  </a:lnTo>
                  <a:lnTo>
                    <a:pt x="66450" y="2616"/>
                  </a:lnTo>
                  <a:lnTo>
                    <a:pt x="65501" y="3938"/>
                  </a:lnTo>
                  <a:lnTo>
                    <a:pt x="64467" y="5490"/>
                  </a:lnTo>
                  <a:lnTo>
                    <a:pt x="63288" y="7301"/>
                  </a:lnTo>
                  <a:lnTo>
                    <a:pt x="61995" y="9313"/>
                  </a:lnTo>
                  <a:lnTo>
                    <a:pt x="61995" y="9313"/>
                  </a:lnTo>
                  <a:lnTo>
                    <a:pt x="59868" y="12589"/>
                  </a:lnTo>
                  <a:lnTo>
                    <a:pt x="58776" y="14198"/>
                  </a:lnTo>
                  <a:lnTo>
                    <a:pt x="57770" y="15693"/>
                  </a:lnTo>
                  <a:lnTo>
                    <a:pt x="56822" y="16986"/>
                  </a:lnTo>
                  <a:lnTo>
                    <a:pt x="56390" y="17532"/>
                  </a:lnTo>
                  <a:lnTo>
                    <a:pt x="55988" y="17992"/>
                  </a:lnTo>
                  <a:lnTo>
                    <a:pt x="55614" y="18395"/>
                  </a:lnTo>
                  <a:lnTo>
                    <a:pt x="55298" y="18682"/>
                  </a:lnTo>
                  <a:lnTo>
                    <a:pt x="55011" y="18855"/>
                  </a:lnTo>
                  <a:lnTo>
                    <a:pt x="54896" y="18912"/>
                  </a:lnTo>
                  <a:lnTo>
                    <a:pt x="54781" y="18941"/>
                  </a:lnTo>
                  <a:lnTo>
                    <a:pt x="54781" y="18941"/>
                  </a:lnTo>
                  <a:lnTo>
                    <a:pt x="54752" y="18941"/>
                  </a:lnTo>
                  <a:lnTo>
                    <a:pt x="54752" y="18941"/>
                  </a:lnTo>
                  <a:lnTo>
                    <a:pt x="54637" y="18912"/>
                  </a:lnTo>
                  <a:lnTo>
                    <a:pt x="54494" y="18883"/>
                  </a:lnTo>
                  <a:lnTo>
                    <a:pt x="54177" y="18740"/>
                  </a:lnTo>
                  <a:lnTo>
                    <a:pt x="53775" y="18481"/>
                  </a:lnTo>
                  <a:lnTo>
                    <a:pt x="53344" y="18165"/>
                  </a:lnTo>
                  <a:lnTo>
                    <a:pt x="52855" y="17762"/>
                  </a:lnTo>
                  <a:lnTo>
                    <a:pt x="52338" y="17303"/>
                  </a:lnTo>
                  <a:lnTo>
                    <a:pt x="51188" y="16239"/>
                  </a:lnTo>
                  <a:lnTo>
                    <a:pt x="49952" y="15003"/>
                  </a:lnTo>
                  <a:lnTo>
                    <a:pt x="48659" y="13681"/>
                  </a:lnTo>
                  <a:lnTo>
                    <a:pt x="46187" y="11037"/>
                  </a:lnTo>
                  <a:lnTo>
                    <a:pt x="46187" y="11037"/>
                  </a:lnTo>
                  <a:lnTo>
                    <a:pt x="43773" y="8450"/>
                  </a:lnTo>
                  <a:lnTo>
                    <a:pt x="42796" y="7444"/>
                  </a:lnTo>
                  <a:lnTo>
                    <a:pt x="41991" y="6640"/>
                  </a:lnTo>
                  <a:lnTo>
                    <a:pt x="41301" y="6007"/>
                  </a:lnTo>
                  <a:lnTo>
                    <a:pt x="40755" y="5576"/>
                  </a:lnTo>
                  <a:lnTo>
                    <a:pt x="40554" y="5433"/>
                  </a:lnTo>
                  <a:lnTo>
                    <a:pt x="40353" y="5318"/>
                  </a:lnTo>
                  <a:lnTo>
                    <a:pt x="40181" y="5260"/>
                  </a:lnTo>
                  <a:lnTo>
                    <a:pt x="40037" y="5231"/>
                  </a:lnTo>
                  <a:lnTo>
                    <a:pt x="40037" y="5231"/>
                  </a:lnTo>
                  <a:lnTo>
                    <a:pt x="39979" y="5231"/>
                  </a:lnTo>
                  <a:lnTo>
                    <a:pt x="39951" y="5231"/>
                  </a:lnTo>
                  <a:lnTo>
                    <a:pt x="39951" y="5231"/>
                  </a:lnTo>
                  <a:lnTo>
                    <a:pt x="39807" y="5318"/>
                  </a:lnTo>
                  <a:lnTo>
                    <a:pt x="39634" y="5433"/>
                  </a:lnTo>
                  <a:lnTo>
                    <a:pt x="39405" y="5634"/>
                  </a:lnTo>
                  <a:lnTo>
                    <a:pt x="39175" y="5921"/>
                  </a:lnTo>
                  <a:lnTo>
                    <a:pt x="38542" y="6640"/>
                  </a:lnTo>
                  <a:lnTo>
                    <a:pt x="37824" y="7588"/>
                  </a:lnTo>
                  <a:lnTo>
                    <a:pt x="36933" y="8795"/>
                  </a:lnTo>
                  <a:lnTo>
                    <a:pt x="35927" y="10204"/>
                  </a:lnTo>
                  <a:lnTo>
                    <a:pt x="33541" y="13624"/>
                  </a:lnTo>
                  <a:lnTo>
                    <a:pt x="33541" y="13624"/>
                  </a:lnTo>
                  <a:lnTo>
                    <a:pt x="30955" y="17303"/>
                  </a:lnTo>
                  <a:lnTo>
                    <a:pt x="29604" y="19171"/>
                  </a:lnTo>
                  <a:lnTo>
                    <a:pt x="28339" y="20895"/>
                  </a:lnTo>
                  <a:lnTo>
                    <a:pt x="27161" y="22418"/>
                  </a:lnTo>
                  <a:lnTo>
                    <a:pt x="26644" y="23079"/>
                  </a:lnTo>
                  <a:lnTo>
                    <a:pt x="26155" y="23654"/>
                  </a:lnTo>
                  <a:lnTo>
                    <a:pt x="25724" y="24114"/>
                  </a:lnTo>
                  <a:lnTo>
                    <a:pt x="25350" y="24459"/>
                  </a:lnTo>
                  <a:lnTo>
                    <a:pt x="25063" y="24689"/>
                  </a:lnTo>
                  <a:lnTo>
                    <a:pt x="24919" y="24746"/>
                  </a:lnTo>
                  <a:lnTo>
                    <a:pt x="24804" y="24775"/>
                  </a:lnTo>
                  <a:lnTo>
                    <a:pt x="24804" y="24775"/>
                  </a:lnTo>
                  <a:lnTo>
                    <a:pt x="24775" y="24775"/>
                  </a:lnTo>
                  <a:lnTo>
                    <a:pt x="24775" y="24775"/>
                  </a:lnTo>
                  <a:lnTo>
                    <a:pt x="24574" y="24746"/>
                  </a:lnTo>
                  <a:lnTo>
                    <a:pt x="24373" y="24660"/>
                  </a:lnTo>
                  <a:lnTo>
                    <a:pt x="24086" y="24516"/>
                  </a:lnTo>
                  <a:lnTo>
                    <a:pt x="23798" y="24315"/>
                  </a:lnTo>
                  <a:lnTo>
                    <a:pt x="23109" y="23769"/>
                  </a:lnTo>
                  <a:lnTo>
                    <a:pt x="22304" y="23051"/>
                  </a:lnTo>
                  <a:lnTo>
                    <a:pt x="21442" y="22246"/>
                  </a:lnTo>
                  <a:lnTo>
                    <a:pt x="20522" y="21326"/>
                  </a:lnTo>
                  <a:lnTo>
                    <a:pt x="18625" y="19429"/>
                  </a:lnTo>
                  <a:lnTo>
                    <a:pt x="18625" y="19429"/>
                  </a:lnTo>
                  <a:lnTo>
                    <a:pt x="17389" y="18165"/>
                  </a:lnTo>
                  <a:lnTo>
                    <a:pt x="16153" y="16929"/>
                  </a:lnTo>
                  <a:lnTo>
                    <a:pt x="14946" y="15779"/>
                  </a:lnTo>
                  <a:lnTo>
                    <a:pt x="13797" y="14716"/>
                  </a:lnTo>
                  <a:lnTo>
                    <a:pt x="13250" y="14256"/>
                  </a:lnTo>
                  <a:lnTo>
                    <a:pt x="12733" y="13854"/>
                  </a:lnTo>
                  <a:lnTo>
                    <a:pt x="12245" y="13480"/>
                  </a:lnTo>
                  <a:lnTo>
                    <a:pt x="11785" y="13164"/>
                  </a:lnTo>
                  <a:lnTo>
                    <a:pt x="11354" y="12905"/>
                  </a:lnTo>
                  <a:lnTo>
                    <a:pt x="10951" y="12704"/>
                  </a:lnTo>
                  <a:lnTo>
                    <a:pt x="10578" y="12589"/>
                  </a:lnTo>
                  <a:lnTo>
                    <a:pt x="10405" y="12560"/>
                  </a:lnTo>
                  <a:lnTo>
                    <a:pt x="10261" y="12560"/>
                  </a:lnTo>
                  <a:lnTo>
                    <a:pt x="10261" y="12560"/>
                  </a:lnTo>
                  <a:lnTo>
                    <a:pt x="10031" y="12589"/>
                  </a:lnTo>
                  <a:lnTo>
                    <a:pt x="10031" y="12589"/>
                  </a:lnTo>
                  <a:lnTo>
                    <a:pt x="9859" y="12646"/>
                  </a:lnTo>
                  <a:lnTo>
                    <a:pt x="9658" y="12733"/>
                  </a:lnTo>
                  <a:lnTo>
                    <a:pt x="9485" y="12848"/>
                  </a:lnTo>
                  <a:lnTo>
                    <a:pt x="9284" y="12991"/>
                  </a:lnTo>
                  <a:lnTo>
                    <a:pt x="8882" y="13394"/>
                  </a:lnTo>
                  <a:lnTo>
                    <a:pt x="8422" y="13882"/>
                  </a:lnTo>
                  <a:lnTo>
                    <a:pt x="7962" y="14457"/>
                  </a:lnTo>
                  <a:lnTo>
                    <a:pt x="7474" y="15147"/>
                  </a:lnTo>
                  <a:lnTo>
                    <a:pt x="6985" y="15894"/>
                  </a:lnTo>
                  <a:lnTo>
                    <a:pt x="6439" y="16728"/>
                  </a:lnTo>
                  <a:lnTo>
                    <a:pt x="5922" y="17647"/>
                  </a:lnTo>
                  <a:lnTo>
                    <a:pt x="5347" y="18596"/>
                  </a:lnTo>
                  <a:lnTo>
                    <a:pt x="4226" y="20665"/>
                  </a:lnTo>
                  <a:lnTo>
                    <a:pt x="3047" y="22878"/>
                  </a:lnTo>
                  <a:lnTo>
                    <a:pt x="1869" y="25178"/>
                  </a:lnTo>
                  <a:lnTo>
                    <a:pt x="1869" y="25178"/>
                  </a:lnTo>
                  <a:lnTo>
                    <a:pt x="691" y="27448"/>
                  </a:lnTo>
                  <a:lnTo>
                    <a:pt x="288" y="28224"/>
                  </a:lnTo>
                  <a:lnTo>
                    <a:pt x="1" y="28655"/>
                  </a:lnTo>
                  <a:lnTo>
                    <a:pt x="317" y="28885"/>
                  </a:lnTo>
                  <a:lnTo>
                    <a:pt x="317" y="28885"/>
                  </a:lnTo>
                  <a:lnTo>
                    <a:pt x="432" y="28713"/>
                  </a:lnTo>
                  <a:lnTo>
                    <a:pt x="604" y="28454"/>
                  </a:lnTo>
                  <a:lnTo>
                    <a:pt x="1007" y="27678"/>
                  </a:lnTo>
                  <a:lnTo>
                    <a:pt x="2214" y="25350"/>
                  </a:lnTo>
                  <a:lnTo>
                    <a:pt x="2214" y="25350"/>
                  </a:lnTo>
                  <a:lnTo>
                    <a:pt x="3105" y="23626"/>
                  </a:lnTo>
                  <a:lnTo>
                    <a:pt x="4111" y="21700"/>
                  </a:lnTo>
                  <a:lnTo>
                    <a:pt x="5203" y="19688"/>
                  </a:lnTo>
                  <a:lnTo>
                    <a:pt x="6295" y="17734"/>
                  </a:lnTo>
                  <a:lnTo>
                    <a:pt x="6870" y="16814"/>
                  </a:lnTo>
                  <a:lnTo>
                    <a:pt x="7387" y="15952"/>
                  </a:lnTo>
                  <a:lnTo>
                    <a:pt x="7933" y="15176"/>
                  </a:lnTo>
                  <a:lnTo>
                    <a:pt x="8422" y="14486"/>
                  </a:lnTo>
                  <a:lnTo>
                    <a:pt x="8911" y="13911"/>
                  </a:lnTo>
                  <a:lnTo>
                    <a:pt x="9342" y="13451"/>
                  </a:lnTo>
                  <a:lnTo>
                    <a:pt x="9572" y="13279"/>
                  </a:lnTo>
                  <a:lnTo>
                    <a:pt x="9744" y="13135"/>
                  </a:lnTo>
                  <a:lnTo>
                    <a:pt x="9945" y="13020"/>
                  </a:lnTo>
                  <a:lnTo>
                    <a:pt x="10118" y="12963"/>
                  </a:lnTo>
                  <a:lnTo>
                    <a:pt x="10118" y="12963"/>
                  </a:lnTo>
                  <a:lnTo>
                    <a:pt x="10290" y="12934"/>
                  </a:lnTo>
                  <a:lnTo>
                    <a:pt x="10290" y="12934"/>
                  </a:lnTo>
                  <a:lnTo>
                    <a:pt x="10405" y="12963"/>
                  </a:lnTo>
                  <a:lnTo>
                    <a:pt x="10578" y="12991"/>
                  </a:lnTo>
                  <a:lnTo>
                    <a:pt x="10922" y="13106"/>
                  </a:lnTo>
                  <a:lnTo>
                    <a:pt x="11296" y="13308"/>
                  </a:lnTo>
                  <a:lnTo>
                    <a:pt x="11727" y="13566"/>
                  </a:lnTo>
                  <a:lnTo>
                    <a:pt x="12187" y="13911"/>
                  </a:lnTo>
                  <a:lnTo>
                    <a:pt x="12676" y="14285"/>
                  </a:lnTo>
                  <a:lnTo>
                    <a:pt x="13193" y="14716"/>
                  </a:lnTo>
                  <a:lnTo>
                    <a:pt x="13739" y="15204"/>
                  </a:lnTo>
                  <a:lnTo>
                    <a:pt x="14889" y="16239"/>
                  </a:lnTo>
                  <a:lnTo>
                    <a:pt x="16038" y="17360"/>
                  </a:lnTo>
                  <a:lnTo>
                    <a:pt x="18366" y="19717"/>
                  </a:lnTo>
                  <a:lnTo>
                    <a:pt x="18366" y="19717"/>
                  </a:lnTo>
                  <a:lnTo>
                    <a:pt x="20579" y="21930"/>
                  </a:lnTo>
                  <a:lnTo>
                    <a:pt x="21528" y="22850"/>
                  </a:lnTo>
                  <a:lnTo>
                    <a:pt x="22361" y="23654"/>
                  </a:lnTo>
                  <a:lnTo>
                    <a:pt x="23109" y="24258"/>
                  </a:lnTo>
                  <a:lnTo>
                    <a:pt x="23453" y="24516"/>
                  </a:lnTo>
                  <a:lnTo>
                    <a:pt x="23741" y="24746"/>
                  </a:lnTo>
                  <a:lnTo>
                    <a:pt x="24028" y="24919"/>
                  </a:lnTo>
                  <a:lnTo>
                    <a:pt x="24287" y="25034"/>
                  </a:lnTo>
                  <a:lnTo>
                    <a:pt x="24517" y="25120"/>
                  </a:lnTo>
                  <a:lnTo>
                    <a:pt x="24718" y="25178"/>
                  </a:lnTo>
                  <a:lnTo>
                    <a:pt x="24718" y="25178"/>
                  </a:lnTo>
                  <a:lnTo>
                    <a:pt x="24775" y="25178"/>
                  </a:lnTo>
                  <a:lnTo>
                    <a:pt x="24775" y="25178"/>
                  </a:lnTo>
                  <a:lnTo>
                    <a:pt x="24862" y="25178"/>
                  </a:lnTo>
                  <a:lnTo>
                    <a:pt x="24862" y="25178"/>
                  </a:lnTo>
                  <a:lnTo>
                    <a:pt x="24977" y="25149"/>
                  </a:lnTo>
                  <a:lnTo>
                    <a:pt x="25092" y="25091"/>
                  </a:lnTo>
                  <a:lnTo>
                    <a:pt x="25379" y="24919"/>
                  </a:lnTo>
                  <a:lnTo>
                    <a:pt x="25695" y="24660"/>
                  </a:lnTo>
                  <a:lnTo>
                    <a:pt x="26069" y="24287"/>
                  </a:lnTo>
                  <a:lnTo>
                    <a:pt x="26500" y="23855"/>
                  </a:lnTo>
                  <a:lnTo>
                    <a:pt x="26960" y="23309"/>
                  </a:lnTo>
                  <a:lnTo>
                    <a:pt x="28023" y="21987"/>
                  </a:lnTo>
                  <a:lnTo>
                    <a:pt x="29230" y="20349"/>
                  </a:lnTo>
                  <a:lnTo>
                    <a:pt x="30610" y="18452"/>
                  </a:lnTo>
                  <a:lnTo>
                    <a:pt x="32162" y="16268"/>
                  </a:lnTo>
                  <a:lnTo>
                    <a:pt x="33858" y="13854"/>
                  </a:lnTo>
                  <a:lnTo>
                    <a:pt x="33858" y="13854"/>
                  </a:lnTo>
                  <a:lnTo>
                    <a:pt x="35841" y="11008"/>
                  </a:lnTo>
                  <a:lnTo>
                    <a:pt x="37709" y="8393"/>
                  </a:lnTo>
                  <a:lnTo>
                    <a:pt x="38514" y="7301"/>
                  </a:lnTo>
                  <a:lnTo>
                    <a:pt x="39203" y="6438"/>
                  </a:lnTo>
                  <a:lnTo>
                    <a:pt x="39462" y="6122"/>
                  </a:lnTo>
                  <a:lnTo>
                    <a:pt x="39721" y="5864"/>
                  </a:lnTo>
                  <a:lnTo>
                    <a:pt x="39893" y="5691"/>
                  </a:lnTo>
                  <a:lnTo>
                    <a:pt x="40037" y="5605"/>
                  </a:lnTo>
                  <a:lnTo>
                    <a:pt x="40037" y="5605"/>
                  </a:lnTo>
                  <a:lnTo>
                    <a:pt x="40066" y="5605"/>
                  </a:lnTo>
                  <a:lnTo>
                    <a:pt x="40066" y="5605"/>
                  </a:lnTo>
                  <a:lnTo>
                    <a:pt x="40094" y="5634"/>
                  </a:lnTo>
                  <a:lnTo>
                    <a:pt x="40209" y="5662"/>
                  </a:lnTo>
                  <a:lnTo>
                    <a:pt x="40324" y="5749"/>
                  </a:lnTo>
                  <a:lnTo>
                    <a:pt x="40525" y="5892"/>
                  </a:lnTo>
                  <a:lnTo>
                    <a:pt x="40784" y="6094"/>
                  </a:lnTo>
                  <a:lnTo>
                    <a:pt x="41129" y="6381"/>
                  </a:lnTo>
                  <a:lnTo>
                    <a:pt x="41560" y="6755"/>
                  </a:lnTo>
                  <a:lnTo>
                    <a:pt x="42049" y="7243"/>
                  </a:lnTo>
                  <a:lnTo>
                    <a:pt x="42049" y="7243"/>
                  </a:lnTo>
                  <a:lnTo>
                    <a:pt x="42911" y="8105"/>
                  </a:lnTo>
                  <a:lnTo>
                    <a:pt x="43859" y="9083"/>
                  </a:lnTo>
                  <a:lnTo>
                    <a:pt x="45900" y="11296"/>
                  </a:lnTo>
                  <a:lnTo>
                    <a:pt x="45900" y="11296"/>
                  </a:lnTo>
                  <a:lnTo>
                    <a:pt x="47452" y="12963"/>
                  </a:lnTo>
                  <a:lnTo>
                    <a:pt x="48889" y="14457"/>
                  </a:lnTo>
                  <a:lnTo>
                    <a:pt x="50211" y="15837"/>
                  </a:lnTo>
                  <a:lnTo>
                    <a:pt x="51418" y="16986"/>
                  </a:lnTo>
                  <a:lnTo>
                    <a:pt x="51936" y="17504"/>
                  </a:lnTo>
                  <a:lnTo>
                    <a:pt x="52453" y="17935"/>
                  </a:lnTo>
                  <a:lnTo>
                    <a:pt x="52913" y="18337"/>
                  </a:lnTo>
                  <a:lnTo>
                    <a:pt x="53373" y="18653"/>
                  </a:lnTo>
                  <a:lnTo>
                    <a:pt x="53746" y="18941"/>
                  </a:lnTo>
                  <a:lnTo>
                    <a:pt x="54120" y="19142"/>
                  </a:lnTo>
                  <a:lnTo>
                    <a:pt x="54407" y="19257"/>
                  </a:lnTo>
                  <a:lnTo>
                    <a:pt x="54695" y="19314"/>
                  </a:lnTo>
                  <a:lnTo>
                    <a:pt x="54695" y="19314"/>
                  </a:lnTo>
                  <a:lnTo>
                    <a:pt x="54752" y="19314"/>
                  </a:lnTo>
                  <a:lnTo>
                    <a:pt x="54752" y="19314"/>
                  </a:lnTo>
                  <a:lnTo>
                    <a:pt x="54810" y="19314"/>
                  </a:lnTo>
                  <a:lnTo>
                    <a:pt x="54810" y="19314"/>
                  </a:lnTo>
                  <a:lnTo>
                    <a:pt x="54925" y="19314"/>
                  </a:lnTo>
                  <a:lnTo>
                    <a:pt x="55040" y="19257"/>
                  </a:lnTo>
                  <a:lnTo>
                    <a:pt x="55327" y="19113"/>
                  </a:lnTo>
                  <a:lnTo>
                    <a:pt x="55614" y="18912"/>
                  </a:lnTo>
                  <a:lnTo>
                    <a:pt x="55931" y="18596"/>
                  </a:lnTo>
                  <a:lnTo>
                    <a:pt x="56304" y="18222"/>
                  </a:lnTo>
                  <a:lnTo>
                    <a:pt x="56678" y="17791"/>
                  </a:lnTo>
                  <a:lnTo>
                    <a:pt x="57109" y="17245"/>
                  </a:lnTo>
                  <a:lnTo>
                    <a:pt x="57540" y="16670"/>
                  </a:lnTo>
                  <a:lnTo>
                    <a:pt x="58546" y="15262"/>
                  </a:lnTo>
                  <a:lnTo>
                    <a:pt x="59667" y="13595"/>
                  </a:lnTo>
                  <a:lnTo>
                    <a:pt x="60931" y="11669"/>
                  </a:lnTo>
                  <a:lnTo>
                    <a:pt x="62311" y="9514"/>
                  </a:lnTo>
                  <a:lnTo>
                    <a:pt x="62311" y="9514"/>
                  </a:lnTo>
                  <a:lnTo>
                    <a:pt x="64352" y="6352"/>
                  </a:lnTo>
                  <a:lnTo>
                    <a:pt x="65358" y="4829"/>
                  </a:lnTo>
                  <a:lnTo>
                    <a:pt x="66306" y="3449"/>
                  </a:lnTo>
                  <a:lnTo>
                    <a:pt x="67197" y="2242"/>
                  </a:lnTo>
                  <a:lnTo>
                    <a:pt x="67599" y="1754"/>
                  </a:lnTo>
                  <a:lnTo>
                    <a:pt x="67944" y="1294"/>
                  </a:lnTo>
                  <a:lnTo>
                    <a:pt x="68289" y="949"/>
                  </a:lnTo>
                  <a:lnTo>
                    <a:pt x="68577" y="662"/>
                  </a:lnTo>
                  <a:lnTo>
                    <a:pt x="68835" y="489"/>
                  </a:lnTo>
                  <a:lnTo>
                    <a:pt x="68950" y="432"/>
                  </a:lnTo>
                  <a:lnTo>
                    <a:pt x="69065" y="403"/>
                  </a:lnTo>
                  <a:lnTo>
                    <a:pt x="69065" y="403"/>
                  </a:lnTo>
                  <a:lnTo>
                    <a:pt x="69123" y="374"/>
                  </a:lnTo>
                  <a:lnTo>
                    <a:pt x="69123" y="374"/>
                  </a:lnTo>
                  <a:lnTo>
                    <a:pt x="69238" y="403"/>
                  </a:lnTo>
                  <a:lnTo>
                    <a:pt x="69353" y="432"/>
                  </a:lnTo>
                  <a:lnTo>
                    <a:pt x="69640" y="547"/>
                  </a:lnTo>
                  <a:lnTo>
                    <a:pt x="70014" y="805"/>
                  </a:lnTo>
                  <a:lnTo>
                    <a:pt x="70502" y="1179"/>
                  </a:lnTo>
                  <a:lnTo>
                    <a:pt x="71048" y="1696"/>
                  </a:lnTo>
                  <a:lnTo>
                    <a:pt x="71738" y="2386"/>
                  </a:lnTo>
                  <a:lnTo>
                    <a:pt x="72543" y="3306"/>
                  </a:lnTo>
                  <a:lnTo>
                    <a:pt x="73462" y="4427"/>
                  </a:lnTo>
                  <a:lnTo>
                    <a:pt x="73462" y="4427"/>
                  </a:lnTo>
                  <a:lnTo>
                    <a:pt x="74210" y="5346"/>
                  </a:lnTo>
                  <a:lnTo>
                    <a:pt x="74986" y="6323"/>
                  </a:lnTo>
                  <a:lnTo>
                    <a:pt x="76509" y="8364"/>
                  </a:lnTo>
                  <a:lnTo>
                    <a:pt x="77975" y="10376"/>
                  </a:lnTo>
                  <a:lnTo>
                    <a:pt x="79268" y="12215"/>
                  </a:lnTo>
                  <a:lnTo>
                    <a:pt x="79268" y="12215"/>
                  </a:lnTo>
                  <a:lnTo>
                    <a:pt x="80590" y="14055"/>
                  </a:lnTo>
                  <a:lnTo>
                    <a:pt x="81107" y="14773"/>
                  </a:lnTo>
                  <a:lnTo>
                    <a:pt x="81539" y="15319"/>
                  </a:lnTo>
                  <a:lnTo>
                    <a:pt x="81826" y="15061"/>
                  </a:lnTo>
                  <a:lnTo>
                    <a:pt x="81826" y="15061"/>
                  </a:lnTo>
                  <a:lnTo>
                    <a:pt x="80906" y="13825"/>
                  </a:lnTo>
                  <a:lnTo>
                    <a:pt x="79584" y="11985"/>
                  </a:lnTo>
                  <a:lnTo>
                    <a:pt x="79584" y="11985"/>
                  </a:lnTo>
                  <a:lnTo>
                    <a:pt x="77917" y="9657"/>
                  </a:lnTo>
                  <a:lnTo>
                    <a:pt x="76308" y="7444"/>
                  </a:lnTo>
                  <a:lnTo>
                    <a:pt x="74756" y="5404"/>
                  </a:lnTo>
                  <a:lnTo>
                    <a:pt x="74037" y="4484"/>
                  </a:lnTo>
                  <a:lnTo>
                    <a:pt x="73319" y="3622"/>
                  </a:lnTo>
                  <a:lnTo>
                    <a:pt x="72658" y="2846"/>
                  </a:lnTo>
                  <a:lnTo>
                    <a:pt x="72025" y="2127"/>
                  </a:lnTo>
                  <a:lnTo>
                    <a:pt x="71422" y="1495"/>
                  </a:lnTo>
                  <a:lnTo>
                    <a:pt x="70876" y="978"/>
                  </a:lnTo>
                  <a:lnTo>
                    <a:pt x="70358" y="575"/>
                  </a:lnTo>
                  <a:lnTo>
                    <a:pt x="70129" y="403"/>
                  </a:lnTo>
                  <a:lnTo>
                    <a:pt x="69899" y="259"/>
                  </a:lnTo>
                  <a:lnTo>
                    <a:pt x="69669" y="144"/>
                  </a:lnTo>
                  <a:lnTo>
                    <a:pt x="69467" y="58"/>
                  </a:lnTo>
                  <a:lnTo>
                    <a:pt x="69295" y="29"/>
                  </a:lnTo>
                  <a:lnTo>
                    <a:pt x="69123" y="0"/>
                  </a:lnTo>
                </a:path>
              </a:pathLst>
            </a:custGeom>
            <a:solidFill>
              <a:srgbClr val="FFFFFF">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3"/>
            <p:cNvSpPr/>
            <p:nvPr/>
          </p:nvSpPr>
          <p:spPr>
            <a:xfrm>
              <a:off x="4307925" y="3970850"/>
              <a:ext cx="2045650" cy="722125"/>
            </a:xfrm>
            <a:custGeom>
              <a:avLst/>
              <a:gdLst/>
              <a:ahLst/>
              <a:cxnLst/>
              <a:rect l="l" t="t" r="r" b="b"/>
              <a:pathLst>
                <a:path w="81826" h="28885" extrusionOk="0">
                  <a:moveTo>
                    <a:pt x="68978" y="0"/>
                  </a:moveTo>
                  <a:lnTo>
                    <a:pt x="68777" y="86"/>
                  </a:lnTo>
                  <a:lnTo>
                    <a:pt x="68518" y="230"/>
                  </a:lnTo>
                  <a:lnTo>
                    <a:pt x="68260" y="460"/>
                  </a:lnTo>
                  <a:lnTo>
                    <a:pt x="67944" y="747"/>
                  </a:lnTo>
                  <a:lnTo>
                    <a:pt x="67599" y="1121"/>
                  </a:lnTo>
                  <a:lnTo>
                    <a:pt x="67254" y="1552"/>
                  </a:lnTo>
                  <a:lnTo>
                    <a:pt x="66449" y="2615"/>
                  </a:lnTo>
                  <a:lnTo>
                    <a:pt x="65501" y="3938"/>
                  </a:lnTo>
                  <a:lnTo>
                    <a:pt x="64466" y="5490"/>
                  </a:lnTo>
                  <a:lnTo>
                    <a:pt x="63288" y="7300"/>
                  </a:lnTo>
                  <a:lnTo>
                    <a:pt x="61994" y="9312"/>
                  </a:lnTo>
                  <a:lnTo>
                    <a:pt x="59868" y="12589"/>
                  </a:lnTo>
                  <a:lnTo>
                    <a:pt x="58804" y="14198"/>
                  </a:lnTo>
                  <a:lnTo>
                    <a:pt x="57769" y="15693"/>
                  </a:lnTo>
                  <a:lnTo>
                    <a:pt x="56821" y="16986"/>
                  </a:lnTo>
                  <a:lnTo>
                    <a:pt x="56390" y="17532"/>
                  </a:lnTo>
                  <a:lnTo>
                    <a:pt x="55988" y="17992"/>
                  </a:lnTo>
                  <a:lnTo>
                    <a:pt x="55614" y="18394"/>
                  </a:lnTo>
                  <a:lnTo>
                    <a:pt x="55298" y="18682"/>
                  </a:lnTo>
                  <a:lnTo>
                    <a:pt x="55010" y="18854"/>
                  </a:lnTo>
                  <a:lnTo>
                    <a:pt x="54895" y="18912"/>
                  </a:lnTo>
                  <a:lnTo>
                    <a:pt x="54780" y="18940"/>
                  </a:lnTo>
                  <a:lnTo>
                    <a:pt x="54752" y="18940"/>
                  </a:lnTo>
                  <a:lnTo>
                    <a:pt x="54637" y="18912"/>
                  </a:lnTo>
                  <a:lnTo>
                    <a:pt x="54493" y="18883"/>
                  </a:lnTo>
                  <a:lnTo>
                    <a:pt x="54177" y="18739"/>
                  </a:lnTo>
                  <a:lnTo>
                    <a:pt x="53774" y="18480"/>
                  </a:lnTo>
                  <a:lnTo>
                    <a:pt x="53343" y="18164"/>
                  </a:lnTo>
                  <a:lnTo>
                    <a:pt x="52855" y="17762"/>
                  </a:lnTo>
                  <a:lnTo>
                    <a:pt x="52337" y="17302"/>
                  </a:lnTo>
                  <a:lnTo>
                    <a:pt x="51188" y="16239"/>
                  </a:lnTo>
                  <a:lnTo>
                    <a:pt x="49952" y="15003"/>
                  </a:lnTo>
                  <a:lnTo>
                    <a:pt x="48659" y="13681"/>
                  </a:lnTo>
                  <a:lnTo>
                    <a:pt x="46187" y="11037"/>
                  </a:lnTo>
                  <a:lnTo>
                    <a:pt x="43744" y="8450"/>
                  </a:lnTo>
                  <a:lnTo>
                    <a:pt x="42795" y="7444"/>
                  </a:lnTo>
                  <a:lnTo>
                    <a:pt x="41991" y="6639"/>
                  </a:lnTo>
                  <a:lnTo>
                    <a:pt x="41301" y="6007"/>
                  </a:lnTo>
                  <a:lnTo>
                    <a:pt x="40755" y="5576"/>
                  </a:lnTo>
                  <a:lnTo>
                    <a:pt x="40554" y="5432"/>
                  </a:lnTo>
                  <a:lnTo>
                    <a:pt x="40352" y="5317"/>
                  </a:lnTo>
                  <a:lnTo>
                    <a:pt x="40180" y="5260"/>
                  </a:lnTo>
                  <a:lnTo>
                    <a:pt x="40036" y="5231"/>
                  </a:lnTo>
                  <a:lnTo>
                    <a:pt x="39950" y="5231"/>
                  </a:lnTo>
                  <a:lnTo>
                    <a:pt x="39806" y="5317"/>
                  </a:lnTo>
                  <a:lnTo>
                    <a:pt x="39634" y="5432"/>
                  </a:lnTo>
                  <a:lnTo>
                    <a:pt x="39404" y="5633"/>
                  </a:lnTo>
                  <a:lnTo>
                    <a:pt x="39174" y="5921"/>
                  </a:lnTo>
                  <a:lnTo>
                    <a:pt x="38571" y="6639"/>
                  </a:lnTo>
                  <a:lnTo>
                    <a:pt x="37823" y="7588"/>
                  </a:lnTo>
                  <a:lnTo>
                    <a:pt x="36932" y="8795"/>
                  </a:lnTo>
                  <a:lnTo>
                    <a:pt x="35926" y="10203"/>
                  </a:lnTo>
                  <a:lnTo>
                    <a:pt x="33541" y="13623"/>
                  </a:lnTo>
                  <a:lnTo>
                    <a:pt x="30954" y="17302"/>
                  </a:lnTo>
                  <a:lnTo>
                    <a:pt x="29632" y="19170"/>
                  </a:lnTo>
                  <a:lnTo>
                    <a:pt x="28339" y="20895"/>
                  </a:lnTo>
                  <a:lnTo>
                    <a:pt x="27160" y="22418"/>
                  </a:lnTo>
                  <a:lnTo>
                    <a:pt x="26643" y="23079"/>
                  </a:lnTo>
                  <a:lnTo>
                    <a:pt x="26155" y="23654"/>
                  </a:lnTo>
                  <a:lnTo>
                    <a:pt x="25723" y="24114"/>
                  </a:lnTo>
                  <a:lnTo>
                    <a:pt x="25350" y="24459"/>
                  </a:lnTo>
                  <a:lnTo>
                    <a:pt x="25062" y="24688"/>
                  </a:lnTo>
                  <a:lnTo>
                    <a:pt x="24919" y="24746"/>
                  </a:lnTo>
                  <a:lnTo>
                    <a:pt x="24832" y="24775"/>
                  </a:lnTo>
                  <a:lnTo>
                    <a:pt x="24775" y="24775"/>
                  </a:lnTo>
                  <a:lnTo>
                    <a:pt x="24574" y="24746"/>
                  </a:lnTo>
                  <a:lnTo>
                    <a:pt x="24373" y="24660"/>
                  </a:lnTo>
                  <a:lnTo>
                    <a:pt x="24085" y="24516"/>
                  </a:lnTo>
                  <a:lnTo>
                    <a:pt x="23798" y="24315"/>
                  </a:lnTo>
                  <a:lnTo>
                    <a:pt x="23108" y="23769"/>
                  </a:lnTo>
                  <a:lnTo>
                    <a:pt x="22303" y="23050"/>
                  </a:lnTo>
                  <a:lnTo>
                    <a:pt x="21441" y="22246"/>
                  </a:lnTo>
                  <a:lnTo>
                    <a:pt x="20521" y="21326"/>
                  </a:lnTo>
                  <a:lnTo>
                    <a:pt x="18653" y="19429"/>
                  </a:lnTo>
                  <a:lnTo>
                    <a:pt x="17389" y="18164"/>
                  </a:lnTo>
                  <a:lnTo>
                    <a:pt x="16153" y="16928"/>
                  </a:lnTo>
                  <a:lnTo>
                    <a:pt x="14946" y="15779"/>
                  </a:lnTo>
                  <a:lnTo>
                    <a:pt x="13796" y="14715"/>
                  </a:lnTo>
                  <a:lnTo>
                    <a:pt x="13279" y="14256"/>
                  </a:lnTo>
                  <a:lnTo>
                    <a:pt x="12733" y="13853"/>
                  </a:lnTo>
                  <a:lnTo>
                    <a:pt x="12244" y="13480"/>
                  </a:lnTo>
                  <a:lnTo>
                    <a:pt x="11784" y="13163"/>
                  </a:lnTo>
                  <a:lnTo>
                    <a:pt x="11353" y="12905"/>
                  </a:lnTo>
                  <a:lnTo>
                    <a:pt x="10951" y="12704"/>
                  </a:lnTo>
                  <a:lnTo>
                    <a:pt x="10577" y="12589"/>
                  </a:lnTo>
                  <a:lnTo>
                    <a:pt x="10405" y="12560"/>
                  </a:lnTo>
                  <a:lnTo>
                    <a:pt x="10261" y="12560"/>
                  </a:lnTo>
                  <a:lnTo>
                    <a:pt x="10031" y="12589"/>
                  </a:lnTo>
                  <a:lnTo>
                    <a:pt x="9858" y="12646"/>
                  </a:lnTo>
                  <a:lnTo>
                    <a:pt x="9686" y="12732"/>
                  </a:lnTo>
                  <a:lnTo>
                    <a:pt x="9485" y="12847"/>
                  </a:lnTo>
                  <a:lnTo>
                    <a:pt x="9284" y="12991"/>
                  </a:lnTo>
                  <a:lnTo>
                    <a:pt x="8881" y="13393"/>
                  </a:lnTo>
                  <a:lnTo>
                    <a:pt x="8421" y="13882"/>
                  </a:lnTo>
                  <a:lnTo>
                    <a:pt x="7962" y="14457"/>
                  </a:lnTo>
                  <a:lnTo>
                    <a:pt x="7473" y="15147"/>
                  </a:lnTo>
                  <a:lnTo>
                    <a:pt x="6984" y="15894"/>
                  </a:lnTo>
                  <a:lnTo>
                    <a:pt x="6438" y="16727"/>
                  </a:lnTo>
                  <a:lnTo>
                    <a:pt x="5921" y="17647"/>
                  </a:lnTo>
                  <a:lnTo>
                    <a:pt x="5346" y="18595"/>
                  </a:lnTo>
                  <a:lnTo>
                    <a:pt x="4225" y="20665"/>
                  </a:lnTo>
                  <a:lnTo>
                    <a:pt x="3047" y="22878"/>
                  </a:lnTo>
                  <a:lnTo>
                    <a:pt x="1869" y="25177"/>
                  </a:lnTo>
                  <a:lnTo>
                    <a:pt x="690" y="27448"/>
                  </a:lnTo>
                  <a:lnTo>
                    <a:pt x="288" y="28224"/>
                  </a:lnTo>
                  <a:lnTo>
                    <a:pt x="0" y="28655"/>
                  </a:lnTo>
                  <a:lnTo>
                    <a:pt x="317" y="28885"/>
                  </a:lnTo>
                  <a:lnTo>
                    <a:pt x="432" y="28712"/>
                  </a:lnTo>
                  <a:lnTo>
                    <a:pt x="604" y="28454"/>
                  </a:lnTo>
                  <a:lnTo>
                    <a:pt x="1006" y="27678"/>
                  </a:lnTo>
                  <a:lnTo>
                    <a:pt x="2213" y="25350"/>
                  </a:lnTo>
                  <a:lnTo>
                    <a:pt x="3104" y="23625"/>
                  </a:lnTo>
                  <a:lnTo>
                    <a:pt x="4110" y="21699"/>
                  </a:lnTo>
                  <a:lnTo>
                    <a:pt x="5202" y="19688"/>
                  </a:lnTo>
                  <a:lnTo>
                    <a:pt x="6295" y="17733"/>
                  </a:lnTo>
                  <a:lnTo>
                    <a:pt x="6869" y="16813"/>
                  </a:lnTo>
                  <a:lnTo>
                    <a:pt x="7387" y="15951"/>
                  </a:lnTo>
                  <a:lnTo>
                    <a:pt x="7933" y="15175"/>
                  </a:lnTo>
                  <a:lnTo>
                    <a:pt x="8421" y="14485"/>
                  </a:lnTo>
                  <a:lnTo>
                    <a:pt x="8910" y="13911"/>
                  </a:lnTo>
                  <a:lnTo>
                    <a:pt x="9341" y="13451"/>
                  </a:lnTo>
                  <a:lnTo>
                    <a:pt x="9571" y="13278"/>
                  </a:lnTo>
                  <a:lnTo>
                    <a:pt x="9744" y="13135"/>
                  </a:lnTo>
                  <a:lnTo>
                    <a:pt x="9945" y="13020"/>
                  </a:lnTo>
                  <a:lnTo>
                    <a:pt x="10117" y="12962"/>
                  </a:lnTo>
                  <a:lnTo>
                    <a:pt x="10290" y="12933"/>
                  </a:lnTo>
                  <a:lnTo>
                    <a:pt x="10405" y="12962"/>
                  </a:lnTo>
                  <a:lnTo>
                    <a:pt x="10577" y="12991"/>
                  </a:lnTo>
                  <a:lnTo>
                    <a:pt x="10922" y="13106"/>
                  </a:lnTo>
                  <a:lnTo>
                    <a:pt x="11296" y="13307"/>
                  </a:lnTo>
                  <a:lnTo>
                    <a:pt x="11727" y="13566"/>
                  </a:lnTo>
                  <a:lnTo>
                    <a:pt x="12186" y="13911"/>
                  </a:lnTo>
                  <a:lnTo>
                    <a:pt x="12675" y="14284"/>
                  </a:lnTo>
                  <a:lnTo>
                    <a:pt x="13192" y="14715"/>
                  </a:lnTo>
                  <a:lnTo>
                    <a:pt x="13739" y="15204"/>
                  </a:lnTo>
                  <a:lnTo>
                    <a:pt x="14888" y="16239"/>
                  </a:lnTo>
                  <a:lnTo>
                    <a:pt x="16038" y="17360"/>
                  </a:lnTo>
                  <a:lnTo>
                    <a:pt x="18366" y="19716"/>
                  </a:lnTo>
                  <a:lnTo>
                    <a:pt x="20636" y="21987"/>
                  </a:lnTo>
                  <a:lnTo>
                    <a:pt x="21585" y="22907"/>
                  </a:lnTo>
                  <a:lnTo>
                    <a:pt x="22447" y="23711"/>
                  </a:lnTo>
                  <a:lnTo>
                    <a:pt x="23194" y="24344"/>
                  </a:lnTo>
                  <a:lnTo>
                    <a:pt x="23510" y="24574"/>
                  </a:lnTo>
                  <a:lnTo>
                    <a:pt x="23827" y="24803"/>
                  </a:lnTo>
                  <a:lnTo>
                    <a:pt x="24114" y="24947"/>
                  </a:lnTo>
                  <a:lnTo>
                    <a:pt x="24373" y="25091"/>
                  </a:lnTo>
                  <a:lnTo>
                    <a:pt x="24574" y="25148"/>
                  </a:lnTo>
                  <a:lnTo>
                    <a:pt x="24775" y="25177"/>
                  </a:lnTo>
                  <a:lnTo>
                    <a:pt x="24861" y="25177"/>
                  </a:lnTo>
                  <a:lnTo>
                    <a:pt x="24976" y="25148"/>
                  </a:lnTo>
                  <a:lnTo>
                    <a:pt x="25091" y="25091"/>
                  </a:lnTo>
                  <a:lnTo>
                    <a:pt x="25379" y="24918"/>
                  </a:lnTo>
                  <a:lnTo>
                    <a:pt x="25695" y="24660"/>
                  </a:lnTo>
                  <a:lnTo>
                    <a:pt x="26068" y="24286"/>
                  </a:lnTo>
                  <a:lnTo>
                    <a:pt x="26499" y="23855"/>
                  </a:lnTo>
                  <a:lnTo>
                    <a:pt x="26959" y="23309"/>
                  </a:lnTo>
                  <a:lnTo>
                    <a:pt x="28023" y="21987"/>
                  </a:lnTo>
                  <a:lnTo>
                    <a:pt x="29230" y="20349"/>
                  </a:lnTo>
                  <a:lnTo>
                    <a:pt x="30609" y="18452"/>
                  </a:lnTo>
                  <a:lnTo>
                    <a:pt x="32161" y="16267"/>
                  </a:lnTo>
                  <a:lnTo>
                    <a:pt x="33857" y="13853"/>
                  </a:lnTo>
                  <a:lnTo>
                    <a:pt x="35840" y="11008"/>
                  </a:lnTo>
                  <a:lnTo>
                    <a:pt x="37708" y="8392"/>
                  </a:lnTo>
                  <a:lnTo>
                    <a:pt x="38513" y="7300"/>
                  </a:lnTo>
                  <a:lnTo>
                    <a:pt x="39203" y="6467"/>
                  </a:lnTo>
                  <a:lnTo>
                    <a:pt x="39462" y="6122"/>
                  </a:lnTo>
                  <a:lnTo>
                    <a:pt x="39720" y="5863"/>
                  </a:lnTo>
                  <a:lnTo>
                    <a:pt x="39893" y="5691"/>
                  </a:lnTo>
                  <a:lnTo>
                    <a:pt x="40036" y="5605"/>
                  </a:lnTo>
                  <a:lnTo>
                    <a:pt x="40065" y="5605"/>
                  </a:lnTo>
                  <a:lnTo>
                    <a:pt x="40094" y="5633"/>
                  </a:lnTo>
                  <a:lnTo>
                    <a:pt x="40209" y="5662"/>
                  </a:lnTo>
                  <a:lnTo>
                    <a:pt x="40324" y="5748"/>
                  </a:lnTo>
                  <a:lnTo>
                    <a:pt x="40525" y="5863"/>
                  </a:lnTo>
                  <a:lnTo>
                    <a:pt x="40784" y="6093"/>
                  </a:lnTo>
                  <a:lnTo>
                    <a:pt x="41129" y="6381"/>
                  </a:lnTo>
                  <a:lnTo>
                    <a:pt x="41560" y="6754"/>
                  </a:lnTo>
                  <a:lnTo>
                    <a:pt x="42048" y="7243"/>
                  </a:lnTo>
                  <a:lnTo>
                    <a:pt x="42910" y="8105"/>
                  </a:lnTo>
                  <a:lnTo>
                    <a:pt x="43859" y="9082"/>
                  </a:lnTo>
                  <a:lnTo>
                    <a:pt x="45899" y="11295"/>
                  </a:lnTo>
                  <a:lnTo>
                    <a:pt x="47451" y="12962"/>
                  </a:lnTo>
                  <a:lnTo>
                    <a:pt x="48889" y="14457"/>
                  </a:lnTo>
                  <a:lnTo>
                    <a:pt x="50211" y="15836"/>
                  </a:lnTo>
                  <a:lnTo>
                    <a:pt x="51418" y="16986"/>
                  </a:lnTo>
                  <a:lnTo>
                    <a:pt x="51964" y="17503"/>
                  </a:lnTo>
                  <a:lnTo>
                    <a:pt x="52452" y="17934"/>
                  </a:lnTo>
                  <a:lnTo>
                    <a:pt x="52941" y="18337"/>
                  </a:lnTo>
                  <a:lnTo>
                    <a:pt x="53372" y="18653"/>
                  </a:lnTo>
                  <a:lnTo>
                    <a:pt x="53746" y="18940"/>
                  </a:lnTo>
                  <a:lnTo>
                    <a:pt x="54119" y="19142"/>
                  </a:lnTo>
                  <a:lnTo>
                    <a:pt x="54407" y="19256"/>
                  </a:lnTo>
                  <a:lnTo>
                    <a:pt x="54694" y="19314"/>
                  </a:lnTo>
                  <a:lnTo>
                    <a:pt x="54924" y="19314"/>
                  </a:lnTo>
                  <a:lnTo>
                    <a:pt x="55039" y="19256"/>
                  </a:lnTo>
                  <a:lnTo>
                    <a:pt x="55326" y="19113"/>
                  </a:lnTo>
                  <a:lnTo>
                    <a:pt x="55614" y="18912"/>
                  </a:lnTo>
                  <a:lnTo>
                    <a:pt x="55930" y="18595"/>
                  </a:lnTo>
                  <a:lnTo>
                    <a:pt x="56304" y="18222"/>
                  </a:lnTo>
                  <a:lnTo>
                    <a:pt x="56677" y="17791"/>
                  </a:lnTo>
                  <a:lnTo>
                    <a:pt x="57108" y="17245"/>
                  </a:lnTo>
                  <a:lnTo>
                    <a:pt x="57540" y="16670"/>
                  </a:lnTo>
                  <a:lnTo>
                    <a:pt x="58545" y="15261"/>
                  </a:lnTo>
                  <a:lnTo>
                    <a:pt x="59666" y="13595"/>
                  </a:lnTo>
                  <a:lnTo>
                    <a:pt x="60931" y="11669"/>
                  </a:lnTo>
                  <a:lnTo>
                    <a:pt x="62310" y="9513"/>
                  </a:lnTo>
                  <a:lnTo>
                    <a:pt x="64351" y="6352"/>
                  </a:lnTo>
                  <a:lnTo>
                    <a:pt x="65357" y="4829"/>
                  </a:lnTo>
                  <a:lnTo>
                    <a:pt x="66305" y="3449"/>
                  </a:lnTo>
                  <a:lnTo>
                    <a:pt x="67196" y="2242"/>
                  </a:lnTo>
                  <a:lnTo>
                    <a:pt x="67599" y="1753"/>
                  </a:lnTo>
                  <a:lnTo>
                    <a:pt x="67944" y="1293"/>
                  </a:lnTo>
                  <a:lnTo>
                    <a:pt x="68289" y="949"/>
                  </a:lnTo>
                  <a:lnTo>
                    <a:pt x="68576" y="661"/>
                  </a:lnTo>
                  <a:lnTo>
                    <a:pt x="68835" y="489"/>
                  </a:lnTo>
                  <a:lnTo>
                    <a:pt x="68950" y="431"/>
                  </a:lnTo>
                  <a:lnTo>
                    <a:pt x="69065" y="402"/>
                  </a:lnTo>
                  <a:lnTo>
                    <a:pt x="69122" y="374"/>
                  </a:lnTo>
                  <a:lnTo>
                    <a:pt x="69237" y="402"/>
                  </a:lnTo>
                  <a:lnTo>
                    <a:pt x="69352" y="431"/>
                  </a:lnTo>
                  <a:lnTo>
                    <a:pt x="69639" y="546"/>
                  </a:lnTo>
                  <a:lnTo>
                    <a:pt x="70013" y="805"/>
                  </a:lnTo>
                  <a:lnTo>
                    <a:pt x="70502" y="1178"/>
                  </a:lnTo>
                  <a:lnTo>
                    <a:pt x="71048" y="1696"/>
                  </a:lnTo>
                  <a:lnTo>
                    <a:pt x="71737" y="2386"/>
                  </a:lnTo>
                  <a:lnTo>
                    <a:pt x="72542" y="3305"/>
                  </a:lnTo>
                  <a:lnTo>
                    <a:pt x="73462" y="4426"/>
                  </a:lnTo>
                  <a:lnTo>
                    <a:pt x="74209" y="5346"/>
                  </a:lnTo>
                  <a:lnTo>
                    <a:pt x="74985" y="6323"/>
                  </a:lnTo>
                  <a:lnTo>
                    <a:pt x="76508" y="8364"/>
                  </a:lnTo>
                  <a:lnTo>
                    <a:pt x="77974" y="10376"/>
                  </a:lnTo>
                  <a:lnTo>
                    <a:pt x="79268" y="12215"/>
                  </a:lnTo>
                  <a:lnTo>
                    <a:pt x="80590" y="14054"/>
                  </a:lnTo>
                  <a:lnTo>
                    <a:pt x="81107" y="14773"/>
                  </a:lnTo>
                  <a:lnTo>
                    <a:pt x="81538" y="15319"/>
                  </a:lnTo>
                  <a:lnTo>
                    <a:pt x="81825" y="15060"/>
                  </a:lnTo>
                  <a:lnTo>
                    <a:pt x="80906" y="13824"/>
                  </a:lnTo>
                  <a:lnTo>
                    <a:pt x="79584" y="11985"/>
                  </a:lnTo>
                  <a:lnTo>
                    <a:pt x="77917" y="9657"/>
                  </a:lnTo>
                  <a:lnTo>
                    <a:pt x="76307" y="7444"/>
                  </a:lnTo>
                  <a:lnTo>
                    <a:pt x="74755" y="5403"/>
                  </a:lnTo>
                  <a:lnTo>
                    <a:pt x="74037" y="4484"/>
                  </a:lnTo>
                  <a:lnTo>
                    <a:pt x="73318" y="3621"/>
                  </a:lnTo>
                  <a:lnTo>
                    <a:pt x="72657" y="2845"/>
                  </a:lnTo>
                  <a:lnTo>
                    <a:pt x="72025" y="2127"/>
                  </a:lnTo>
                  <a:lnTo>
                    <a:pt x="71421" y="1495"/>
                  </a:lnTo>
                  <a:lnTo>
                    <a:pt x="70875" y="977"/>
                  </a:lnTo>
                  <a:lnTo>
                    <a:pt x="70358" y="575"/>
                  </a:lnTo>
                  <a:lnTo>
                    <a:pt x="70128" y="402"/>
                  </a:lnTo>
                  <a:lnTo>
                    <a:pt x="69898" y="259"/>
                  </a:lnTo>
                  <a:lnTo>
                    <a:pt x="69668" y="144"/>
                  </a:lnTo>
                  <a:lnTo>
                    <a:pt x="69467" y="58"/>
                  </a:lnTo>
                  <a:lnTo>
                    <a:pt x="69295" y="29"/>
                  </a:lnTo>
                  <a:lnTo>
                    <a:pt x="69122" y="0"/>
                  </a:lnTo>
                  <a:close/>
                </a:path>
              </a:pathLst>
            </a:custGeom>
            <a:solidFill>
              <a:srgbClr val="FFFFFF">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3"/>
            <p:cNvSpPr/>
            <p:nvPr/>
          </p:nvSpPr>
          <p:spPr>
            <a:xfrm>
              <a:off x="4307925" y="3970850"/>
              <a:ext cx="2045650" cy="722125"/>
            </a:xfrm>
            <a:custGeom>
              <a:avLst/>
              <a:gdLst/>
              <a:ahLst/>
              <a:cxnLst/>
              <a:rect l="l" t="t" r="r" b="b"/>
              <a:pathLst>
                <a:path w="81826" h="28885" fill="none" extrusionOk="0">
                  <a:moveTo>
                    <a:pt x="69122" y="0"/>
                  </a:moveTo>
                  <a:lnTo>
                    <a:pt x="69122" y="0"/>
                  </a:lnTo>
                  <a:lnTo>
                    <a:pt x="68978" y="0"/>
                  </a:lnTo>
                  <a:lnTo>
                    <a:pt x="68978" y="0"/>
                  </a:lnTo>
                  <a:lnTo>
                    <a:pt x="68777" y="86"/>
                  </a:lnTo>
                  <a:lnTo>
                    <a:pt x="68518" y="230"/>
                  </a:lnTo>
                  <a:lnTo>
                    <a:pt x="68260" y="460"/>
                  </a:lnTo>
                  <a:lnTo>
                    <a:pt x="67944" y="747"/>
                  </a:lnTo>
                  <a:lnTo>
                    <a:pt x="67599" y="1121"/>
                  </a:lnTo>
                  <a:lnTo>
                    <a:pt x="67254" y="1552"/>
                  </a:lnTo>
                  <a:lnTo>
                    <a:pt x="66449" y="2615"/>
                  </a:lnTo>
                  <a:lnTo>
                    <a:pt x="65501" y="3938"/>
                  </a:lnTo>
                  <a:lnTo>
                    <a:pt x="64466" y="5490"/>
                  </a:lnTo>
                  <a:lnTo>
                    <a:pt x="63288" y="7300"/>
                  </a:lnTo>
                  <a:lnTo>
                    <a:pt x="61994" y="9312"/>
                  </a:lnTo>
                  <a:lnTo>
                    <a:pt x="61994" y="9312"/>
                  </a:lnTo>
                  <a:lnTo>
                    <a:pt x="59868" y="12589"/>
                  </a:lnTo>
                  <a:lnTo>
                    <a:pt x="58804" y="14198"/>
                  </a:lnTo>
                  <a:lnTo>
                    <a:pt x="57769" y="15693"/>
                  </a:lnTo>
                  <a:lnTo>
                    <a:pt x="56821" y="16986"/>
                  </a:lnTo>
                  <a:lnTo>
                    <a:pt x="56390" y="17532"/>
                  </a:lnTo>
                  <a:lnTo>
                    <a:pt x="55988" y="17992"/>
                  </a:lnTo>
                  <a:lnTo>
                    <a:pt x="55614" y="18394"/>
                  </a:lnTo>
                  <a:lnTo>
                    <a:pt x="55298" y="18682"/>
                  </a:lnTo>
                  <a:lnTo>
                    <a:pt x="55010" y="18854"/>
                  </a:lnTo>
                  <a:lnTo>
                    <a:pt x="54895" y="18912"/>
                  </a:lnTo>
                  <a:lnTo>
                    <a:pt x="54780" y="18940"/>
                  </a:lnTo>
                  <a:lnTo>
                    <a:pt x="54780" y="18940"/>
                  </a:lnTo>
                  <a:lnTo>
                    <a:pt x="54752" y="18940"/>
                  </a:lnTo>
                  <a:lnTo>
                    <a:pt x="54752" y="18940"/>
                  </a:lnTo>
                  <a:lnTo>
                    <a:pt x="54637" y="18912"/>
                  </a:lnTo>
                  <a:lnTo>
                    <a:pt x="54493" y="18883"/>
                  </a:lnTo>
                  <a:lnTo>
                    <a:pt x="54177" y="18739"/>
                  </a:lnTo>
                  <a:lnTo>
                    <a:pt x="53774" y="18480"/>
                  </a:lnTo>
                  <a:lnTo>
                    <a:pt x="53343" y="18164"/>
                  </a:lnTo>
                  <a:lnTo>
                    <a:pt x="52855" y="17762"/>
                  </a:lnTo>
                  <a:lnTo>
                    <a:pt x="52337" y="17302"/>
                  </a:lnTo>
                  <a:lnTo>
                    <a:pt x="51188" y="16239"/>
                  </a:lnTo>
                  <a:lnTo>
                    <a:pt x="49952" y="15003"/>
                  </a:lnTo>
                  <a:lnTo>
                    <a:pt x="48659" y="13681"/>
                  </a:lnTo>
                  <a:lnTo>
                    <a:pt x="46187" y="11037"/>
                  </a:lnTo>
                  <a:lnTo>
                    <a:pt x="46187" y="11037"/>
                  </a:lnTo>
                  <a:lnTo>
                    <a:pt x="43744" y="8450"/>
                  </a:lnTo>
                  <a:lnTo>
                    <a:pt x="42795" y="7444"/>
                  </a:lnTo>
                  <a:lnTo>
                    <a:pt x="41991" y="6639"/>
                  </a:lnTo>
                  <a:lnTo>
                    <a:pt x="41301" y="6007"/>
                  </a:lnTo>
                  <a:lnTo>
                    <a:pt x="40755" y="5576"/>
                  </a:lnTo>
                  <a:lnTo>
                    <a:pt x="40554" y="5432"/>
                  </a:lnTo>
                  <a:lnTo>
                    <a:pt x="40352" y="5317"/>
                  </a:lnTo>
                  <a:lnTo>
                    <a:pt x="40180" y="5260"/>
                  </a:lnTo>
                  <a:lnTo>
                    <a:pt x="40036" y="5231"/>
                  </a:lnTo>
                  <a:lnTo>
                    <a:pt x="40036" y="5231"/>
                  </a:lnTo>
                  <a:lnTo>
                    <a:pt x="39979" y="5231"/>
                  </a:lnTo>
                  <a:lnTo>
                    <a:pt x="39950" y="5231"/>
                  </a:lnTo>
                  <a:lnTo>
                    <a:pt x="39950" y="5231"/>
                  </a:lnTo>
                  <a:lnTo>
                    <a:pt x="39806" y="5317"/>
                  </a:lnTo>
                  <a:lnTo>
                    <a:pt x="39634" y="5432"/>
                  </a:lnTo>
                  <a:lnTo>
                    <a:pt x="39404" y="5633"/>
                  </a:lnTo>
                  <a:lnTo>
                    <a:pt x="39174" y="5921"/>
                  </a:lnTo>
                  <a:lnTo>
                    <a:pt x="38571" y="6639"/>
                  </a:lnTo>
                  <a:lnTo>
                    <a:pt x="37823" y="7588"/>
                  </a:lnTo>
                  <a:lnTo>
                    <a:pt x="36932" y="8795"/>
                  </a:lnTo>
                  <a:lnTo>
                    <a:pt x="35926" y="10203"/>
                  </a:lnTo>
                  <a:lnTo>
                    <a:pt x="33541" y="13623"/>
                  </a:lnTo>
                  <a:lnTo>
                    <a:pt x="33541" y="13623"/>
                  </a:lnTo>
                  <a:lnTo>
                    <a:pt x="30954" y="17302"/>
                  </a:lnTo>
                  <a:lnTo>
                    <a:pt x="29632" y="19170"/>
                  </a:lnTo>
                  <a:lnTo>
                    <a:pt x="28339" y="20895"/>
                  </a:lnTo>
                  <a:lnTo>
                    <a:pt x="27160" y="22418"/>
                  </a:lnTo>
                  <a:lnTo>
                    <a:pt x="26643" y="23079"/>
                  </a:lnTo>
                  <a:lnTo>
                    <a:pt x="26155" y="23654"/>
                  </a:lnTo>
                  <a:lnTo>
                    <a:pt x="25723" y="24114"/>
                  </a:lnTo>
                  <a:lnTo>
                    <a:pt x="25350" y="24459"/>
                  </a:lnTo>
                  <a:lnTo>
                    <a:pt x="25062" y="24688"/>
                  </a:lnTo>
                  <a:lnTo>
                    <a:pt x="24919" y="24746"/>
                  </a:lnTo>
                  <a:lnTo>
                    <a:pt x="24832" y="24775"/>
                  </a:lnTo>
                  <a:lnTo>
                    <a:pt x="24832" y="24775"/>
                  </a:lnTo>
                  <a:lnTo>
                    <a:pt x="24775" y="24775"/>
                  </a:lnTo>
                  <a:lnTo>
                    <a:pt x="24775" y="24775"/>
                  </a:lnTo>
                  <a:lnTo>
                    <a:pt x="24574" y="24746"/>
                  </a:lnTo>
                  <a:lnTo>
                    <a:pt x="24373" y="24660"/>
                  </a:lnTo>
                  <a:lnTo>
                    <a:pt x="24085" y="24516"/>
                  </a:lnTo>
                  <a:lnTo>
                    <a:pt x="23798" y="24315"/>
                  </a:lnTo>
                  <a:lnTo>
                    <a:pt x="23108" y="23769"/>
                  </a:lnTo>
                  <a:lnTo>
                    <a:pt x="22303" y="23050"/>
                  </a:lnTo>
                  <a:lnTo>
                    <a:pt x="21441" y="22246"/>
                  </a:lnTo>
                  <a:lnTo>
                    <a:pt x="20521" y="21326"/>
                  </a:lnTo>
                  <a:lnTo>
                    <a:pt x="18653" y="19429"/>
                  </a:lnTo>
                  <a:lnTo>
                    <a:pt x="18653" y="19429"/>
                  </a:lnTo>
                  <a:lnTo>
                    <a:pt x="17389" y="18164"/>
                  </a:lnTo>
                  <a:lnTo>
                    <a:pt x="16153" y="16928"/>
                  </a:lnTo>
                  <a:lnTo>
                    <a:pt x="14946" y="15779"/>
                  </a:lnTo>
                  <a:lnTo>
                    <a:pt x="13796" y="14715"/>
                  </a:lnTo>
                  <a:lnTo>
                    <a:pt x="13279" y="14256"/>
                  </a:lnTo>
                  <a:lnTo>
                    <a:pt x="12733" y="13853"/>
                  </a:lnTo>
                  <a:lnTo>
                    <a:pt x="12244" y="13480"/>
                  </a:lnTo>
                  <a:lnTo>
                    <a:pt x="11784" y="13163"/>
                  </a:lnTo>
                  <a:lnTo>
                    <a:pt x="11353" y="12905"/>
                  </a:lnTo>
                  <a:lnTo>
                    <a:pt x="10951" y="12704"/>
                  </a:lnTo>
                  <a:lnTo>
                    <a:pt x="10577" y="12589"/>
                  </a:lnTo>
                  <a:lnTo>
                    <a:pt x="10405" y="12560"/>
                  </a:lnTo>
                  <a:lnTo>
                    <a:pt x="10261" y="12560"/>
                  </a:lnTo>
                  <a:lnTo>
                    <a:pt x="10261" y="12560"/>
                  </a:lnTo>
                  <a:lnTo>
                    <a:pt x="10031" y="12589"/>
                  </a:lnTo>
                  <a:lnTo>
                    <a:pt x="10031" y="12589"/>
                  </a:lnTo>
                  <a:lnTo>
                    <a:pt x="9858" y="12646"/>
                  </a:lnTo>
                  <a:lnTo>
                    <a:pt x="9686" y="12732"/>
                  </a:lnTo>
                  <a:lnTo>
                    <a:pt x="9485" y="12847"/>
                  </a:lnTo>
                  <a:lnTo>
                    <a:pt x="9284" y="12991"/>
                  </a:lnTo>
                  <a:lnTo>
                    <a:pt x="8881" y="13393"/>
                  </a:lnTo>
                  <a:lnTo>
                    <a:pt x="8421" y="13882"/>
                  </a:lnTo>
                  <a:lnTo>
                    <a:pt x="7962" y="14457"/>
                  </a:lnTo>
                  <a:lnTo>
                    <a:pt x="7473" y="15147"/>
                  </a:lnTo>
                  <a:lnTo>
                    <a:pt x="6984" y="15894"/>
                  </a:lnTo>
                  <a:lnTo>
                    <a:pt x="6438" y="16727"/>
                  </a:lnTo>
                  <a:lnTo>
                    <a:pt x="5921" y="17647"/>
                  </a:lnTo>
                  <a:lnTo>
                    <a:pt x="5346" y="18595"/>
                  </a:lnTo>
                  <a:lnTo>
                    <a:pt x="4225" y="20665"/>
                  </a:lnTo>
                  <a:lnTo>
                    <a:pt x="3047" y="22878"/>
                  </a:lnTo>
                  <a:lnTo>
                    <a:pt x="1869" y="25177"/>
                  </a:lnTo>
                  <a:lnTo>
                    <a:pt x="1869" y="25177"/>
                  </a:lnTo>
                  <a:lnTo>
                    <a:pt x="690" y="27448"/>
                  </a:lnTo>
                  <a:lnTo>
                    <a:pt x="288" y="28224"/>
                  </a:lnTo>
                  <a:lnTo>
                    <a:pt x="0" y="28655"/>
                  </a:lnTo>
                  <a:lnTo>
                    <a:pt x="317" y="28885"/>
                  </a:lnTo>
                  <a:lnTo>
                    <a:pt x="317" y="28885"/>
                  </a:lnTo>
                  <a:lnTo>
                    <a:pt x="432" y="28712"/>
                  </a:lnTo>
                  <a:lnTo>
                    <a:pt x="604" y="28454"/>
                  </a:lnTo>
                  <a:lnTo>
                    <a:pt x="1006" y="27678"/>
                  </a:lnTo>
                  <a:lnTo>
                    <a:pt x="2213" y="25350"/>
                  </a:lnTo>
                  <a:lnTo>
                    <a:pt x="2213" y="25350"/>
                  </a:lnTo>
                  <a:lnTo>
                    <a:pt x="3104" y="23625"/>
                  </a:lnTo>
                  <a:lnTo>
                    <a:pt x="4110" y="21699"/>
                  </a:lnTo>
                  <a:lnTo>
                    <a:pt x="5202" y="19688"/>
                  </a:lnTo>
                  <a:lnTo>
                    <a:pt x="6295" y="17733"/>
                  </a:lnTo>
                  <a:lnTo>
                    <a:pt x="6869" y="16813"/>
                  </a:lnTo>
                  <a:lnTo>
                    <a:pt x="7387" y="15951"/>
                  </a:lnTo>
                  <a:lnTo>
                    <a:pt x="7933" y="15175"/>
                  </a:lnTo>
                  <a:lnTo>
                    <a:pt x="8421" y="14485"/>
                  </a:lnTo>
                  <a:lnTo>
                    <a:pt x="8910" y="13911"/>
                  </a:lnTo>
                  <a:lnTo>
                    <a:pt x="9341" y="13451"/>
                  </a:lnTo>
                  <a:lnTo>
                    <a:pt x="9571" y="13278"/>
                  </a:lnTo>
                  <a:lnTo>
                    <a:pt x="9744" y="13135"/>
                  </a:lnTo>
                  <a:lnTo>
                    <a:pt x="9945" y="13020"/>
                  </a:lnTo>
                  <a:lnTo>
                    <a:pt x="10117" y="12962"/>
                  </a:lnTo>
                  <a:lnTo>
                    <a:pt x="10117" y="12962"/>
                  </a:lnTo>
                  <a:lnTo>
                    <a:pt x="10290" y="12933"/>
                  </a:lnTo>
                  <a:lnTo>
                    <a:pt x="10290" y="12933"/>
                  </a:lnTo>
                  <a:lnTo>
                    <a:pt x="10405" y="12962"/>
                  </a:lnTo>
                  <a:lnTo>
                    <a:pt x="10577" y="12991"/>
                  </a:lnTo>
                  <a:lnTo>
                    <a:pt x="10922" y="13106"/>
                  </a:lnTo>
                  <a:lnTo>
                    <a:pt x="11296" y="13307"/>
                  </a:lnTo>
                  <a:lnTo>
                    <a:pt x="11727" y="13566"/>
                  </a:lnTo>
                  <a:lnTo>
                    <a:pt x="12186" y="13911"/>
                  </a:lnTo>
                  <a:lnTo>
                    <a:pt x="12675" y="14284"/>
                  </a:lnTo>
                  <a:lnTo>
                    <a:pt x="13192" y="14715"/>
                  </a:lnTo>
                  <a:lnTo>
                    <a:pt x="13739" y="15204"/>
                  </a:lnTo>
                  <a:lnTo>
                    <a:pt x="14888" y="16239"/>
                  </a:lnTo>
                  <a:lnTo>
                    <a:pt x="16038" y="17360"/>
                  </a:lnTo>
                  <a:lnTo>
                    <a:pt x="18366" y="19716"/>
                  </a:lnTo>
                  <a:lnTo>
                    <a:pt x="18366" y="19716"/>
                  </a:lnTo>
                  <a:lnTo>
                    <a:pt x="20636" y="21987"/>
                  </a:lnTo>
                  <a:lnTo>
                    <a:pt x="21585" y="22907"/>
                  </a:lnTo>
                  <a:lnTo>
                    <a:pt x="22447" y="23711"/>
                  </a:lnTo>
                  <a:lnTo>
                    <a:pt x="23194" y="24344"/>
                  </a:lnTo>
                  <a:lnTo>
                    <a:pt x="23510" y="24574"/>
                  </a:lnTo>
                  <a:lnTo>
                    <a:pt x="23827" y="24803"/>
                  </a:lnTo>
                  <a:lnTo>
                    <a:pt x="24114" y="24947"/>
                  </a:lnTo>
                  <a:lnTo>
                    <a:pt x="24373" y="25091"/>
                  </a:lnTo>
                  <a:lnTo>
                    <a:pt x="24574" y="25148"/>
                  </a:lnTo>
                  <a:lnTo>
                    <a:pt x="24775" y="25177"/>
                  </a:lnTo>
                  <a:lnTo>
                    <a:pt x="24775" y="25177"/>
                  </a:lnTo>
                  <a:lnTo>
                    <a:pt x="24861" y="25177"/>
                  </a:lnTo>
                  <a:lnTo>
                    <a:pt x="24861" y="25177"/>
                  </a:lnTo>
                  <a:lnTo>
                    <a:pt x="24976" y="25148"/>
                  </a:lnTo>
                  <a:lnTo>
                    <a:pt x="25091" y="25091"/>
                  </a:lnTo>
                  <a:lnTo>
                    <a:pt x="25379" y="24918"/>
                  </a:lnTo>
                  <a:lnTo>
                    <a:pt x="25695" y="24660"/>
                  </a:lnTo>
                  <a:lnTo>
                    <a:pt x="26068" y="24286"/>
                  </a:lnTo>
                  <a:lnTo>
                    <a:pt x="26499" y="23855"/>
                  </a:lnTo>
                  <a:lnTo>
                    <a:pt x="26959" y="23309"/>
                  </a:lnTo>
                  <a:lnTo>
                    <a:pt x="28023" y="21987"/>
                  </a:lnTo>
                  <a:lnTo>
                    <a:pt x="29230" y="20349"/>
                  </a:lnTo>
                  <a:lnTo>
                    <a:pt x="30609" y="18452"/>
                  </a:lnTo>
                  <a:lnTo>
                    <a:pt x="32161" y="16267"/>
                  </a:lnTo>
                  <a:lnTo>
                    <a:pt x="33857" y="13853"/>
                  </a:lnTo>
                  <a:lnTo>
                    <a:pt x="33857" y="13853"/>
                  </a:lnTo>
                  <a:lnTo>
                    <a:pt x="35840" y="11008"/>
                  </a:lnTo>
                  <a:lnTo>
                    <a:pt x="37708" y="8392"/>
                  </a:lnTo>
                  <a:lnTo>
                    <a:pt x="38513" y="7300"/>
                  </a:lnTo>
                  <a:lnTo>
                    <a:pt x="39203" y="6467"/>
                  </a:lnTo>
                  <a:lnTo>
                    <a:pt x="39462" y="6122"/>
                  </a:lnTo>
                  <a:lnTo>
                    <a:pt x="39720" y="5863"/>
                  </a:lnTo>
                  <a:lnTo>
                    <a:pt x="39893" y="5691"/>
                  </a:lnTo>
                  <a:lnTo>
                    <a:pt x="40036" y="5605"/>
                  </a:lnTo>
                  <a:lnTo>
                    <a:pt x="40036" y="5605"/>
                  </a:lnTo>
                  <a:lnTo>
                    <a:pt x="40065" y="5605"/>
                  </a:lnTo>
                  <a:lnTo>
                    <a:pt x="40065" y="5605"/>
                  </a:lnTo>
                  <a:lnTo>
                    <a:pt x="40094" y="5633"/>
                  </a:lnTo>
                  <a:lnTo>
                    <a:pt x="40209" y="5662"/>
                  </a:lnTo>
                  <a:lnTo>
                    <a:pt x="40324" y="5748"/>
                  </a:lnTo>
                  <a:lnTo>
                    <a:pt x="40525" y="5863"/>
                  </a:lnTo>
                  <a:lnTo>
                    <a:pt x="40784" y="6093"/>
                  </a:lnTo>
                  <a:lnTo>
                    <a:pt x="41129" y="6381"/>
                  </a:lnTo>
                  <a:lnTo>
                    <a:pt x="41560" y="6754"/>
                  </a:lnTo>
                  <a:lnTo>
                    <a:pt x="42048" y="7243"/>
                  </a:lnTo>
                  <a:lnTo>
                    <a:pt x="42048" y="7243"/>
                  </a:lnTo>
                  <a:lnTo>
                    <a:pt x="42910" y="8105"/>
                  </a:lnTo>
                  <a:lnTo>
                    <a:pt x="43859" y="9082"/>
                  </a:lnTo>
                  <a:lnTo>
                    <a:pt x="45899" y="11295"/>
                  </a:lnTo>
                  <a:lnTo>
                    <a:pt x="45899" y="11295"/>
                  </a:lnTo>
                  <a:lnTo>
                    <a:pt x="47451" y="12962"/>
                  </a:lnTo>
                  <a:lnTo>
                    <a:pt x="48889" y="14457"/>
                  </a:lnTo>
                  <a:lnTo>
                    <a:pt x="50211" y="15836"/>
                  </a:lnTo>
                  <a:lnTo>
                    <a:pt x="51418" y="16986"/>
                  </a:lnTo>
                  <a:lnTo>
                    <a:pt x="51964" y="17503"/>
                  </a:lnTo>
                  <a:lnTo>
                    <a:pt x="52452" y="17934"/>
                  </a:lnTo>
                  <a:lnTo>
                    <a:pt x="52941" y="18337"/>
                  </a:lnTo>
                  <a:lnTo>
                    <a:pt x="53372" y="18653"/>
                  </a:lnTo>
                  <a:lnTo>
                    <a:pt x="53746" y="18940"/>
                  </a:lnTo>
                  <a:lnTo>
                    <a:pt x="54119" y="19142"/>
                  </a:lnTo>
                  <a:lnTo>
                    <a:pt x="54407" y="19256"/>
                  </a:lnTo>
                  <a:lnTo>
                    <a:pt x="54694" y="19314"/>
                  </a:lnTo>
                  <a:lnTo>
                    <a:pt x="54694" y="19314"/>
                  </a:lnTo>
                  <a:lnTo>
                    <a:pt x="54780" y="19314"/>
                  </a:lnTo>
                  <a:lnTo>
                    <a:pt x="54780" y="19314"/>
                  </a:lnTo>
                  <a:lnTo>
                    <a:pt x="54809" y="19314"/>
                  </a:lnTo>
                  <a:lnTo>
                    <a:pt x="54809" y="19314"/>
                  </a:lnTo>
                  <a:lnTo>
                    <a:pt x="54924" y="19314"/>
                  </a:lnTo>
                  <a:lnTo>
                    <a:pt x="55039" y="19256"/>
                  </a:lnTo>
                  <a:lnTo>
                    <a:pt x="55326" y="19113"/>
                  </a:lnTo>
                  <a:lnTo>
                    <a:pt x="55614" y="18912"/>
                  </a:lnTo>
                  <a:lnTo>
                    <a:pt x="55930" y="18595"/>
                  </a:lnTo>
                  <a:lnTo>
                    <a:pt x="56304" y="18222"/>
                  </a:lnTo>
                  <a:lnTo>
                    <a:pt x="56677" y="17791"/>
                  </a:lnTo>
                  <a:lnTo>
                    <a:pt x="57108" y="17245"/>
                  </a:lnTo>
                  <a:lnTo>
                    <a:pt x="57540" y="16670"/>
                  </a:lnTo>
                  <a:lnTo>
                    <a:pt x="58545" y="15261"/>
                  </a:lnTo>
                  <a:lnTo>
                    <a:pt x="59666" y="13595"/>
                  </a:lnTo>
                  <a:lnTo>
                    <a:pt x="60931" y="11669"/>
                  </a:lnTo>
                  <a:lnTo>
                    <a:pt x="62310" y="9513"/>
                  </a:lnTo>
                  <a:lnTo>
                    <a:pt x="62310" y="9513"/>
                  </a:lnTo>
                  <a:lnTo>
                    <a:pt x="64351" y="6352"/>
                  </a:lnTo>
                  <a:lnTo>
                    <a:pt x="65357" y="4829"/>
                  </a:lnTo>
                  <a:lnTo>
                    <a:pt x="66305" y="3449"/>
                  </a:lnTo>
                  <a:lnTo>
                    <a:pt x="67196" y="2242"/>
                  </a:lnTo>
                  <a:lnTo>
                    <a:pt x="67599" y="1753"/>
                  </a:lnTo>
                  <a:lnTo>
                    <a:pt x="67944" y="1293"/>
                  </a:lnTo>
                  <a:lnTo>
                    <a:pt x="68289" y="949"/>
                  </a:lnTo>
                  <a:lnTo>
                    <a:pt x="68576" y="661"/>
                  </a:lnTo>
                  <a:lnTo>
                    <a:pt x="68835" y="489"/>
                  </a:lnTo>
                  <a:lnTo>
                    <a:pt x="68950" y="431"/>
                  </a:lnTo>
                  <a:lnTo>
                    <a:pt x="69065" y="402"/>
                  </a:lnTo>
                  <a:lnTo>
                    <a:pt x="69065" y="402"/>
                  </a:lnTo>
                  <a:lnTo>
                    <a:pt x="69122" y="374"/>
                  </a:lnTo>
                  <a:lnTo>
                    <a:pt x="69122" y="374"/>
                  </a:lnTo>
                  <a:lnTo>
                    <a:pt x="69237" y="402"/>
                  </a:lnTo>
                  <a:lnTo>
                    <a:pt x="69352" y="431"/>
                  </a:lnTo>
                  <a:lnTo>
                    <a:pt x="69639" y="546"/>
                  </a:lnTo>
                  <a:lnTo>
                    <a:pt x="70013" y="805"/>
                  </a:lnTo>
                  <a:lnTo>
                    <a:pt x="70502" y="1178"/>
                  </a:lnTo>
                  <a:lnTo>
                    <a:pt x="71048" y="1696"/>
                  </a:lnTo>
                  <a:lnTo>
                    <a:pt x="71737" y="2386"/>
                  </a:lnTo>
                  <a:lnTo>
                    <a:pt x="72542" y="3305"/>
                  </a:lnTo>
                  <a:lnTo>
                    <a:pt x="73462" y="4426"/>
                  </a:lnTo>
                  <a:lnTo>
                    <a:pt x="73462" y="4426"/>
                  </a:lnTo>
                  <a:lnTo>
                    <a:pt x="74209" y="5346"/>
                  </a:lnTo>
                  <a:lnTo>
                    <a:pt x="74985" y="6323"/>
                  </a:lnTo>
                  <a:lnTo>
                    <a:pt x="76508" y="8364"/>
                  </a:lnTo>
                  <a:lnTo>
                    <a:pt x="77974" y="10376"/>
                  </a:lnTo>
                  <a:lnTo>
                    <a:pt x="79268" y="12215"/>
                  </a:lnTo>
                  <a:lnTo>
                    <a:pt x="79268" y="12215"/>
                  </a:lnTo>
                  <a:lnTo>
                    <a:pt x="80590" y="14054"/>
                  </a:lnTo>
                  <a:lnTo>
                    <a:pt x="81107" y="14773"/>
                  </a:lnTo>
                  <a:lnTo>
                    <a:pt x="81538" y="15319"/>
                  </a:lnTo>
                  <a:lnTo>
                    <a:pt x="81825" y="15060"/>
                  </a:lnTo>
                  <a:lnTo>
                    <a:pt x="81825" y="15060"/>
                  </a:lnTo>
                  <a:lnTo>
                    <a:pt x="80906" y="13824"/>
                  </a:lnTo>
                  <a:lnTo>
                    <a:pt x="79584" y="11985"/>
                  </a:lnTo>
                  <a:lnTo>
                    <a:pt x="79584" y="11985"/>
                  </a:lnTo>
                  <a:lnTo>
                    <a:pt x="77917" y="9657"/>
                  </a:lnTo>
                  <a:lnTo>
                    <a:pt x="76307" y="7444"/>
                  </a:lnTo>
                  <a:lnTo>
                    <a:pt x="74755" y="5403"/>
                  </a:lnTo>
                  <a:lnTo>
                    <a:pt x="74037" y="4484"/>
                  </a:lnTo>
                  <a:lnTo>
                    <a:pt x="73318" y="3621"/>
                  </a:lnTo>
                  <a:lnTo>
                    <a:pt x="72657" y="2845"/>
                  </a:lnTo>
                  <a:lnTo>
                    <a:pt x="72025" y="2127"/>
                  </a:lnTo>
                  <a:lnTo>
                    <a:pt x="71421" y="1495"/>
                  </a:lnTo>
                  <a:lnTo>
                    <a:pt x="70875" y="977"/>
                  </a:lnTo>
                  <a:lnTo>
                    <a:pt x="70358" y="575"/>
                  </a:lnTo>
                  <a:lnTo>
                    <a:pt x="70128" y="402"/>
                  </a:lnTo>
                  <a:lnTo>
                    <a:pt x="69898" y="259"/>
                  </a:lnTo>
                  <a:lnTo>
                    <a:pt x="69668" y="144"/>
                  </a:lnTo>
                  <a:lnTo>
                    <a:pt x="69467" y="58"/>
                  </a:lnTo>
                  <a:lnTo>
                    <a:pt x="69295" y="29"/>
                  </a:lnTo>
                  <a:lnTo>
                    <a:pt x="69122" y="0"/>
                  </a:lnTo>
                </a:path>
              </a:pathLst>
            </a:custGeom>
            <a:solidFill>
              <a:srgbClr val="FFFFFF">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3"/>
            <p:cNvSpPr/>
            <p:nvPr/>
          </p:nvSpPr>
          <p:spPr>
            <a:xfrm>
              <a:off x="4289950" y="3866650"/>
              <a:ext cx="2046375" cy="722150"/>
            </a:xfrm>
            <a:custGeom>
              <a:avLst/>
              <a:gdLst/>
              <a:ahLst/>
              <a:cxnLst/>
              <a:rect l="l" t="t" r="r" b="b"/>
              <a:pathLst>
                <a:path w="81855" h="28886" extrusionOk="0">
                  <a:moveTo>
                    <a:pt x="68979" y="1"/>
                  </a:moveTo>
                  <a:lnTo>
                    <a:pt x="68778" y="87"/>
                  </a:lnTo>
                  <a:lnTo>
                    <a:pt x="68519" y="231"/>
                  </a:lnTo>
                  <a:lnTo>
                    <a:pt x="68260" y="460"/>
                  </a:lnTo>
                  <a:lnTo>
                    <a:pt x="67944" y="748"/>
                  </a:lnTo>
                  <a:lnTo>
                    <a:pt x="67599" y="1122"/>
                  </a:lnTo>
                  <a:lnTo>
                    <a:pt x="67254" y="1553"/>
                  </a:lnTo>
                  <a:lnTo>
                    <a:pt x="66450" y="2616"/>
                  </a:lnTo>
                  <a:lnTo>
                    <a:pt x="65501" y="3938"/>
                  </a:lnTo>
                  <a:lnTo>
                    <a:pt x="64467" y="5490"/>
                  </a:lnTo>
                  <a:lnTo>
                    <a:pt x="63288" y="7301"/>
                  </a:lnTo>
                  <a:lnTo>
                    <a:pt x="61995" y="9313"/>
                  </a:lnTo>
                  <a:lnTo>
                    <a:pt x="59868" y="12589"/>
                  </a:lnTo>
                  <a:lnTo>
                    <a:pt x="58805" y="14199"/>
                  </a:lnTo>
                  <a:lnTo>
                    <a:pt x="57770" y="15693"/>
                  </a:lnTo>
                  <a:lnTo>
                    <a:pt x="56821" y="16987"/>
                  </a:lnTo>
                  <a:lnTo>
                    <a:pt x="56390" y="17533"/>
                  </a:lnTo>
                  <a:lnTo>
                    <a:pt x="55988" y="17992"/>
                  </a:lnTo>
                  <a:lnTo>
                    <a:pt x="55614" y="18395"/>
                  </a:lnTo>
                  <a:lnTo>
                    <a:pt x="55298" y="18682"/>
                  </a:lnTo>
                  <a:lnTo>
                    <a:pt x="55011" y="18855"/>
                  </a:lnTo>
                  <a:lnTo>
                    <a:pt x="54896" y="18912"/>
                  </a:lnTo>
                  <a:lnTo>
                    <a:pt x="54781" y="18941"/>
                  </a:lnTo>
                  <a:lnTo>
                    <a:pt x="54752" y="18941"/>
                  </a:lnTo>
                  <a:lnTo>
                    <a:pt x="54637" y="18912"/>
                  </a:lnTo>
                  <a:lnTo>
                    <a:pt x="54493" y="18883"/>
                  </a:lnTo>
                  <a:lnTo>
                    <a:pt x="54177" y="18740"/>
                  </a:lnTo>
                  <a:lnTo>
                    <a:pt x="53775" y="18481"/>
                  </a:lnTo>
                  <a:lnTo>
                    <a:pt x="53344" y="18165"/>
                  </a:lnTo>
                  <a:lnTo>
                    <a:pt x="52855" y="17763"/>
                  </a:lnTo>
                  <a:lnTo>
                    <a:pt x="52338" y="17303"/>
                  </a:lnTo>
                  <a:lnTo>
                    <a:pt x="51188" y="16239"/>
                  </a:lnTo>
                  <a:lnTo>
                    <a:pt x="49952" y="15003"/>
                  </a:lnTo>
                  <a:lnTo>
                    <a:pt x="48659" y="13681"/>
                  </a:lnTo>
                  <a:lnTo>
                    <a:pt x="46187" y="11037"/>
                  </a:lnTo>
                  <a:lnTo>
                    <a:pt x="43773" y="8450"/>
                  </a:lnTo>
                  <a:lnTo>
                    <a:pt x="42796" y="7445"/>
                  </a:lnTo>
                  <a:lnTo>
                    <a:pt x="41991" y="6640"/>
                  </a:lnTo>
                  <a:lnTo>
                    <a:pt x="41301" y="6007"/>
                  </a:lnTo>
                  <a:lnTo>
                    <a:pt x="40755" y="5576"/>
                  </a:lnTo>
                  <a:lnTo>
                    <a:pt x="40554" y="5433"/>
                  </a:lnTo>
                  <a:lnTo>
                    <a:pt x="40353" y="5318"/>
                  </a:lnTo>
                  <a:lnTo>
                    <a:pt x="40181" y="5260"/>
                  </a:lnTo>
                  <a:lnTo>
                    <a:pt x="40037" y="5231"/>
                  </a:lnTo>
                  <a:lnTo>
                    <a:pt x="39951" y="5231"/>
                  </a:lnTo>
                  <a:lnTo>
                    <a:pt x="39807" y="5318"/>
                  </a:lnTo>
                  <a:lnTo>
                    <a:pt x="39634" y="5433"/>
                  </a:lnTo>
                  <a:lnTo>
                    <a:pt x="39405" y="5634"/>
                  </a:lnTo>
                  <a:lnTo>
                    <a:pt x="39175" y="5921"/>
                  </a:lnTo>
                  <a:lnTo>
                    <a:pt x="38571" y="6640"/>
                  </a:lnTo>
                  <a:lnTo>
                    <a:pt x="37824" y="7588"/>
                  </a:lnTo>
                  <a:lnTo>
                    <a:pt x="36933" y="8795"/>
                  </a:lnTo>
                  <a:lnTo>
                    <a:pt x="35927" y="10204"/>
                  </a:lnTo>
                  <a:lnTo>
                    <a:pt x="33541" y="13624"/>
                  </a:lnTo>
                  <a:lnTo>
                    <a:pt x="30955" y="17303"/>
                  </a:lnTo>
                  <a:lnTo>
                    <a:pt x="29633" y="19171"/>
                  </a:lnTo>
                  <a:lnTo>
                    <a:pt x="28339" y="20895"/>
                  </a:lnTo>
                  <a:lnTo>
                    <a:pt x="27161" y="22419"/>
                  </a:lnTo>
                  <a:lnTo>
                    <a:pt x="26644" y="23080"/>
                  </a:lnTo>
                  <a:lnTo>
                    <a:pt x="26155" y="23654"/>
                  </a:lnTo>
                  <a:lnTo>
                    <a:pt x="25724" y="24114"/>
                  </a:lnTo>
                  <a:lnTo>
                    <a:pt x="25350" y="24459"/>
                  </a:lnTo>
                  <a:lnTo>
                    <a:pt x="25063" y="24689"/>
                  </a:lnTo>
                  <a:lnTo>
                    <a:pt x="24919" y="24747"/>
                  </a:lnTo>
                  <a:lnTo>
                    <a:pt x="24833" y="24775"/>
                  </a:lnTo>
                  <a:lnTo>
                    <a:pt x="24775" y="24775"/>
                  </a:lnTo>
                  <a:lnTo>
                    <a:pt x="24603" y="24747"/>
                  </a:lnTo>
                  <a:lnTo>
                    <a:pt x="24373" y="24660"/>
                  </a:lnTo>
                  <a:lnTo>
                    <a:pt x="24086" y="24517"/>
                  </a:lnTo>
                  <a:lnTo>
                    <a:pt x="23798" y="24315"/>
                  </a:lnTo>
                  <a:lnTo>
                    <a:pt x="23108" y="23769"/>
                  </a:lnTo>
                  <a:lnTo>
                    <a:pt x="22304" y="23051"/>
                  </a:lnTo>
                  <a:lnTo>
                    <a:pt x="21442" y="22246"/>
                  </a:lnTo>
                  <a:lnTo>
                    <a:pt x="20522" y="21326"/>
                  </a:lnTo>
                  <a:lnTo>
                    <a:pt x="18654" y="19429"/>
                  </a:lnTo>
                  <a:lnTo>
                    <a:pt x="17389" y="18165"/>
                  </a:lnTo>
                  <a:lnTo>
                    <a:pt x="16153" y="16929"/>
                  </a:lnTo>
                  <a:lnTo>
                    <a:pt x="14946" y="15779"/>
                  </a:lnTo>
                  <a:lnTo>
                    <a:pt x="13796" y="14716"/>
                  </a:lnTo>
                  <a:lnTo>
                    <a:pt x="13279" y="14256"/>
                  </a:lnTo>
                  <a:lnTo>
                    <a:pt x="12733" y="13854"/>
                  </a:lnTo>
                  <a:lnTo>
                    <a:pt x="12244" y="13480"/>
                  </a:lnTo>
                  <a:lnTo>
                    <a:pt x="11785" y="13164"/>
                  </a:lnTo>
                  <a:lnTo>
                    <a:pt x="11353" y="12905"/>
                  </a:lnTo>
                  <a:lnTo>
                    <a:pt x="10951" y="12704"/>
                  </a:lnTo>
                  <a:lnTo>
                    <a:pt x="10577" y="12589"/>
                  </a:lnTo>
                  <a:lnTo>
                    <a:pt x="10405" y="12560"/>
                  </a:lnTo>
                  <a:lnTo>
                    <a:pt x="10261" y="12560"/>
                  </a:lnTo>
                  <a:lnTo>
                    <a:pt x="10031" y="12589"/>
                  </a:lnTo>
                  <a:lnTo>
                    <a:pt x="9859" y="12647"/>
                  </a:lnTo>
                  <a:lnTo>
                    <a:pt x="9687" y="12733"/>
                  </a:lnTo>
                  <a:lnTo>
                    <a:pt x="9485" y="12848"/>
                  </a:lnTo>
                  <a:lnTo>
                    <a:pt x="9284" y="12992"/>
                  </a:lnTo>
                  <a:lnTo>
                    <a:pt x="8882" y="13394"/>
                  </a:lnTo>
                  <a:lnTo>
                    <a:pt x="8422" y="13882"/>
                  </a:lnTo>
                  <a:lnTo>
                    <a:pt x="7962" y="14457"/>
                  </a:lnTo>
                  <a:lnTo>
                    <a:pt x="7473" y="15147"/>
                  </a:lnTo>
                  <a:lnTo>
                    <a:pt x="6985" y="15894"/>
                  </a:lnTo>
                  <a:lnTo>
                    <a:pt x="6468" y="16728"/>
                  </a:lnTo>
                  <a:lnTo>
                    <a:pt x="5921" y="17648"/>
                  </a:lnTo>
                  <a:lnTo>
                    <a:pt x="5347" y="18596"/>
                  </a:lnTo>
                  <a:lnTo>
                    <a:pt x="4226" y="20665"/>
                  </a:lnTo>
                  <a:lnTo>
                    <a:pt x="3047" y="22878"/>
                  </a:lnTo>
                  <a:lnTo>
                    <a:pt x="1869" y="25178"/>
                  </a:lnTo>
                  <a:lnTo>
                    <a:pt x="691" y="27448"/>
                  </a:lnTo>
                  <a:lnTo>
                    <a:pt x="288" y="28224"/>
                  </a:lnTo>
                  <a:lnTo>
                    <a:pt x="1" y="28655"/>
                  </a:lnTo>
                  <a:lnTo>
                    <a:pt x="317" y="28885"/>
                  </a:lnTo>
                  <a:lnTo>
                    <a:pt x="432" y="28713"/>
                  </a:lnTo>
                  <a:lnTo>
                    <a:pt x="604" y="28454"/>
                  </a:lnTo>
                  <a:lnTo>
                    <a:pt x="1007" y="27678"/>
                  </a:lnTo>
                  <a:lnTo>
                    <a:pt x="2214" y="25350"/>
                  </a:lnTo>
                  <a:lnTo>
                    <a:pt x="3105" y="23626"/>
                  </a:lnTo>
                  <a:lnTo>
                    <a:pt x="4111" y="21700"/>
                  </a:lnTo>
                  <a:lnTo>
                    <a:pt x="5203" y="19717"/>
                  </a:lnTo>
                  <a:lnTo>
                    <a:pt x="6295" y="17734"/>
                  </a:lnTo>
                  <a:lnTo>
                    <a:pt x="6870" y="16814"/>
                  </a:lnTo>
                  <a:lnTo>
                    <a:pt x="7387" y="15952"/>
                  </a:lnTo>
                  <a:lnTo>
                    <a:pt x="7933" y="15176"/>
                  </a:lnTo>
                  <a:lnTo>
                    <a:pt x="8422" y="14486"/>
                  </a:lnTo>
                  <a:lnTo>
                    <a:pt x="8911" y="13911"/>
                  </a:lnTo>
                  <a:lnTo>
                    <a:pt x="9342" y="13451"/>
                  </a:lnTo>
                  <a:lnTo>
                    <a:pt x="9572" y="13279"/>
                  </a:lnTo>
                  <a:lnTo>
                    <a:pt x="9773" y="13135"/>
                  </a:lnTo>
                  <a:lnTo>
                    <a:pt x="9945" y="13020"/>
                  </a:lnTo>
                  <a:lnTo>
                    <a:pt x="10118" y="12963"/>
                  </a:lnTo>
                  <a:lnTo>
                    <a:pt x="10290" y="12934"/>
                  </a:lnTo>
                  <a:lnTo>
                    <a:pt x="10405" y="12963"/>
                  </a:lnTo>
                  <a:lnTo>
                    <a:pt x="10577" y="12992"/>
                  </a:lnTo>
                  <a:lnTo>
                    <a:pt x="10922" y="13106"/>
                  </a:lnTo>
                  <a:lnTo>
                    <a:pt x="11296" y="13308"/>
                  </a:lnTo>
                  <a:lnTo>
                    <a:pt x="11727" y="13566"/>
                  </a:lnTo>
                  <a:lnTo>
                    <a:pt x="12187" y="13911"/>
                  </a:lnTo>
                  <a:lnTo>
                    <a:pt x="12676" y="14285"/>
                  </a:lnTo>
                  <a:lnTo>
                    <a:pt x="13193" y="14716"/>
                  </a:lnTo>
                  <a:lnTo>
                    <a:pt x="13739" y="15205"/>
                  </a:lnTo>
                  <a:lnTo>
                    <a:pt x="14889" y="16239"/>
                  </a:lnTo>
                  <a:lnTo>
                    <a:pt x="16038" y="17360"/>
                  </a:lnTo>
                  <a:lnTo>
                    <a:pt x="18366" y="19717"/>
                  </a:lnTo>
                  <a:lnTo>
                    <a:pt x="20637" y="21987"/>
                  </a:lnTo>
                  <a:lnTo>
                    <a:pt x="21585" y="22907"/>
                  </a:lnTo>
                  <a:lnTo>
                    <a:pt x="22447" y="23712"/>
                  </a:lnTo>
                  <a:lnTo>
                    <a:pt x="23195" y="24344"/>
                  </a:lnTo>
                  <a:lnTo>
                    <a:pt x="23540" y="24574"/>
                  </a:lnTo>
                  <a:lnTo>
                    <a:pt x="23827" y="24804"/>
                  </a:lnTo>
                  <a:lnTo>
                    <a:pt x="24114" y="24948"/>
                  </a:lnTo>
                  <a:lnTo>
                    <a:pt x="24373" y="25091"/>
                  </a:lnTo>
                  <a:lnTo>
                    <a:pt x="24603" y="25149"/>
                  </a:lnTo>
                  <a:lnTo>
                    <a:pt x="24775" y="25178"/>
                  </a:lnTo>
                  <a:lnTo>
                    <a:pt x="24862" y="25178"/>
                  </a:lnTo>
                  <a:lnTo>
                    <a:pt x="24977" y="25149"/>
                  </a:lnTo>
                  <a:lnTo>
                    <a:pt x="25092" y="25091"/>
                  </a:lnTo>
                  <a:lnTo>
                    <a:pt x="25379" y="24919"/>
                  </a:lnTo>
                  <a:lnTo>
                    <a:pt x="25695" y="24660"/>
                  </a:lnTo>
                  <a:lnTo>
                    <a:pt x="26069" y="24287"/>
                  </a:lnTo>
                  <a:lnTo>
                    <a:pt x="26500" y="23856"/>
                  </a:lnTo>
                  <a:lnTo>
                    <a:pt x="26960" y="23310"/>
                  </a:lnTo>
                  <a:lnTo>
                    <a:pt x="28023" y="21987"/>
                  </a:lnTo>
                  <a:lnTo>
                    <a:pt x="29230" y="20349"/>
                  </a:lnTo>
                  <a:lnTo>
                    <a:pt x="30610" y="18452"/>
                  </a:lnTo>
                  <a:lnTo>
                    <a:pt x="32162" y="16268"/>
                  </a:lnTo>
                  <a:lnTo>
                    <a:pt x="33858" y="13854"/>
                  </a:lnTo>
                  <a:lnTo>
                    <a:pt x="35841" y="11008"/>
                  </a:lnTo>
                  <a:lnTo>
                    <a:pt x="37709" y="8393"/>
                  </a:lnTo>
                  <a:lnTo>
                    <a:pt x="38514" y="7301"/>
                  </a:lnTo>
                  <a:lnTo>
                    <a:pt x="39203" y="6439"/>
                  </a:lnTo>
                  <a:lnTo>
                    <a:pt x="39462" y="6122"/>
                  </a:lnTo>
                  <a:lnTo>
                    <a:pt x="39721" y="5864"/>
                  </a:lnTo>
                  <a:lnTo>
                    <a:pt x="39893" y="5691"/>
                  </a:lnTo>
                  <a:lnTo>
                    <a:pt x="40037" y="5605"/>
                  </a:lnTo>
                  <a:lnTo>
                    <a:pt x="40066" y="5605"/>
                  </a:lnTo>
                  <a:lnTo>
                    <a:pt x="40094" y="5634"/>
                  </a:lnTo>
                  <a:lnTo>
                    <a:pt x="40209" y="5663"/>
                  </a:lnTo>
                  <a:lnTo>
                    <a:pt x="40324" y="5749"/>
                  </a:lnTo>
                  <a:lnTo>
                    <a:pt x="40525" y="5893"/>
                  </a:lnTo>
                  <a:lnTo>
                    <a:pt x="40784" y="6094"/>
                  </a:lnTo>
                  <a:lnTo>
                    <a:pt x="41129" y="6381"/>
                  </a:lnTo>
                  <a:lnTo>
                    <a:pt x="41560" y="6755"/>
                  </a:lnTo>
                  <a:lnTo>
                    <a:pt x="42049" y="7243"/>
                  </a:lnTo>
                  <a:lnTo>
                    <a:pt x="42911" y="8106"/>
                  </a:lnTo>
                  <a:lnTo>
                    <a:pt x="43859" y="9083"/>
                  </a:lnTo>
                  <a:lnTo>
                    <a:pt x="45900" y="11296"/>
                  </a:lnTo>
                  <a:lnTo>
                    <a:pt x="47481" y="12992"/>
                  </a:lnTo>
                  <a:lnTo>
                    <a:pt x="48946" y="14515"/>
                  </a:lnTo>
                  <a:lnTo>
                    <a:pt x="50297" y="15894"/>
                  </a:lnTo>
                  <a:lnTo>
                    <a:pt x="51504" y="17073"/>
                  </a:lnTo>
                  <a:lnTo>
                    <a:pt x="52050" y="17561"/>
                  </a:lnTo>
                  <a:lnTo>
                    <a:pt x="52539" y="18021"/>
                  </a:lnTo>
                  <a:lnTo>
                    <a:pt x="53028" y="18395"/>
                  </a:lnTo>
                  <a:lnTo>
                    <a:pt x="53459" y="18740"/>
                  </a:lnTo>
                  <a:lnTo>
                    <a:pt x="53832" y="18998"/>
                  </a:lnTo>
                  <a:lnTo>
                    <a:pt x="54206" y="19171"/>
                  </a:lnTo>
                  <a:lnTo>
                    <a:pt x="54493" y="19286"/>
                  </a:lnTo>
                  <a:lnTo>
                    <a:pt x="54637" y="19315"/>
                  </a:lnTo>
                  <a:lnTo>
                    <a:pt x="54925" y="19315"/>
                  </a:lnTo>
                  <a:lnTo>
                    <a:pt x="55040" y="19257"/>
                  </a:lnTo>
                  <a:lnTo>
                    <a:pt x="55327" y="19113"/>
                  </a:lnTo>
                  <a:lnTo>
                    <a:pt x="55614" y="18912"/>
                  </a:lnTo>
                  <a:lnTo>
                    <a:pt x="55931" y="18596"/>
                  </a:lnTo>
                  <a:lnTo>
                    <a:pt x="56304" y="18222"/>
                  </a:lnTo>
                  <a:lnTo>
                    <a:pt x="56678" y="17791"/>
                  </a:lnTo>
                  <a:lnTo>
                    <a:pt x="57109" y="17245"/>
                  </a:lnTo>
                  <a:lnTo>
                    <a:pt x="57540" y="16670"/>
                  </a:lnTo>
                  <a:lnTo>
                    <a:pt x="58546" y="15262"/>
                  </a:lnTo>
                  <a:lnTo>
                    <a:pt x="59667" y="13595"/>
                  </a:lnTo>
                  <a:lnTo>
                    <a:pt x="60931" y="11669"/>
                  </a:lnTo>
                  <a:lnTo>
                    <a:pt x="62311" y="9514"/>
                  </a:lnTo>
                  <a:lnTo>
                    <a:pt x="64352" y="6352"/>
                  </a:lnTo>
                  <a:lnTo>
                    <a:pt x="65357" y="4829"/>
                  </a:lnTo>
                  <a:lnTo>
                    <a:pt x="66306" y="3450"/>
                  </a:lnTo>
                  <a:lnTo>
                    <a:pt x="67197" y="2242"/>
                  </a:lnTo>
                  <a:lnTo>
                    <a:pt x="67599" y="1754"/>
                  </a:lnTo>
                  <a:lnTo>
                    <a:pt x="67944" y="1294"/>
                  </a:lnTo>
                  <a:lnTo>
                    <a:pt x="68289" y="949"/>
                  </a:lnTo>
                  <a:lnTo>
                    <a:pt x="68576" y="662"/>
                  </a:lnTo>
                  <a:lnTo>
                    <a:pt x="68835" y="489"/>
                  </a:lnTo>
                  <a:lnTo>
                    <a:pt x="68950" y="432"/>
                  </a:lnTo>
                  <a:lnTo>
                    <a:pt x="69065" y="403"/>
                  </a:lnTo>
                  <a:lnTo>
                    <a:pt x="69123" y="374"/>
                  </a:lnTo>
                  <a:lnTo>
                    <a:pt x="69237" y="403"/>
                  </a:lnTo>
                  <a:lnTo>
                    <a:pt x="69352" y="432"/>
                  </a:lnTo>
                  <a:lnTo>
                    <a:pt x="69640" y="547"/>
                  </a:lnTo>
                  <a:lnTo>
                    <a:pt x="70014" y="805"/>
                  </a:lnTo>
                  <a:lnTo>
                    <a:pt x="70502" y="1179"/>
                  </a:lnTo>
                  <a:lnTo>
                    <a:pt x="71048" y="1696"/>
                  </a:lnTo>
                  <a:lnTo>
                    <a:pt x="71738" y="2386"/>
                  </a:lnTo>
                  <a:lnTo>
                    <a:pt x="72543" y="3306"/>
                  </a:lnTo>
                  <a:lnTo>
                    <a:pt x="73462" y="4427"/>
                  </a:lnTo>
                  <a:lnTo>
                    <a:pt x="74210" y="5346"/>
                  </a:lnTo>
                  <a:lnTo>
                    <a:pt x="74986" y="6324"/>
                  </a:lnTo>
                  <a:lnTo>
                    <a:pt x="76509" y="8364"/>
                  </a:lnTo>
                  <a:lnTo>
                    <a:pt x="77975" y="10376"/>
                  </a:lnTo>
                  <a:lnTo>
                    <a:pt x="79268" y="12216"/>
                  </a:lnTo>
                  <a:lnTo>
                    <a:pt x="80590" y="14055"/>
                  </a:lnTo>
                  <a:lnTo>
                    <a:pt x="81107" y="14773"/>
                  </a:lnTo>
                  <a:lnTo>
                    <a:pt x="81539" y="15320"/>
                  </a:lnTo>
                  <a:lnTo>
                    <a:pt x="81855" y="15061"/>
                  </a:lnTo>
                  <a:lnTo>
                    <a:pt x="80906" y="13825"/>
                  </a:lnTo>
                  <a:lnTo>
                    <a:pt x="79584" y="11986"/>
                  </a:lnTo>
                  <a:lnTo>
                    <a:pt x="77917" y="9658"/>
                  </a:lnTo>
                  <a:lnTo>
                    <a:pt x="76308" y="7445"/>
                  </a:lnTo>
                  <a:lnTo>
                    <a:pt x="74756" y="5404"/>
                  </a:lnTo>
                  <a:lnTo>
                    <a:pt x="74037" y="4484"/>
                  </a:lnTo>
                  <a:lnTo>
                    <a:pt x="73319" y="3622"/>
                  </a:lnTo>
                  <a:lnTo>
                    <a:pt x="72658" y="2846"/>
                  </a:lnTo>
                  <a:lnTo>
                    <a:pt x="72025" y="2127"/>
                  </a:lnTo>
                  <a:lnTo>
                    <a:pt x="71422" y="1495"/>
                  </a:lnTo>
                  <a:lnTo>
                    <a:pt x="70876" y="978"/>
                  </a:lnTo>
                  <a:lnTo>
                    <a:pt x="70358" y="575"/>
                  </a:lnTo>
                  <a:lnTo>
                    <a:pt x="70128" y="403"/>
                  </a:lnTo>
                  <a:lnTo>
                    <a:pt x="69899" y="259"/>
                  </a:lnTo>
                  <a:lnTo>
                    <a:pt x="69669" y="144"/>
                  </a:lnTo>
                  <a:lnTo>
                    <a:pt x="69467" y="58"/>
                  </a:lnTo>
                  <a:lnTo>
                    <a:pt x="69295" y="29"/>
                  </a:lnTo>
                  <a:lnTo>
                    <a:pt x="69123" y="1"/>
                  </a:lnTo>
                  <a:close/>
                </a:path>
              </a:pathLst>
            </a:custGeom>
            <a:solidFill>
              <a:srgbClr val="FFFFFF">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3"/>
            <p:cNvSpPr/>
            <p:nvPr/>
          </p:nvSpPr>
          <p:spPr>
            <a:xfrm>
              <a:off x="4289950" y="3866650"/>
              <a:ext cx="2046375" cy="722150"/>
            </a:xfrm>
            <a:custGeom>
              <a:avLst/>
              <a:gdLst/>
              <a:ahLst/>
              <a:cxnLst/>
              <a:rect l="l" t="t" r="r" b="b"/>
              <a:pathLst>
                <a:path w="81855" h="28886" fill="none" extrusionOk="0">
                  <a:moveTo>
                    <a:pt x="69123" y="1"/>
                  </a:moveTo>
                  <a:lnTo>
                    <a:pt x="69123" y="1"/>
                  </a:lnTo>
                  <a:lnTo>
                    <a:pt x="68979" y="1"/>
                  </a:lnTo>
                  <a:lnTo>
                    <a:pt x="68979" y="1"/>
                  </a:lnTo>
                  <a:lnTo>
                    <a:pt x="68778" y="87"/>
                  </a:lnTo>
                  <a:lnTo>
                    <a:pt x="68519" y="231"/>
                  </a:lnTo>
                  <a:lnTo>
                    <a:pt x="68260" y="460"/>
                  </a:lnTo>
                  <a:lnTo>
                    <a:pt x="67944" y="748"/>
                  </a:lnTo>
                  <a:lnTo>
                    <a:pt x="67599" y="1122"/>
                  </a:lnTo>
                  <a:lnTo>
                    <a:pt x="67254" y="1553"/>
                  </a:lnTo>
                  <a:lnTo>
                    <a:pt x="66450" y="2616"/>
                  </a:lnTo>
                  <a:lnTo>
                    <a:pt x="65501" y="3938"/>
                  </a:lnTo>
                  <a:lnTo>
                    <a:pt x="64467" y="5490"/>
                  </a:lnTo>
                  <a:lnTo>
                    <a:pt x="63288" y="7301"/>
                  </a:lnTo>
                  <a:lnTo>
                    <a:pt x="61995" y="9313"/>
                  </a:lnTo>
                  <a:lnTo>
                    <a:pt x="61995" y="9313"/>
                  </a:lnTo>
                  <a:lnTo>
                    <a:pt x="59868" y="12589"/>
                  </a:lnTo>
                  <a:lnTo>
                    <a:pt x="58805" y="14199"/>
                  </a:lnTo>
                  <a:lnTo>
                    <a:pt x="57770" y="15693"/>
                  </a:lnTo>
                  <a:lnTo>
                    <a:pt x="56821" y="16987"/>
                  </a:lnTo>
                  <a:lnTo>
                    <a:pt x="56390" y="17533"/>
                  </a:lnTo>
                  <a:lnTo>
                    <a:pt x="55988" y="17992"/>
                  </a:lnTo>
                  <a:lnTo>
                    <a:pt x="55614" y="18395"/>
                  </a:lnTo>
                  <a:lnTo>
                    <a:pt x="55298" y="18682"/>
                  </a:lnTo>
                  <a:lnTo>
                    <a:pt x="55011" y="18855"/>
                  </a:lnTo>
                  <a:lnTo>
                    <a:pt x="54896" y="18912"/>
                  </a:lnTo>
                  <a:lnTo>
                    <a:pt x="54781" y="18941"/>
                  </a:lnTo>
                  <a:lnTo>
                    <a:pt x="54781" y="18941"/>
                  </a:lnTo>
                  <a:lnTo>
                    <a:pt x="54752" y="18941"/>
                  </a:lnTo>
                  <a:lnTo>
                    <a:pt x="54752" y="18941"/>
                  </a:lnTo>
                  <a:lnTo>
                    <a:pt x="54637" y="18912"/>
                  </a:lnTo>
                  <a:lnTo>
                    <a:pt x="54493" y="18883"/>
                  </a:lnTo>
                  <a:lnTo>
                    <a:pt x="54177" y="18740"/>
                  </a:lnTo>
                  <a:lnTo>
                    <a:pt x="53775" y="18481"/>
                  </a:lnTo>
                  <a:lnTo>
                    <a:pt x="53344" y="18165"/>
                  </a:lnTo>
                  <a:lnTo>
                    <a:pt x="52855" y="17763"/>
                  </a:lnTo>
                  <a:lnTo>
                    <a:pt x="52338" y="17303"/>
                  </a:lnTo>
                  <a:lnTo>
                    <a:pt x="51188" y="16239"/>
                  </a:lnTo>
                  <a:lnTo>
                    <a:pt x="49952" y="15003"/>
                  </a:lnTo>
                  <a:lnTo>
                    <a:pt x="48659" y="13681"/>
                  </a:lnTo>
                  <a:lnTo>
                    <a:pt x="46187" y="11037"/>
                  </a:lnTo>
                  <a:lnTo>
                    <a:pt x="46187" y="11037"/>
                  </a:lnTo>
                  <a:lnTo>
                    <a:pt x="43773" y="8450"/>
                  </a:lnTo>
                  <a:lnTo>
                    <a:pt x="42796" y="7445"/>
                  </a:lnTo>
                  <a:lnTo>
                    <a:pt x="41991" y="6640"/>
                  </a:lnTo>
                  <a:lnTo>
                    <a:pt x="41301" y="6007"/>
                  </a:lnTo>
                  <a:lnTo>
                    <a:pt x="40755" y="5576"/>
                  </a:lnTo>
                  <a:lnTo>
                    <a:pt x="40554" y="5433"/>
                  </a:lnTo>
                  <a:lnTo>
                    <a:pt x="40353" y="5318"/>
                  </a:lnTo>
                  <a:lnTo>
                    <a:pt x="40181" y="5260"/>
                  </a:lnTo>
                  <a:lnTo>
                    <a:pt x="40037" y="5231"/>
                  </a:lnTo>
                  <a:lnTo>
                    <a:pt x="40037" y="5231"/>
                  </a:lnTo>
                  <a:lnTo>
                    <a:pt x="39979" y="5231"/>
                  </a:lnTo>
                  <a:lnTo>
                    <a:pt x="39951" y="5231"/>
                  </a:lnTo>
                  <a:lnTo>
                    <a:pt x="39951" y="5231"/>
                  </a:lnTo>
                  <a:lnTo>
                    <a:pt x="39807" y="5318"/>
                  </a:lnTo>
                  <a:lnTo>
                    <a:pt x="39634" y="5433"/>
                  </a:lnTo>
                  <a:lnTo>
                    <a:pt x="39405" y="5634"/>
                  </a:lnTo>
                  <a:lnTo>
                    <a:pt x="39175" y="5921"/>
                  </a:lnTo>
                  <a:lnTo>
                    <a:pt x="38571" y="6640"/>
                  </a:lnTo>
                  <a:lnTo>
                    <a:pt x="37824" y="7588"/>
                  </a:lnTo>
                  <a:lnTo>
                    <a:pt x="36933" y="8795"/>
                  </a:lnTo>
                  <a:lnTo>
                    <a:pt x="35927" y="10204"/>
                  </a:lnTo>
                  <a:lnTo>
                    <a:pt x="33541" y="13624"/>
                  </a:lnTo>
                  <a:lnTo>
                    <a:pt x="33541" y="13624"/>
                  </a:lnTo>
                  <a:lnTo>
                    <a:pt x="30955" y="17303"/>
                  </a:lnTo>
                  <a:lnTo>
                    <a:pt x="29633" y="19171"/>
                  </a:lnTo>
                  <a:lnTo>
                    <a:pt x="28339" y="20895"/>
                  </a:lnTo>
                  <a:lnTo>
                    <a:pt x="27161" y="22419"/>
                  </a:lnTo>
                  <a:lnTo>
                    <a:pt x="26644" y="23080"/>
                  </a:lnTo>
                  <a:lnTo>
                    <a:pt x="26155" y="23654"/>
                  </a:lnTo>
                  <a:lnTo>
                    <a:pt x="25724" y="24114"/>
                  </a:lnTo>
                  <a:lnTo>
                    <a:pt x="25350" y="24459"/>
                  </a:lnTo>
                  <a:lnTo>
                    <a:pt x="25063" y="24689"/>
                  </a:lnTo>
                  <a:lnTo>
                    <a:pt x="24919" y="24747"/>
                  </a:lnTo>
                  <a:lnTo>
                    <a:pt x="24833" y="24775"/>
                  </a:lnTo>
                  <a:lnTo>
                    <a:pt x="24833" y="24775"/>
                  </a:lnTo>
                  <a:lnTo>
                    <a:pt x="24775" y="24775"/>
                  </a:lnTo>
                  <a:lnTo>
                    <a:pt x="24775" y="24775"/>
                  </a:lnTo>
                  <a:lnTo>
                    <a:pt x="24603" y="24747"/>
                  </a:lnTo>
                  <a:lnTo>
                    <a:pt x="24373" y="24660"/>
                  </a:lnTo>
                  <a:lnTo>
                    <a:pt x="24086" y="24517"/>
                  </a:lnTo>
                  <a:lnTo>
                    <a:pt x="23798" y="24315"/>
                  </a:lnTo>
                  <a:lnTo>
                    <a:pt x="23108" y="23769"/>
                  </a:lnTo>
                  <a:lnTo>
                    <a:pt x="22304" y="23051"/>
                  </a:lnTo>
                  <a:lnTo>
                    <a:pt x="21442" y="22246"/>
                  </a:lnTo>
                  <a:lnTo>
                    <a:pt x="20522" y="21326"/>
                  </a:lnTo>
                  <a:lnTo>
                    <a:pt x="18654" y="19429"/>
                  </a:lnTo>
                  <a:lnTo>
                    <a:pt x="18654" y="19429"/>
                  </a:lnTo>
                  <a:lnTo>
                    <a:pt x="17389" y="18165"/>
                  </a:lnTo>
                  <a:lnTo>
                    <a:pt x="16153" y="16929"/>
                  </a:lnTo>
                  <a:lnTo>
                    <a:pt x="14946" y="15779"/>
                  </a:lnTo>
                  <a:lnTo>
                    <a:pt x="13796" y="14716"/>
                  </a:lnTo>
                  <a:lnTo>
                    <a:pt x="13279" y="14256"/>
                  </a:lnTo>
                  <a:lnTo>
                    <a:pt x="12733" y="13854"/>
                  </a:lnTo>
                  <a:lnTo>
                    <a:pt x="12244" y="13480"/>
                  </a:lnTo>
                  <a:lnTo>
                    <a:pt x="11785" y="13164"/>
                  </a:lnTo>
                  <a:lnTo>
                    <a:pt x="11353" y="12905"/>
                  </a:lnTo>
                  <a:lnTo>
                    <a:pt x="10951" y="12704"/>
                  </a:lnTo>
                  <a:lnTo>
                    <a:pt x="10577" y="12589"/>
                  </a:lnTo>
                  <a:lnTo>
                    <a:pt x="10405" y="12560"/>
                  </a:lnTo>
                  <a:lnTo>
                    <a:pt x="10261" y="12560"/>
                  </a:lnTo>
                  <a:lnTo>
                    <a:pt x="10261" y="12560"/>
                  </a:lnTo>
                  <a:lnTo>
                    <a:pt x="10031" y="12589"/>
                  </a:lnTo>
                  <a:lnTo>
                    <a:pt x="10031" y="12589"/>
                  </a:lnTo>
                  <a:lnTo>
                    <a:pt x="9859" y="12647"/>
                  </a:lnTo>
                  <a:lnTo>
                    <a:pt x="9687" y="12733"/>
                  </a:lnTo>
                  <a:lnTo>
                    <a:pt x="9485" y="12848"/>
                  </a:lnTo>
                  <a:lnTo>
                    <a:pt x="9284" y="12992"/>
                  </a:lnTo>
                  <a:lnTo>
                    <a:pt x="8882" y="13394"/>
                  </a:lnTo>
                  <a:lnTo>
                    <a:pt x="8422" y="13882"/>
                  </a:lnTo>
                  <a:lnTo>
                    <a:pt x="7962" y="14457"/>
                  </a:lnTo>
                  <a:lnTo>
                    <a:pt x="7473" y="15147"/>
                  </a:lnTo>
                  <a:lnTo>
                    <a:pt x="6985" y="15894"/>
                  </a:lnTo>
                  <a:lnTo>
                    <a:pt x="6468" y="16728"/>
                  </a:lnTo>
                  <a:lnTo>
                    <a:pt x="5921" y="17648"/>
                  </a:lnTo>
                  <a:lnTo>
                    <a:pt x="5347" y="18596"/>
                  </a:lnTo>
                  <a:lnTo>
                    <a:pt x="4226" y="20665"/>
                  </a:lnTo>
                  <a:lnTo>
                    <a:pt x="3047" y="22878"/>
                  </a:lnTo>
                  <a:lnTo>
                    <a:pt x="1869" y="25178"/>
                  </a:lnTo>
                  <a:lnTo>
                    <a:pt x="1869" y="25178"/>
                  </a:lnTo>
                  <a:lnTo>
                    <a:pt x="691" y="27448"/>
                  </a:lnTo>
                  <a:lnTo>
                    <a:pt x="288" y="28224"/>
                  </a:lnTo>
                  <a:lnTo>
                    <a:pt x="1" y="28655"/>
                  </a:lnTo>
                  <a:lnTo>
                    <a:pt x="317" y="28885"/>
                  </a:lnTo>
                  <a:lnTo>
                    <a:pt x="317" y="28885"/>
                  </a:lnTo>
                  <a:lnTo>
                    <a:pt x="432" y="28713"/>
                  </a:lnTo>
                  <a:lnTo>
                    <a:pt x="604" y="28454"/>
                  </a:lnTo>
                  <a:lnTo>
                    <a:pt x="1007" y="27678"/>
                  </a:lnTo>
                  <a:lnTo>
                    <a:pt x="2214" y="25350"/>
                  </a:lnTo>
                  <a:lnTo>
                    <a:pt x="2214" y="25350"/>
                  </a:lnTo>
                  <a:lnTo>
                    <a:pt x="3105" y="23626"/>
                  </a:lnTo>
                  <a:lnTo>
                    <a:pt x="4111" y="21700"/>
                  </a:lnTo>
                  <a:lnTo>
                    <a:pt x="5203" y="19717"/>
                  </a:lnTo>
                  <a:lnTo>
                    <a:pt x="6295" y="17734"/>
                  </a:lnTo>
                  <a:lnTo>
                    <a:pt x="6870" y="16814"/>
                  </a:lnTo>
                  <a:lnTo>
                    <a:pt x="7387" y="15952"/>
                  </a:lnTo>
                  <a:lnTo>
                    <a:pt x="7933" y="15176"/>
                  </a:lnTo>
                  <a:lnTo>
                    <a:pt x="8422" y="14486"/>
                  </a:lnTo>
                  <a:lnTo>
                    <a:pt x="8911" y="13911"/>
                  </a:lnTo>
                  <a:lnTo>
                    <a:pt x="9342" y="13451"/>
                  </a:lnTo>
                  <a:lnTo>
                    <a:pt x="9572" y="13279"/>
                  </a:lnTo>
                  <a:lnTo>
                    <a:pt x="9773" y="13135"/>
                  </a:lnTo>
                  <a:lnTo>
                    <a:pt x="9945" y="13020"/>
                  </a:lnTo>
                  <a:lnTo>
                    <a:pt x="10118" y="12963"/>
                  </a:lnTo>
                  <a:lnTo>
                    <a:pt x="10118" y="12963"/>
                  </a:lnTo>
                  <a:lnTo>
                    <a:pt x="10290" y="12934"/>
                  </a:lnTo>
                  <a:lnTo>
                    <a:pt x="10290" y="12934"/>
                  </a:lnTo>
                  <a:lnTo>
                    <a:pt x="10405" y="12963"/>
                  </a:lnTo>
                  <a:lnTo>
                    <a:pt x="10577" y="12992"/>
                  </a:lnTo>
                  <a:lnTo>
                    <a:pt x="10922" y="13106"/>
                  </a:lnTo>
                  <a:lnTo>
                    <a:pt x="11296" y="13308"/>
                  </a:lnTo>
                  <a:lnTo>
                    <a:pt x="11727" y="13566"/>
                  </a:lnTo>
                  <a:lnTo>
                    <a:pt x="12187" y="13911"/>
                  </a:lnTo>
                  <a:lnTo>
                    <a:pt x="12676" y="14285"/>
                  </a:lnTo>
                  <a:lnTo>
                    <a:pt x="13193" y="14716"/>
                  </a:lnTo>
                  <a:lnTo>
                    <a:pt x="13739" y="15205"/>
                  </a:lnTo>
                  <a:lnTo>
                    <a:pt x="14889" y="16239"/>
                  </a:lnTo>
                  <a:lnTo>
                    <a:pt x="16038" y="17360"/>
                  </a:lnTo>
                  <a:lnTo>
                    <a:pt x="18366" y="19717"/>
                  </a:lnTo>
                  <a:lnTo>
                    <a:pt x="18366" y="19717"/>
                  </a:lnTo>
                  <a:lnTo>
                    <a:pt x="20637" y="21987"/>
                  </a:lnTo>
                  <a:lnTo>
                    <a:pt x="21585" y="22907"/>
                  </a:lnTo>
                  <a:lnTo>
                    <a:pt x="22447" y="23712"/>
                  </a:lnTo>
                  <a:lnTo>
                    <a:pt x="23195" y="24344"/>
                  </a:lnTo>
                  <a:lnTo>
                    <a:pt x="23540" y="24574"/>
                  </a:lnTo>
                  <a:lnTo>
                    <a:pt x="23827" y="24804"/>
                  </a:lnTo>
                  <a:lnTo>
                    <a:pt x="24114" y="24948"/>
                  </a:lnTo>
                  <a:lnTo>
                    <a:pt x="24373" y="25091"/>
                  </a:lnTo>
                  <a:lnTo>
                    <a:pt x="24603" y="25149"/>
                  </a:lnTo>
                  <a:lnTo>
                    <a:pt x="24775" y="25178"/>
                  </a:lnTo>
                  <a:lnTo>
                    <a:pt x="24775" y="25178"/>
                  </a:lnTo>
                  <a:lnTo>
                    <a:pt x="24862" y="25178"/>
                  </a:lnTo>
                  <a:lnTo>
                    <a:pt x="24862" y="25178"/>
                  </a:lnTo>
                  <a:lnTo>
                    <a:pt x="24977" y="25149"/>
                  </a:lnTo>
                  <a:lnTo>
                    <a:pt x="25092" y="25091"/>
                  </a:lnTo>
                  <a:lnTo>
                    <a:pt x="25379" y="24919"/>
                  </a:lnTo>
                  <a:lnTo>
                    <a:pt x="25695" y="24660"/>
                  </a:lnTo>
                  <a:lnTo>
                    <a:pt x="26069" y="24287"/>
                  </a:lnTo>
                  <a:lnTo>
                    <a:pt x="26500" y="23856"/>
                  </a:lnTo>
                  <a:lnTo>
                    <a:pt x="26960" y="23310"/>
                  </a:lnTo>
                  <a:lnTo>
                    <a:pt x="28023" y="21987"/>
                  </a:lnTo>
                  <a:lnTo>
                    <a:pt x="29230" y="20349"/>
                  </a:lnTo>
                  <a:lnTo>
                    <a:pt x="30610" y="18452"/>
                  </a:lnTo>
                  <a:lnTo>
                    <a:pt x="32162" y="16268"/>
                  </a:lnTo>
                  <a:lnTo>
                    <a:pt x="33858" y="13854"/>
                  </a:lnTo>
                  <a:lnTo>
                    <a:pt x="33858" y="13854"/>
                  </a:lnTo>
                  <a:lnTo>
                    <a:pt x="35841" y="11008"/>
                  </a:lnTo>
                  <a:lnTo>
                    <a:pt x="37709" y="8393"/>
                  </a:lnTo>
                  <a:lnTo>
                    <a:pt x="38514" y="7301"/>
                  </a:lnTo>
                  <a:lnTo>
                    <a:pt x="39203" y="6439"/>
                  </a:lnTo>
                  <a:lnTo>
                    <a:pt x="39462" y="6122"/>
                  </a:lnTo>
                  <a:lnTo>
                    <a:pt x="39721" y="5864"/>
                  </a:lnTo>
                  <a:lnTo>
                    <a:pt x="39893" y="5691"/>
                  </a:lnTo>
                  <a:lnTo>
                    <a:pt x="40037" y="5605"/>
                  </a:lnTo>
                  <a:lnTo>
                    <a:pt x="40037" y="5605"/>
                  </a:lnTo>
                  <a:lnTo>
                    <a:pt x="40066" y="5605"/>
                  </a:lnTo>
                  <a:lnTo>
                    <a:pt x="40066" y="5605"/>
                  </a:lnTo>
                  <a:lnTo>
                    <a:pt x="40094" y="5634"/>
                  </a:lnTo>
                  <a:lnTo>
                    <a:pt x="40209" y="5663"/>
                  </a:lnTo>
                  <a:lnTo>
                    <a:pt x="40324" y="5749"/>
                  </a:lnTo>
                  <a:lnTo>
                    <a:pt x="40525" y="5893"/>
                  </a:lnTo>
                  <a:lnTo>
                    <a:pt x="40784" y="6094"/>
                  </a:lnTo>
                  <a:lnTo>
                    <a:pt x="41129" y="6381"/>
                  </a:lnTo>
                  <a:lnTo>
                    <a:pt x="41560" y="6755"/>
                  </a:lnTo>
                  <a:lnTo>
                    <a:pt x="42049" y="7243"/>
                  </a:lnTo>
                  <a:lnTo>
                    <a:pt x="42049" y="7243"/>
                  </a:lnTo>
                  <a:lnTo>
                    <a:pt x="42911" y="8106"/>
                  </a:lnTo>
                  <a:lnTo>
                    <a:pt x="43859" y="9083"/>
                  </a:lnTo>
                  <a:lnTo>
                    <a:pt x="45900" y="11296"/>
                  </a:lnTo>
                  <a:lnTo>
                    <a:pt x="45900" y="11296"/>
                  </a:lnTo>
                  <a:lnTo>
                    <a:pt x="47481" y="12992"/>
                  </a:lnTo>
                  <a:lnTo>
                    <a:pt x="48946" y="14515"/>
                  </a:lnTo>
                  <a:lnTo>
                    <a:pt x="50297" y="15894"/>
                  </a:lnTo>
                  <a:lnTo>
                    <a:pt x="51504" y="17073"/>
                  </a:lnTo>
                  <a:lnTo>
                    <a:pt x="52050" y="17561"/>
                  </a:lnTo>
                  <a:lnTo>
                    <a:pt x="52539" y="18021"/>
                  </a:lnTo>
                  <a:lnTo>
                    <a:pt x="53028" y="18395"/>
                  </a:lnTo>
                  <a:lnTo>
                    <a:pt x="53459" y="18740"/>
                  </a:lnTo>
                  <a:lnTo>
                    <a:pt x="53832" y="18998"/>
                  </a:lnTo>
                  <a:lnTo>
                    <a:pt x="54206" y="19171"/>
                  </a:lnTo>
                  <a:lnTo>
                    <a:pt x="54493" y="19286"/>
                  </a:lnTo>
                  <a:lnTo>
                    <a:pt x="54637" y="19315"/>
                  </a:lnTo>
                  <a:lnTo>
                    <a:pt x="54752" y="19315"/>
                  </a:lnTo>
                  <a:lnTo>
                    <a:pt x="54752" y="19315"/>
                  </a:lnTo>
                  <a:lnTo>
                    <a:pt x="54810" y="19315"/>
                  </a:lnTo>
                  <a:lnTo>
                    <a:pt x="54810" y="19315"/>
                  </a:lnTo>
                  <a:lnTo>
                    <a:pt x="54925" y="19315"/>
                  </a:lnTo>
                  <a:lnTo>
                    <a:pt x="55040" y="19257"/>
                  </a:lnTo>
                  <a:lnTo>
                    <a:pt x="55327" y="19113"/>
                  </a:lnTo>
                  <a:lnTo>
                    <a:pt x="55614" y="18912"/>
                  </a:lnTo>
                  <a:lnTo>
                    <a:pt x="55931" y="18596"/>
                  </a:lnTo>
                  <a:lnTo>
                    <a:pt x="56304" y="18222"/>
                  </a:lnTo>
                  <a:lnTo>
                    <a:pt x="56678" y="17791"/>
                  </a:lnTo>
                  <a:lnTo>
                    <a:pt x="57109" y="17245"/>
                  </a:lnTo>
                  <a:lnTo>
                    <a:pt x="57540" y="16670"/>
                  </a:lnTo>
                  <a:lnTo>
                    <a:pt x="58546" y="15262"/>
                  </a:lnTo>
                  <a:lnTo>
                    <a:pt x="59667" y="13595"/>
                  </a:lnTo>
                  <a:lnTo>
                    <a:pt x="60931" y="11669"/>
                  </a:lnTo>
                  <a:lnTo>
                    <a:pt x="62311" y="9514"/>
                  </a:lnTo>
                  <a:lnTo>
                    <a:pt x="62311" y="9514"/>
                  </a:lnTo>
                  <a:lnTo>
                    <a:pt x="64352" y="6352"/>
                  </a:lnTo>
                  <a:lnTo>
                    <a:pt x="65357" y="4829"/>
                  </a:lnTo>
                  <a:lnTo>
                    <a:pt x="66306" y="3450"/>
                  </a:lnTo>
                  <a:lnTo>
                    <a:pt x="67197" y="2242"/>
                  </a:lnTo>
                  <a:lnTo>
                    <a:pt x="67599" y="1754"/>
                  </a:lnTo>
                  <a:lnTo>
                    <a:pt x="67944" y="1294"/>
                  </a:lnTo>
                  <a:lnTo>
                    <a:pt x="68289" y="949"/>
                  </a:lnTo>
                  <a:lnTo>
                    <a:pt x="68576" y="662"/>
                  </a:lnTo>
                  <a:lnTo>
                    <a:pt x="68835" y="489"/>
                  </a:lnTo>
                  <a:lnTo>
                    <a:pt x="68950" y="432"/>
                  </a:lnTo>
                  <a:lnTo>
                    <a:pt x="69065" y="403"/>
                  </a:lnTo>
                  <a:lnTo>
                    <a:pt x="69065" y="403"/>
                  </a:lnTo>
                  <a:lnTo>
                    <a:pt x="69123" y="374"/>
                  </a:lnTo>
                  <a:lnTo>
                    <a:pt x="69123" y="374"/>
                  </a:lnTo>
                  <a:lnTo>
                    <a:pt x="69237" y="403"/>
                  </a:lnTo>
                  <a:lnTo>
                    <a:pt x="69352" y="432"/>
                  </a:lnTo>
                  <a:lnTo>
                    <a:pt x="69640" y="547"/>
                  </a:lnTo>
                  <a:lnTo>
                    <a:pt x="70014" y="805"/>
                  </a:lnTo>
                  <a:lnTo>
                    <a:pt x="70502" y="1179"/>
                  </a:lnTo>
                  <a:lnTo>
                    <a:pt x="71048" y="1696"/>
                  </a:lnTo>
                  <a:lnTo>
                    <a:pt x="71738" y="2386"/>
                  </a:lnTo>
                  <a:lnTo>
                    <a:pt x="72543" y="3306"/>
                  </a:lnTo>
                  <a:lnTo>
                    <a:pt x="73462" y="4427"/>
                  </a:lnTo>
                  <a:lnTo>
                    <a:pt x="73462" y="4427"/>
                  </a:lnTo>
                  <a:lnTo>
                    <a:pt x="74210" y="5346"/>
                  </a:lnTo>
                  <a:lnTo>
                    <a:pt x="74986" y="6324"/>
                  </a:lnTo>
                  <a:lnTo>
                    <a:pt x="76509" y="8364"/>
                  </a:lnTo>
                  <a:lnTo>
                    <a:pt x="77975" y="10376"/>
                  </a:lnTo>
                  <a:lnTo>
                    <a:pt x="79268" y="12216"/>
                  </a:lnTo>
                  <a:lnTo>
                    <a:pt x="79268" y="12216"/>
                  </a:lnTo>
                  <a:lnTo>
                    <a:pt x="80590" y="14055"/>
                  </a:lnTo>
                  <a:lnTo>
                    <a:pt x="81107" y="14773"/>
                  </a:lnTo>
                  <a:lnTo>
                    <a:pt x="81539" y="15320"/>
                  </a:lnTo>
                  <a:lnTo>
                    <a:pt x="81855" y="15061"/>
                  </a:lnTo>
                  <a:lnTo>
                    <a:pt x="81855" y="15061"/>
                  </a:lnTo>
                  <a:lnTo>
                    <a:pt x="80906" y="13825"/>
                  </a:lnTo>
                  <a:lnTo>
                    <a:pt x="79584" y="11986"/>
                  </a:lnTo>
                  <a:lnTo>
                    <a:pt x="79584" y="11986"/>
                  </a:lnTo>
                  <a:lnTo>
                    <a:pt x="77917" y="9658"/>
                  </a:lnTo>
                  <a:lnTo>
                    <a:pt x="76308" y="7445"/>
                  </a:lnTo>
                  <a:lnTo>
                    <a:pt x="74756" y="5404"/>
                  </a:lnTo>
                  <a:lnTo>
                    <a:pt x="74037" y="4484"/>
                  </a:lnTo>
                  <a:lnTo>
                    <a:pt x="73319" y="3622"/>
                  </a:lnTo>
                  <a:lnTo>
                    <a:pt x="72658" y="2846"/>
                  </a:lnTo>
                  <a:lnTo>
                    <a:pt x="72025" y="2127"/>
                  </a:lnTo>
                  <a:lnTo>
                    <a:pt x="71422" y="1495"/>
                  </a:lnTo>
                  <a:lnTo>
                    <a:pt x="70876" y="978"/>
                  </a:lnTo>
                  <a:lnTo>
                    <a:pt x="70358" y="575"/>
                  </a:lnTo>
                  <a:lnTo>
                    <a:pt x="70128" y="403"/>
                  </a:lnTo>
                  <a:lnTo>
                    <a:pt x="69899" y="259"/>
                  </a:lnTo>
                  <a:lnTo>
                    <a:pt x="69669" y="144"/>
                  </a:lnTo>
                  <a:lnTo>
                    <a:pt x="69467" y="58"/>
                  </a:lnTo>
                  <a:lnTo>
                    <a:pt x="69295" y="29"/>
                  </a:lnTo>
                  <a:lnTo>
                    <a:pt x="69123" y="1"/>
                  </a:lnTo>
                </a:path>
              </a:pathLst>
            </a:custGeom>
            <a:solidFill>
              <a:srgbClr val="FFFFFF">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3" name="Google Shape;153;p3"/>
          <p:cNvSpPr/>
          <p:nvPr/>
        </p:nvSpPr>
        <p:spPr>
          <a:xfrm>
            <a:off x="7649049" y="3545100"/>
            <a:ext cx="1483058" cy="801213"/>
          </a:xfrm>
          <a:custGeom>
            <a:avLst/>
            <a:gdLst/>
            <a:ahLst/>
            <a:cxnLst/>
            <a:rect l="l" t="t" r="r" b="b"/>
            <a:pathLst>
              <a:path w="220529" h="19401" extrusionOk="0">
                <a:moveTo>
                  <a:pt x="0" y="1"/>
                </a:moveTo>
                <a:lnTo>
                  <a:pt x="0" y="19401"/>
                </a:lnTo>
                <a:lnTo>
                  <a:pt x="220528" y="19401"/>
                </a:lnTo>
                <a:lnTo>
                  <a:pt x="22052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3"/>
          <p:cNvSpPr/>
          <p:nvPr/>
        </p:nvSpPr>
        <p:spPr>
          <a:xfrm>
            <a:off x="0" y="3545100"/>
            <a:ext cx="7649048" cy="801213"/>
          </a:xfrm>
          <a:custGeom>
            <a:avLst/>
            <a:gdLst/>
            <a:ahLst/>
            <a:cxnLst/>
            <a:rect l="l" t="t" r="r" b="b"/>
            <a:pathLst>
              <a:path w="220529" h="19401" extrusionOk="0">
                <a:moveTo>
                  <a:pt x="0" y="1"/>
                </a:moveTo>
                <a:lnTo>
                  <a:pt x="0" y="19401"/>
                </a:lnTo>
                <a:lnTo>
                  <a:pt x="220528" y="19401"/>
                </a:lnTo>
                <a:lnTo>
                  <a:pt x="22052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3"/>
          <p:cNvSpPr/>
          <p:nvPr/>
        </p:nvSpPr>
        <p:spPr>
          <a:xfrm>
            <a:off x="7158350" y="4663100"/>
            <a:ext cx="1315403" cy="1033786"/>
          </a:xfrm>
          <a:custGeom>
            <a:avLst/>
            <a:gdLst/>
            <a:ahLst/>
            <a:cxnLst/>
            <a:rect l="l" t="t" r="r" b="b"/>
            <a:pathLst>
              <a:path w="11411" h="8968" extrusionOk="0">
                <a:moveTo>
                  <a:pt x="3852" y="1294"/>
                </a:moveTo>
                <a:lnTo>
                  <a:pt x="4743" y="1323"/>
                </a:lnTo>
                <a:lnTo>
                  <a:pt x="5662" y="1380"/>
                </a:lnTo>
                <a:lnTo>
                  <a:pt x="5806" y="1380"/>
                </a:lnTo>
                <a:lnTo>
                  <a:pt x="6754" y="1524"/>
                </a:lnTo>
                <a:lnTo>
                  <a:pt x="7703" y="1668"/>
                </a:lnTo>
                <a:lnTo>
                  <a:pt x="8536" y="1811"/>
                </a:lnTo>
                <a:lnTo>
                  <a:pt x="9255" y="1926"/>
                </a:lnTo>
                <a:lnTo>
                  <a:pt x="9485" y="1984"/>
                </a:lnTo>
                <a:lnTo>
                  <a:pt x="9686" y="2070"/>
                </a:lnTo>
                <a:lnTo>
                  <a:pt x="9887" y="2214"/>
                </a:lnTo>
                <a:lnTo>
                  <a:pt x="9916" y="2242"/>
                </a:lnTo>
                <a:lnTo>
                  <a:pt x="10002" y="2415"/>
                </a:lnTo>
                <a:lnTo>
                  <a:pt x="10060" y="2760"/>
                </a:lnTo>
                <a:lnTo>
                  <a:pt x="10117" y="3076"/>
                </a:lnTo>
                <a:lnTo>
                  <a:pt x="10175" y="3421"/>
                </a:lnTo>
                <a:lnTo>
                  <a:pt x="10175" y="3737"/>
                </a:lnTo>
                <a:lnTo>
                  <a:pt x="10175" y="4082"/>
                </a:lnTo>
                <a:lnTo>
                  <a:pt x="10146" y="4427"/>
                </a:lnTo>
                <a:lnTo>
                  <a:pt x="10117" y="4772"/>
                </a:lnTo>
                <a:lnTo>
                  <a:pt x="10088" y="5117"/>
                </a:lnTo>
                <a:lnTo>
                  <a:pt x="9945" y="5778"/>
                </a:lnTo>
                <a:lnTo>
                  <a:pt x="9830" y="6381"/>
                </a:lnTo>
                <a:lnTo>
                  <a:pt x="9715" y="6841"/>
                </a:lnTo>
                <a:lnTo>
                  <a:pt x="9542" y="7272"/>
                </a:lnTo>
                <a:lnTo>
                  <a:pt x="9427" y="7445"/>
                </a:lnTo>
                <a:lnTo>
                  <a:pt x="9341" y="7588"/>
                </a:lnTo>
                <a:lnTo>
                  <a:pt x="9284" y="7646"/>
                </a:lnTo>
                <a:lnTo>
                  <a:pt x="9169" y="7675"/>
                </a:lnTo>
                <a:lnTo>
                  <a:pt x="8824" y="7732"/>
                </a:lnTo>
                <a:lnTo>
                  <a:pt x="7760" y="7732"/>
                </a:lnTo>
                <a:lnTo>
                  <a:pt x="6984" y="7646"/>
                </a:lnTo>
                <a:lnTo>
                  <a:pt x="5978" y="7560"/>
                </a:lnTo>
                <a:lnTo>
                  <a:pt x="4973" y="7416"/>
                </a:lnTo>
                <a:lnTo>
                  <a:pt x="4455" y="7330"/>
                </a:lnTo>
                <a:lnTo>
                  <a:pt x="3967" y="7243"/>
                </a:lnTo>
                <a:lnTo>
                  <a:pt x="3162" y="7071"/>
                </a:lnTo>
                <a:lnTo>
                  <a:pt x="2817" y="6985"/>
                </a:lnTo>
                <a:lnTo>
                  <a:pt x="2501" y="6870"/>
                </a:lnTo>
                <a:lnTo>
                  <a:pt x="2185" y="6784"/>
                </a:lnTo>
                <a:lnTo>
                  <a:pt x="1897" y="6640"/>
                </a:lnTo>
                <a:lnTo>
                  <a:pt x="1696" y="6496"/>
                </a:lnTo>
                <a:lnTo>
                  <a:pt x="1667" y="6467"/>
                </a:lnTo>
                <a:lnTo>
                  <a:pt x="1610" y="6324"/>
                </a:lnTo>
                <a:lnTo>
                  <a:pt x="1552" y="6094"/>
                </a:lnTo>
                <a:lnTo>
                  <a:pt x="1581" y="5691"/>
                </a:lnTo>
                <a:lnTo>
                  <a:pt x="1639" y="5318"/>
                </a:lnTo>
                <a:lnTo>
                  <a:pt x="1725" y="4800"/>
                </a:lnTo>
                <a:lnTo>
                  <a:pt x="1811" y="4312"/>
                </a:lnTo>
                <a:lnTo>
                  <a:pt x="2185" y="2530"/>
                </a:lnTo>
                <a:lnTo>
                  <a:pt x="2271" y="2214"/>
                </a:lnTo>
                <a:lnTo>
                  <a:pt x="2386" y="1898"/>
                </a:lnTo>
                <a:lnTo>
                  <a:pt x="2530" y="1725"/>
                </a:lnTo>
                <a:lnTo>
                  <a:pt x="2645" y="1610"/>
                </a:lnTo>
                <a:lnTo>
                  <a:pt x="2673" y="1581"/>
                </a:lnTo>
                <a:lnTo>
                  <a:pt x="2932" y="1466"/>
                </a:lnTo>
                <a:lnTo>
                  <a:pt x="3191" y="1380"/>
                </a:lnTo>
                <a:lnTo>
                  <a:pt x="3507" y="1323"/>
                </a:lnTo>
                <a:lnTo>
                  <a:pt x="3650" y="1294"/>
                </a:lnTo>
                <a:close/>
                <a:moveTo>
                  <a:pt x="4283" y="1"/>
                </a:moveTo>
                <a:lnTo>
                  <a:pt x="3938" y="29"/>
                </a:lnTo>
                <a:lnTo>
                  <a:pt x="3708" y="29"/>
                </a:lnTo>
                <a:lnTo>
                  <a:pt x="3622" y="58"/>
                </a:lnTo>
                <a:lnTo>
                  <a:pt x="3104" y="58"/>
                </a:lnTo>
                <a:lnTo>
                  <a:pt x="2874" y="87"/>
                </a:lnTo>
                <a:lnTo>
                  <a:pt x="2415" y="202"/>
                </a:lnTo>
                <a:lnTo>
                  <a:pt x="2185" y="288"/>
                </a:lnTo>
                <a:lnTo>
                  <a:pt x="1955" y="374"/>
                </a:lnTo>
                <a:lnTo>
                  <a:pt x="1926" y="403"/>
                </a:lnTo>
                <a:lnTo>
                  <a:pt x="1840" y="432"/>
                </a:lnTo>
                <a:lnTo>
                  <a:pt x="1610" y="604"/>
                </a:lnTo>
                <a:lnTo>
                  <a:pt x="1380" y="805"/>
                </a:lnTo>
                <a:lnTo>
                  <a:pt x="1207" y="978"/>
                </a:lnTo>
                <a:lnTo>
                  <a:pt x="1093" y="1179"/>
                </a:lnTo>
                <a:lnTo>
                  <a:pt x="891" y="1581"/>
                </a:lnTo>
                <a:lnTo>
                  <a:pt x="805" y="1811"/>
                </a:lnTo>
                <a:lnTo>
                  <a:pt x="719" y="2041"/>
                </a:lnTo>
                <a:lnTo>
                  <a:pt x="575" y="2645"/>
                </a:lnTo>
                <a:lnTo>
                  <a:pt x="460" y="3220"/>
                </a:lnTo>
                <a:lnTo>
                  <a:pt x="288" y="3938"/>
                </a:lnTo>
                <a:lnTo>
                  <a:pt x="173" y="4456"/>
                </a:lnTo>
                <a:lnTo>
                  <a:pt x="87" y="4973"/>
                </a:lnTo>
                <a:lnTo>
                  <a:pt x="0" y="5433"/>
                </a:lnTo>
                <a:lnTo>
                  <a:pt x="0" y="5663"/>
                </a:lnTo>
                <a:lnTo>
                  <a:pt x="0" y="5893"/>
                </a:lnTo>
                <a:lnTo>
                  <a:pt x="0" y="6237"/>
                </a:lnTo>
                <a:lnTo>
                  <a:pt x="58" y="6554"/>
                </a:lnTo>
                <a:lnTo>
                  <a:pt x="115" y="6755"/>
                </a:lnTo>
                <a:lnTo>
                  <a:pt x="202" y="6927"/>
                </a:lnTo>
                <a:lnTo>
                  <a:pt x="288" y="7100"/>
                </a:lnTo>
                <a:lnTo>
                  <a:pt x="403" y="7272"/>
                </a:lnTo>
                <a:lnTo>
                  <a:pt x="518" y="7387"/>
                </a:lnTo>
                <a:lnTo>
                  <a:pt x="633" y="7502"/>
                </a:lnTo>
                <a:lnTo>
                  <a:pt x="891" y="7703"/>
                </a:lnTo>
                <a:lnTo>
                  <a:pt x="1179" y="7876"/>
                </a:lnTo>
                <a:lnTo>
                  <a:pt x="1466" y="8019"/>
                </a:lnTo>
                <a:lnTo>
                  <a:pt x="1955" y="8192"/>
                </a:lnTo>
                <a:lnTo>
                  <a:pt x="2271" y="8278"/>
                </a:lnTo>
                <a:lnTo>
                  <a:pt x="2616" y="8336"/>
                </a:lnTo>
                <a:lnTo>
                  <a:pt x="3593" y="8537"/>
                </a:lnTo>
                <a:lnTo>
                  <a:pt x="4053" y="8594"/>
                </a:lnTo>
                <a:lnTo>
                  <a:pt x="4513" y="8680"/>
                </a:lnTo>
                <a:lnTo>
                  <a:pt x="5576" y="8795"/>
                </a:lnTo>
                <a:lnTo>
                  <a:pt x="6553" y="8882"/>
                </a:lnTo>
                <a:lnTo>
                  <a:pt x="7530" y="8939"/>
                </a:lnTo>
                <a:lnTo>
                  <a:pt x="8191" y="8968"/>
                </a:lnTo>
                <a:lnTo>
                  <a:pt x="8536" y="8968"/>
                </a:lnTo>
                <a:lnTo>
                  <a:pt x="8853" y="8939"/>
                </a:lnTo>
                <a:lnTo>
                  <a:pt x="9140" y="8910"/>
                </a:lnTo>
                <a:lnTo>
                  <a:pt x="9427" y="8853"/>
                </a:lnTo>
                <a:lnTo>
                  <a:pt x="9715" y="8767"/>
                </a:lnTo>
                <a:lnTo>
                  <a:pt x="9916" y="8652"/>
                </a:lnTo>
                <a:lnTo>
                  <a:pt x="10088" y="8537"/>
                </a:lnTo>
                <a:lnTo>
                  <a:pt x="10203" y="8422"/>
                </a:lnTo>
                <a:lnTo>
                  <a:pt x="10376" y="8221"/>
                </a:lnTo>
                <a:lnTo>
                  <a:pt x="10548" y="7991"/>
                </a:lnTo>
                <a:lnTo>
                  <a:pt x="10692" y="7732"/>
                </a:lnTo>
                <a:lnTo>
                  <a:pt x="10864" y="7272"/>
                </a:lnTo>
                <a:lnTo>
                  <a:pt x="11008" y="6812"/>
                </a:lnTo>
                <a:lnTo>
                  <a:pt x="11152" y="6266"/>
                </a:lnTo>
                <a:lnTo>
                  <a:pt x="11238" y="5720"/>
                </a:lnTo>
                <a:lnTo>
                  <a:pt x="11324" y="5260"/>
                </a:lnTo>
                <a:lnTo>
                  <a:pt x="11382" y="4800"/>
                </a:lnTo>
                <a:lnTo>
                  <a:pt x="11410" y="4226"/>
                </a:lnTo>
                <a:lnTo>
                  <a:pt x="11410" y="3651"/>
                </a:lnTo>
                <a:lnTo>
                  <a:pt x="11353" y="3191"/>
                </a:lnTo>
                <a:lnTo>
                  <a:pt x="11267" y="2731"/>
                </a:lnTo>
                <a:lnTo>
                  <a:pt x="11123" y="2156"/>
                </a:lnTo>
                <a:lnTo>
                  <a:pt x="11008" y="1898"/>
                </a:lnTo>
                <a:lnTo>
                  <a:pt x="10864" y="1639"/>
                </a:lnTo>
                <a:lnTo>
                  <a:pt x="10778" y="1524"/>
                </a:lnTo>
                <a:lnTo>
                  <a:pt x="10663" y="1409"/>
                </a:lnTo>
                <a:lnTo>
                  <a:pt x="10405" y="1208"/>
                </a:lnTo>
                <a:lnTo>
                  <a:pt x="10146" y="1064"/>
                </a:lnTo>
                <a:lnTo>
                  <a:pt x="9887" y="920"/>
                </a:lnTo>
                <a:lnTo>
                  <a:pt x="9629" y="834"/>
                </a:lnTo>
                <a:lnTo>
                  <a:pt x="9370" y="748"/>
                </a:lnTo>
                <a:lnTo>
                  <a:pt x="8824" y="662"/>
                </a:lnTo>
                <a:lnTo>
                  <a:pt x="7847" y="489"/>
                </a:lnTo>
                <a:lnTo>
                  <a:pt x="6898" y="346"/>
                </a:lnTo>
                <a:lnTo>
                  <a:pt x="5892" y="173"/>
                </a:lnTo>
                <a:lnTo>
                  <a:pt x="4915" y="58"/>
                </a:lnTo>
                <a:lnTo>
                  <a:pt x="4685" y="29"/>
                </a:lnTo>
                <a:lnTo>
                  <a:pt x="4426" y="1"/>
                </a:lnTo>
                <a:close/>
              </a:path>
            </a:pathLst>
          </a:custGeom>
          <a:solidFill>
            <a:srgbClr val="FFFFFF">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3"/>
          <p:cNvSpPr/>
          <p:nvPr/>
        </p:nvSpPr>
        <p:spPr>
          <a:xfrm>
            <a:off x="0" y="4346330"/>
            <a:ext cx="9132106" cy="801213"/>
          </a:xfrm>
          <a:custGeom>
            <a:avLst/>
            <a:gdLst/>
            <a:ahLst/>
            <a:cxnLst/>
            <a:rect l="l" t="t" r="r" b="b"/>
            <a:pathLst>
              <a:path w="220529" h="19401" extrusionOk="0">
                <a:moveTo>
                  <a:pt x="0" y="1"/>
                </a:moveTo>
                <a:lnTo>
                  <a:pt x="0" y="19401"/>
                </a:lnTo>
                <a:lnTo>
                  <a:pt x="220528" y="19401"/>
                </a:lnTo>
                <a:lnTo>
                  <a:pt x="22052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bg>
      <p:bgPr>
        <a:solidFill>
          <a:schemeClr val="lt2"/>
        </a:solidFill>
        <a:effectLst/>
      </p:bgPr>
    </p:bg>
    <p:spTree>
      <p:nvGrpSpPr>
        <p:cNvPr id="1" name="Shape 157"/>
        <p:cNvGrpSpPr/>
        <p:nvPr/>
      </p:nvGrpSpPr>
      <p:grpSpPr>
        <a:xfrm>
          <a:off x="0" y="0"/>
          <a:ext cx="0" cy="0"/>
          <a:chOff x="0" y="0"/>
          <a:chExt cx="0" cy="0"/>
        </a:xfrm>
      </p:grpSpPr>
      <p:sp>
        <p:nvSpPr>
          <p:cNvPr id="158" name="Google Shape;158;p4"/>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lt1"/>
              </a:buClr>
              <a:buSzPts val="2800"/>
              <a:buNone/>
              <a:defRPr>
                <a:solidFill>
                  <a:schemeClr val="lt1"/>
                </a:solidFill>
              </a:defRPr>
            </a:lvl1pPr>
            <a:lvl2pPr lvl="1" rtl="0">
              <a:spcBef>
                <a:spcPts val="0"/>
              </a:spcBef>
              <a:spcAft>
                <a:spcPts val="0"/>
              </a:spcAft>
              <a:buClr>
                <a:schemeClr val="lt1"/>
              </a:buClr>
              <a:buSzPts val="2800"/>
              <a:buNone/>
              <a:defRPr>
                <a:solidFill>
                  <a:schemeClr val="lt1"/>
                </a:solidFill>
              </a:defRPr>
            </a:lvl2pPr>
            <a:lvl3pPr lvl="2" rtl="0">
              <a:spcBef>
                <a:spcPts val="0"/>
              </a:spcBef>
              <a:spcAft>
                <a:spcPts val="0"/>
              </a:spcAft>
              <a:buClr>
                <a:schemeClr val="lt1"/>
              </a:buClr>
              <a:buSzPts val="2800"/>
              <a:buNone/>
              <a:defRPr>
                <a:solidFill>
                  <a:schemeClr val="lt1"/>
                </a:solidFill>
              </a:defRPr>
            </a:lvl3pPr>
            <a:lvl4pPr lvl="3" rtl="0">
              <a:spcBef>
                <a:spcPts val="0"/>
              </a:spcBef>
              <a:spcAft>
                <a:spcPts val="0"/>
              </a:spcAft>
              <a:buClr>
                <a:schemeClr val="lt1"/>
              </a:buClr>
              <a:buSzPts val="2800"/>
              <a:buNone/>
              <a:defRPr>
                <a:solidFill>
                  <a:schemeClr val="lt1"/>
                </a:solidFill>
              </a:defRPr>
            </a:lvl4pPr>
            <a:lvl5pPr lvl="4" rtl="0">
              <a:spcBef>
                <a:spcPts val="0"/>
              </a:spcBef>
              <a:spcAft>
                <a:spcPts val="0"/>
              </a:spcAft>
              <a:buClr>
                <a:schemeClr val="lt1"/>
              </a:buClr>
              <a:buSzPts val="2800"/>
              <a:buNone/>
              <a:defRPr>
                <a:solidFill>
                  <a:schemeClr val="lt1"/>
                </a:solidFill>
              </a:defRPr>
            </a:lvl5pPr>
            <a:lvl6pPr lvl="5" rtl="0">
              <a:spcBef>
                <a:spcPts val="0"/>
              </a:spcBef>
              <a:spcAft>
                <a:spcPts val="0"/>
              </a:spcAft>
              <a:buClr>
                <a:schemeClr val="lt1"/>
              </a:buClr>
              <a:buSzPts val="2800"/>
              <a:buNone/>
              <a:defRPr>
                <a:solidFill>
                  <a:schemeClr val="lt1"/>
                </a:solidFill>
              </a:defRPr>
            </a:lvl6pPr>
            <a:lvl7pPr lvl="6" rtl="0">
              <a:spcBef>
                <a:spcPts val="0"/>
              </a:spcBef>
              <a:spcAft>
                <a:spcPts val="0"/>
              </a:spcAft>
              <a:buClr>
                <a:schemeClr val="lt1"/>
              </a:buClr>
              <a:buSzPts val="2800"/>
              <a:buNone/>
              <a:defRPr>
                <a:solidFill>
                  <a:schemeClr val="lt1"/>
                </a:solidFill>
              </a:defRPr>
            </a:lvl7pPr>
            <a:lvl8pPr lvl="7" rtl="0">
              <a:spcBef>
                <a:spcPts val="0"/>
              </a:spcBef>
              <a:spcAft>
                <a:spcPts val="0"/>
              </a:spcAft>
              <a:buClr>
                <a:schemeClr val="lt1"/>
              </a:buClr>
              <a:buSzPts val="2800"/>
              <a:buNone/>
              <a:defRPr>
                <a:solidFill>
                  <a:schemeClr val="lt1"/>
                </a:solidFill>
              </a:defRPr>
            </a:lvl8pPr>
            <a:lvl9pPr lvl="8" rtl="0">
              <a:spcBef>
                <a:spcPts val="0"/>
              </a:spcBef>
              <a:spcAft>
                <a:spcPts val="0"/>
              </a:spcAft>
              <a:buClr>
                <a:schemeClr val="lt1"/>
              </a:buClr>
              <a:buSzPts val="2800"/>
              <a:buNone/>
              <a:defRPr>
                <a:solidFill>
                  <a:schemeClr val="lt1"/>
                </a:solidFill>
              </a:defRPr>
            </a:lvl9pPr>
          </a:lstStyle>
          <a:p>
            <a:endParaRPr/>
          </a:p>
        </p:txBody>
      </p:sp>
      <p:sp>
        <p:nvSpPr>
          <p:cNvPr id="159" name="Google Shape;159;p4"/>
          <p:cNvSpPr txBox="1">
            <a:spLocks noGrp="1"/>
          </p:cNvSpPr>
          <p:nvPr>
            <p:ph type="body" idx="1"/>
          </p:nvPr>
        </p:nvSpPr>
        <p:spPr>
          <a:xfrm>
            <a:off x="720000" y="1215752"/>
            <a:ext cx="7704000" cy="3416400"/>
          </a:xfrm>
          <a:prstGeom prst="rect">
            <a:avLst/>
          </a:prstGeom>
        </p:spPr>
        <p:txBody>
          <a:bodyPr spcFirstLastPara="1" wrap="square" lIns="91425" tIns="91425" rIns="91425" bIns="91425" anchor="t" anchorCtr="0">
            <a:noAutofit/>
          </a:bodyPr>
          <a:lstStyle>
            <a:lvl1pPr marL="457200" lvl="0" indent="-304800" rtl="0">
              <a:lnSpc>
                <a:spcPct val="100000"/>
              </a:lnSpc>
              <a:spcBef>
                <a:spcPts val="0"/>
              </a:spcBef>
              <a:spcAft>
                <a:spcPts val="0"/>
              </a:spcAft>
              <a:buClr>
                <a:schemeClr val="lt1"/>
              </a:buClr>
              <a:buSzPts val="1200"/>
              <a:buAutoNum type="arabicPeriod"/>
              <a:defRPr sz="1200">
                <a:solidFill>
                  <a:schemeClr val="lt1"/>
                </a:solidFill>
              </a:defRPr>
            </a:lvl1pPr>
            <a:lvl2pPr marL="914400" lvl="1" indent="-304800" rtl="0">
              <a:lnSpc>
                <a:spcPct val="115000"/>
              </a:lnSpc>
              <a:spcBef>
                <a:spcPts val="1600"/>
              </a:spcBef>
              <a:spcAft>
                <a:spcPts val="0"/>
              </a:spcAft>
              <a:buClr>
                <a:schemeClr val="lt1"/>
              </a:buClr>
              <a:buSzPts val="1200"/>
              <a:buFont typeface="Roboto Condensed Light"/>
              <a:buAutoNum type="alphaLcPeriod"/>
              <a:defRPr>
                <a:solidFill>
                  <a:schemeClr val="lt1"/>
                </a:solidFill>
              </a:defRPr>
            </a:lvl2pPr>
            <a:lvl3pPr marL="1371600" lvl="2" indent="-304800" rtl="0">
              <a:lnSpc>
                <a:spcPct val="115000"/>
              </a:lnSpc>
              <a:spcBef>
                <a:spcPts val="1600"/>
              </a:spcBef>
              <a:spcAft>
                <a:spcPts val="0"/>
              </a:spcAft>
              <a:buClr>
                <a:schemeClr val="lt1"/>
              </a:buClr>
              <a:buSzPts val="1200"/>
              <a:buFont typeface="Roboto Condensed Light"/>
              <a:buAutoNum type="romanLcPeriod"/>
              <a:defRPr>
                <a:solidFill>
                  <a:schemeClr val="lt1"/>
                </a:solidFill>
              </a:defRPr>
            </a:lvl3pPr>
            <a:lvl4pPr marL="1828800" lvl="3" indent="-304800" rtl="0">
              <a:lnSpc>
                <a:spcPct val="115000"/>
              </a:lnSpc>
              <a:spcBef>
                <a:spcPts val="1600"/>
              </a:spcBef>
              <a:spcAft>
                <a:spcPts val="0"/>
              </a:spcAft>
              <a:buClr>
                <a:schemeClr val="lt1"/>
              </a:buClr>
              <a:buSzPts val="1200"/>
              <a:buFont typeface="Roboto Condensed Light"/>
              <a:buAutoNum type="arabicPeriod"/>
              <a:defRPr>
                <a:solidFill>
                  <a:schemeClr val="lt1"/>
                </a:solidFill>
              </a:defRPr>
            </a:lvl4pPr>
            <a:lvl5pPr marL="2286000" lvl="4" indent="-304800" rtl="0">
              <a:lnSpc>
                <a:spcPct val="115000"/>
              </a:lnSpc>
              <a:spcBef>
                <a:spcPts val="1600"/>
              </a:spcBef>
              <a:spcAft>
                <a:spcPts val="0"/>
              </a:spcAft>
              <a:buClr>
                <a:schemeClr val="lt1"/>
              </a:buClr>
              <a:buSzPts val="1200"/>
              <a:buFont typeface="Roboto Condensed Light"/>
              <a:buAutoNum type="alphaLcPeriod"/>
              <a:defRPr>
                <a:solidFill>
                  <a:schemeClr val="lt1"/>
                </a:solidFill>
              </a:defRPr>
            </a:lvl5pPr>
            <a:lvl6pPr marL="2743200" lvl="5" indent="-304800" rtl="0">
              <a:lnSpc>
                <a:spcPct val="115000"/>
              </a:lnSpc>
              <a:spcBef>
                <a:spcPts val="1600"/>
              </a:spcBef>
              <a:spcAft>
                <a:spcPts val="0"/>
              </a:spcAft>
              <a:buClr>
                <a:schemeClr val="lt1"/>
              </a:buClr>
              <a:buSzPts val="1200"/>
              <a:buFont typeface="Roboto Condensed Light"/>
              <a:buAutoNum type="romanLcPeriod"/>
              <a:defRPr>
                <a:solidFill>
                  <a:schemeClr val="lt1"/>
                </a:solidFill>
              </a:defRPr>
            </a:lvl6pPr>
            <a:lvl7pPr marL="3200400" lvl="6" indent="-304800" rtl="0">
              <a:lnSpc>
                <a:spcPct val="115000"/>
              </a:lnSpc>
              <a:spcBef>
                <a:spcPts val="1600"/>
              </a:spcBef>
              <a:spcAft>
                <a:spcPts val="0"/>
              </a:spcAft>
              <a:buClr>
                <a:schemeClr val="lt1"/>
              </a:buClr>
              <a:buSzPts val="1200"/>
              <a:buFont typeface="Roboto Condensed Light"/>
              <a:buAutoNum type="arabicPeriod"/>
              <a:defRPr>
                <a:solidFill>
                  <a:schemeClr val="lt1"/>
                </a:solidFill>
              </a:defRPr>
            </a:lvl7pPr>
            <a:lvl8pPr marL="3657600" lvl="7" indent="-304800" rtl="0">
              <a:lnSpc>
                <a:spcPct val="115000"/>
              </a:lnSpc>
              <a:spcBef>
                <a:spcPts val="1600"/>
              </a:spcBef>
              <a:spcAft>
                <a:spcPts val="0"/>
              </a:spcAft>
              <a:buClr>
                <a:schemeClr val="lt1"/>
              </a:buClr>
              <a:buSzPts val="1200"/>
              <a:buFont typeface="Roboto Condensed Light"/>
              <a:buAutoNum type="alphaLcPeriod"/>
              <a:defRPr>
                <a:solidFill>
                  <a:schemeClr val="lt1"/>
                </a:solidFill>
              </a:defRPr>
            </a:lvl8pPr>
            <a:lvl9pPr marL="4114800" lvl="8" indent="-304800" rtl="0">
              <a:lnSpc>
                <a:spcPct val="115000"/>
              </a:lnSpc>
              <a:spcBef>
                <a:spcPts val="1600"/>
              </a:spcBef>
              <a:spcAft>
                <a:spcPts val="1600"/>
              </a:spcAft>
              <a:buClr>
                <a:schemeClr val="lt1"/>
              </a:buClr>
              <a:buSzPts val="1200"/>
              <a:buFont typeface="Roboto Condensed Light"/>
              <a:buAutoNum type="romanLcPeriod"/>
              <a:defRPr>
                <a:solidFill>
                  <a:schemeClr val="lt1"/>
                </a:solidFill>
              </a:defRPr>
            </a:lvl9pPr>
          </a:lstStyle>
          <a:p>
            <a:endParaRPr/>
          </a:p>
        </p:txBody>
      </p:sp>
      <p:grpSp>
        <p:nvGrpSpPr>
          <p:cNvPr id="160" name="Google Shape;160;p4"/>
          <p:cNvGrpSpPr/>
          <p:nvPr/>
        </p:nvGrpSpPr>
        <p:grpSpPr>
          <a:xfrm rot="10185544">
            <a:off x="7149991" y="3710544"/>
            <a:ext cx="2548017" cy="1605918"/>
            <a:chOff x="993400" y="3791925"/>
            <a:chExt cx="993000" cy="625850"/>
          </a:xfrm>
        </p:grpSpPr>
        <p:sp>
          <p:nvSpPr>
            <p:cNvPr id="161" name="Google Shape;161;p4"/>
            <p:cNvSpPr/>
            <p:nvPr/>
          </p:nvSpPr>
          <p:spPr>
            <a:xfrm>
              <a:off x="1356250" y="3893250"/>
              <a:ext cx="92700" cy="53900"/>
            </a:xfrm>
            <a:custGeom>
              <a:avLst/>
              <a:gdLst/>
              <a:ahLst/>
              <a:cxnLst/>
              <a:rect l="l" t="t" r="r" b="b"/>
              <a:pathLst>
                <a:path w="3708" h="2156" extrusionOk="0">
                  <a:moveTo>
                    <a:pt x="3018" y="0"/>
                  </a:moveTo>
                  <a:lnTo>
                    <a:pt x="2874" y="29"/>
                  </a:lnTo>
                  <a:lnTo>
                    <a:pt x="2730" y="86"/>
                  </a:lnTo>
                  <a:lnTo>
                    <a:pt x="2443" y="259"/>
                  </a:lnTo>
                  <a:lnTo>
                    <a:pt x="2041" y="460"/>
                  </a:lnTo>
                  <a:lnTo>
                    <a:pt x="1610" y="661"/>
                  </a:lnTo>
                  <a:lnTo>
                    <a:pt x="1207" y="805"/>
                  </a:lnTo>
                  <a:lnTo>
                    <a:pt x="805" y="977"/>
                  </a:lnTo>
                  <a:lnTo>
                    <a:pt x="517" y="1150"/>
                  </a:lnTo>
                  <a:lnTo>
                    <a:pt x="374" y="1236"/>
                  </a:lnTo>
                  <a:lnTo>
                    <a:pt x="230" y="1322"/>
                  </a:lnTo>
                  <a:lnTo>
                    <a:pt x="115" y="1408"/>
                  </a:lnTo>
                  <a:lnTo>
                    <a:pt x="29" y="1495"/>
                  </a:lnTo>
                  <a:lnTo>
                    <a:pt x="0" y="1638"/>
                  </a:lnTo>
                  <a:lnTo>
                    <a:pt x="0" y="1782"/>
                  </a:lnTo>
                  <a:lnTo>
                    <a:pt x="29" y="1926"/>
                  </a:lnTo>
                  <a:lnTo>
                    <a:pt x="115" y="2041"/>
                  </a:lnTo>
                  <a:lnTo>
                    <a:pt x="230" y="2127"/>
                  </a:lnTo>
                  <a:lnTo>
                    <a:pt x="374" y="2156"/>
                  </a:lnTo>
                  <a:lnTo>
                    <a:pt x="460" y="2156"/>
                  </a:lnTo>
                  <a:lnTo>
                    <a:pt x="604" y="2127"/>
                  </a:lnTo>
                  <a:lnTo>
                    <a:pt x="776" y="2098"/>
                  </a:lnTo>
                  <a:lnTo>
                    <a:pt x="1121" y="2012"/>
                  </a:lnTo>
                  <a:lnTo>
                    <a:pt x="1437" y="1868"/>
                  </a:lnTo>
                  <a:lnTo>
                    <a:pt x="1753" y="1753"/>
                  </a:lnTo>
                  <a:lnTo>
                    <a:pt x="2529" y="1495"/>
                  </a:lnTo>
                  <a:lnTo>
                    <a:pt x="2874" y="1351"/>
                  </a:lnTo>
                  <a:lnTo>
                    <a:pt x="3047" y="1265"/>
                  </a:lnTo>
                  <a:lnTo>
                    <a:pt x="3133" y="1236"/>
                  </a:lnTo>
                  <a:lnTo>
                    <a:pt x="3133" y="1207"/>
                  </a:lnTo>
                  <a:lnTo>
                    <a:pt x="3075" y="1207"/>
                  </a:lnTo>
                  <a:lnTo>
                    <a:pt x="3219" y="1178"/>
                  </a:lnTo>
                  <a:lnTo>
                    <a:pt x="3363" y="1150"/>
                  </a:lnTo>
                  <a:lnTo>
                    <a:pt x="3478" y="1092"/>
                  </a:lnTo>
                  <a:lnTo>
                    <a:pt x="3564" y="1006"/>
                  </a:lnTo>
                  <a:lnTo>
                    <a:pt x="3621" y="920"/>
                  </a:lnTo>
                  <a:lnTo>
                    <a:pt x="3679" y="805"/>
                  </a:lnTo>
                  <a:lnTo>
                    <a:pt x="3708" y="719"/>
                  </a:lnTo>
                  <a:lnTo>
                    <a:pt x="3708" y="604"/>
                  </a:lnTo>
                  <a:lnTo>
                    <a:pt x="3708" y="489"/>
                  </a:lnTo>
                  <a:lnTo>
                    <a:pt x="3679" y="374"/>
                  </a:lnTo>
                  <a:lnTo>
                    <a:pt x="3621" y="259"/>
                  </a:lnTo>
                  <a:lnTo>
                    <a:pt x="3564" y="172"/>
                  </a:lnTo>
                  <a:lnTo>
                    <a:pt x="3478" y="115"/>
                  </a:lnTo>
                  <a:lnTo>
                    <a:pt x="3392" y="58"/>
                  </a:lnTo>
                  <a:lnTo>
                    <a:pt x="3248" y="0"/>
                  </a:lnTo>
                  <a:close/>
                </a:path>
              </a:pathLst>
            </a:custGeom>
            <a:solidFill>
              <a:srgbClr val="FFFFFF">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4"/>
            <p:cNvSpPr/>
            <p:nvPr/>
          </p:nvSpPr>
          <p:spPr>
            <a:xfrm>
              <a:off x="1356250" y="3893250"/>
              <a:ext cx="92700" cy="53900"/>
            </a:xfrm>
            <a:custGeom>
              <a:avLst/>
              <a:gdLst/>
              <a:ahLst/>
              <a:cxnLst/>
              <a:rect l="l" t="t" r="r" b="b"/>
              <a:pathLst>
                <a:path w="3708" h="2156" fill="none" extrusionOk="0">
                  <a:moveTo>
                    <a:pt x="3104" y="0"/>
                  </a:moveTo>
                  <a:lnTo>
                    <a:pt x="3104" y="0"/>
                  </a:lnTo>
                  <a:lnTo>
                    <a:pt x="3018" y="0"/>
                  </a:lnTo>
                  <a:lnTo>
                    <a:pt x="3018" y="0"/>
                  </a:lnTo>
                  <a:lnTo>
                    <a:pt x="2874" y="29"/>
                  </a:lnTo>
                  <a:lnTo>
                    <a:pt x="2730" y="86"/>
                  </a:lnTo>
                  <a:lnTo>
                    <a:pt x="2443" y="259"/>
                  </a:lnTo>
                  <a:lnTo>
                    <a:pt x="2443" y="259"/>
                  </a:lnTo>
                  <a:lnTo>
                    <a:pt x="2041" y="460"/>
                  </a:lnTo>
                  <a:lnTo>
                    <a:pt x="1610" y="661"/>
                  </a:lnTo>
                  <a:lnTo>
                    <a:pt x="1610" y="661"/>
                  </a:lnTo>
                  <a:lnTo>
                    <a:pt x="1207" y="805"/>
                  </a:lnTo>
                  <a:lnTo>
                    <a:pt x="805" y="977"/>
                  </a:lnTo>
                  <a:lnTo>
                    <a:pt x="805" y="977"/>
                  </a:lnTo>
                  <a:lnTo>
                    <a:pt x="517" y="1150"/>
                  </a:lnTo>
                  <a:lnTo>
                    <a:pt x="374" y="1236"/>
                  </a:lnTo>
                  <a:lnTo>
                    <a:pt x="230" y="1322"/>
                  </a:lnTo>
                  <a:lnTo>
                    <a:pt x="230" y="1322"/>
                  </a:lnTo>
                  <a:lnTo>
                    <a:pt x="115" y="1408"/>
                  </a:lnTo>
                  <a:lnTo>
                    <a:pt x="29" y="1495"/>
                  </a:lnTo>
                  <a:lnTo>
                    <a:pt x="0" y="1638"/>
                  </a:lnTo>
                  <a:lnTo>
                    <a:pt x="0" y="1782"/>
                  </a:lnTo>
                  <a:lnTo>
                    <a:pt x="29" y="1926"/>
                  </a:lnTo>
                  <a:lnTo>
                    <a:pt x="115" y="2041"/>
                  </a:lnTo>
                  <a:lnTo>
                    <a:pt x="230" y="2127"/>
                  </a:lnTo>
                  <a:lnTo>
                    <a:pt x="374" y="2156"/>
                  </a:lnTo>
                  <a:lnTo>
                    <a:pt x="374" y="2156"/>
                  </a:lnTo>
                  <a:lnTo>
                    <a:pt x="460" y="2156"/>
                  </a:lnTo>
                  <a:lnTo>
                    <a:pt x="460" y="2156"/>
                  </a:lnTo>
                  <a:lnTo>
                    <a:pt x="604" y="2127"/>
                  </a:lnTo>
                  <a:lnTo>
                    <a:pt x="776" y="2098"/>
                  </a:lnTo>
                  <a:lnTo>
                    <a:pt x="1121" y="2012"/>
                  </a:lnTo>
                  <a:lnTo>
                    <a:pt x="1437" y="1868"/>
                  </a:lnTo>
                  <a:lnTo>
                    <a:pt x="1753" y="1753"/>
                  </a:lnTo>
                  <a:lnTo>
                    <a:pt x="1753" y="1753"/>
                  </a:lnTo>
                  <a:lnTo>
                    <a:pt x="2529" y="1495"/>
                  </a:lnTo>
                  <a:lnTo>
                    <a:pt x="2529" y="1495"/>
                  </a:lnTo>
                  <a:lnTo>
                    <a:pt x="2874" y="1351"/>
                  </a:lnTo>
                  <a:lnTo>
                    <a:pt x="2874" y="1351"/>
                  </a:lnTo>
                  <a:lnTo>
                    <a:pt x="2874" y="1351"/>
                  </a:lnTo>
                  <a:lnTo>
                    <a:pt x="2874" y="1351"/>
                  </a:lnTo>
                  <a:lnTo>
                    <a:pt x="3047" y="1265"/>
                  </a:lnTo>
                  <a:lnTo>
                    <a:pt x="3047" y="1265"/>
                  </a:lnTo>
                  <a:lnTo>
                    <a:pt x="3133" y="1236"/>
                  </a:lnTo>
                  <a:lnTo>
                    <a:pt x="3133" y="1207"/>
                  </a:lnTo>
                  <a:lnTo>
                    <a:pt x="3075" y="1207"/>
                  </a:lnTo>
                  <a:lnTo>
                    <a:pt x="3075" y="1207"/>
                  </a:lnTo>
                  <a:lnTo>
                    <a:pt x="3075" y="1207"/>
                  </a:lnTo>
                  <a:lnTo>
                    <a:pt x="3075" y="1207"/>
                  </a:lnTo>
                  <a:lnTo>
                    <a:pt x="3219" y="1178"/>
                  </a:lnTo>
                  <a:lnTo>
                    <a:pt x="3363" y="1150"/>
                  </a:lnTo>
                  <a:lnTo>
                    <a:pt x="3478" y="1092"/>
                  </a:lnTo>
                  <a:lnTo>
                    <a:pt x="3564" y="1006"/>
                  </a:lnTo>
                  <a:lnTo>
                    <a:pt x="3621" y="920"/>
                  </a:lnTo>
                  <a:lnTo>
                    <a:pt x="3679" y="805"/>
                  </a:lnTo>
                  <a:lnTo>
                    <a:pt x="3708" y="719"/>
                  </a:lnTo>
                  <a:lnTo>
                    <a:pt x="3708" y="604"/>
                  </a:lnTo>
                  <a:lnTo>
                    <a:pt x="3708" y="489"/>
                  </a:lnTo>
                  <a:lnTo>
                    <a:pt x="3679" y="374"/>
                  </a:lnTo>
                  <a:lnTo>
                    <a:pt x="3621" y="259"/>
                  </a:lnTo>
                  <a:lnTo>
                    <a:pt x="3564" y="172"/>
                  </a:lnTo>
                  <a:lnTo>
                    <a:pt x="3478" y="115"/>
                  </a:lnTo>
                  <a:lnTo>
                    <a:pt x="3392" y="58"/>
                  </a:lnTo>
                  <a:lnTo>
                    <a:pt x="3248" y="0"/>
                  </a:lnTo>
                  <a:lnTo>
                    <a:pt x="3104" y="0"/>
                  </a:lnTo>
                </a:path>
              </a:pathLst>
            </a:custGeom>
            <a:solidFill>
              <a:srgbClr val="FFFFFF">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4"/>
            <p:cNvSpPr/>
            <p:nvPr/>
          </p:nvSpPr>
          <p:spPr>
            <a:xfrm>
              <a:off x="1175900" y="3819225"/>
              <a:ext cx="81925" cy="50325"/>
            </a:xfrm>
            <a:custGeom>
              <a:avLst/>
              <a:gdLst/>
              <a:ahLst/>
              <a:cxnLst/>
              <a:rect l="l" t="t" r="r" b="b"/>
              <a:pathLst>
                <a:path w="3277" h="2013" extrusionOk="0">
                  <a:moveTo>
                    <a:pt x="2759" y="1"/>
                  </a:moveTo>
                  <a:lnTo>
                    <a:pt x="2558" y="29"/>
                  </a:lnTo>
                  <a:lnTo>
                    <a:pt x="2414" y="87"/>
                  </a:lnTo>
                  <a:lnTo>
                    <a:pt x="2271" y="173"/>
                  </a:lnTo>
                  <a:lnTo>
                    <a:pt x="2127" y="288"/>
                  </a:lnTo>
                  <a:lnTo>
                    <a:pt x="1955" y="403"/>
                  </a:lnTo>
                  <a:lnTo>
                    <a:pt x="1782" y="489"/>
                  </a:lnTo>
                  <a:lnTo>
                    <a:pt x="1466" y="662"/>
                  </a:lnTo>
                  <a:lnTo>
                    <a:pt x="805" y="1093"/>
                  </a:lnTo>
                  <a:lnTo>
                    <a:pt x="489" y="1294"/>
                  </a:lnTo>
                  <a:lnTo>
                    <a:pt x="144" y="1495"/>
                  </a:lnTo>
                  <a:lnTo>
                    <a:pt x="86" y="1553"/>
                  </a:lnTo>
                  <a:lnTo>
                    <a:pt x="29" y="1610"/>
                  </a:lnTo>
                  <a:lnTo>
                    <a:pt x="0" y="1668"/>
                  </a:lnTo>
                  <a:lnTo>
                    <a:pt x="0" y="1754"/>
                  </a:lnTo>
                  <a:lnTo>
                    <a:pt x="0" y="1840"/>
                  </a:lnTo>
                  <a:lnTo>
                    <a:pt x="29" y="1898"/>
                  </a:lnTo>
                  <a:lnTo>
                    <a:pt x="86" y="1955"/>
                  </a:lnTo>
                  <a:lnTo>
                    <a:pt x="173" y="1984"/>
                  </a:lnTo>
                  <a:lnTo>
                    <a:pt x="288" y="2013"/>
                  </a:lnTo>
                  <a:lnTo>
                    <a:pt x="431" y="2013"/>
                  </a:lnTo>
                  <a:lnTo>
                    <a:pt x="719" y="1984"/>
                  </a:lnTo>
                  <a:lnTo>
                    <a:pt x="1006" y="1926"/>
                  </a:lnTo>
                  <a:lnTo>
                    <a:pt x="1523" y="1725"/>
                  </a:lnTo>
                  <a:lnTo>
                    <a:pt x="1955" y="1553"/>
                  </a:lnTo>
                  <a:lnTo>
                    <a:pt x="2386" y="1380"/>
                  </a:lnTo>
                  <a:lnTo>
                    <a:pt x="2673" y="1237"/>
                  </a:lnTo>
                  <a:lnTo>
                    <a:pt x="2960" y="1093"/>
                  </a:lnTo>
                  <a:lnTo>
                    <a:pt x="3047" y="1064"/>
                  </a:lnTo>
                  <a:lnTo>
                    <a:pt x="3104" y="978"/>
                  </a:lnTo>
                  <a:lnTo>
                    <a:pt x="3219" y="834"/>
                  </a:lnTo>
                  <a:lnTo>
                    <a:pt x="3277" y="662"/>
                  </a:lnTo>
                  <a:lnTo>
                    <a:pt x="3277" y="461"/>
                  </a:lnTo>
                  <a:lnTo>
                    <a:pt x="3219" y="288"/>
                  </a:lnTo>
                  <a:lnTo>
                    <a:pt x="3133" y="144"/>
                  </a:lnTo>
                  <a:lnTo>
                    <a:pt x="3047" y="87"/>
                  </a:lnTo>
                  <a:lnTo>
                    <a:pt x="2960" y="29"/>
                  </a:lnTo>
                  <a:lnTo>
                    <a:pt x="2874" y="1"/>
                  </a:lnTo>
                  <a:close/>
                </a:path>
              </a:pathLst>
            </a:custGeom>
            <a:solidFill>
              <a:srgbClr val="FFFFFF">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4"/>
            <p:cNvSpPr/>
            <p:nvPr/>
          </p:nvSpPr>
          <p:spPr>
            <a:xfrm>
              <a:off x="1175900" y="3819225"/>
              <a:ext cx="81925" cy="50325"/>
            </a:xfrm>
            <a:custGeom>
              <a:avLst/>
              <a:gdLst/>
              <a:ahLst/>
              <a:cxnLst/>
              <a:rect l="l" t="t" r="r" b="b"/>
              <a:pathLst>
                <a:path w="3277" h="2013" fill="none" extrusionOk="0">
                  <a:moveTo>
                    <a:pt x="2788" y="1"/>
                  </a:moveTo>
                  <a:lnTo>
                    <a:pt x="2788" y="1"/>
                  </a:lnTo>
                  <a:lnTo>
                    <a:pt x="2759" y="1"/>
                  </a:lnTo>
                  <a:lnTo>
                    <a:pt x="2759" y="1"/>
                  </a:lnTo>
                  <a:lnTo>
                    <a:pt x="2558" y="29"/>
                  </a:lnTo>
                  <a:lnTo>
                    <a:pt x="2414" y="87"/>
                  </a:lnTo>
                  <a:lnTo>
                    <a:pt x="2271" y="173"/>
                  </a:lnTo>
                  <a:lnTo>
                    <a:pt x="2127" y="288"/>
                  </a:lnTo>
                  <a:lnTo>
                    <a:pt x="2127" y="288"/>
                  </a:lnTo>
                  <a:lnTo>
                    <a:pt x="1955" y="403"/>
                  </a:lnTo>
                  <a:lnTo>
                    <a:pt x="1782" y="489"/>
                  </a:lnTo>
                  <a:lnTo>
                    <a:pt x="1466" y="662"/>
                  </a:lnTo>
                  <a:lnTo>
                    <a:pt x="1466" y="662"/>
                  </a:lnTo>
                  <a:lnTo>
                    <a:pt x="805" y="1093"/>
                  </a:lnTo>
                  <a:lnTo>
                    <a:pt x="489" y="1294"/>
                  </a:lnTo>
                  <a:lnTo>
                    <a:pt x="144" y="1495"/>
                  </a:lnTo>
                  <a:lnTo>
                    <a:pt x="144" y="1495"/>
                  </a:lnTo>
                  <a:lnTo>
                    <a:pt x="86" y="1553"/>
                  </a:lnTo>
                  <a:lnTo>
                    <a:pt x="29" y="1610"/>
                  </a:lnTo>
                  <a:lnTo>
                    <a:pt x="0" y="1668"/>
                  </a:lnTo>
                  <a:lnTo>
                    <a:pt x="0" y="1754"/>
                  </a:lnTo>
                  <a:lnTo>
                    <a:pt x="0" y="1840"/>
                  </a:lnTo>
                  <a:lnTo>
                    <a:pt x="29" y="1898"/>
                  </a:lnTo>
                  <a:lnTo>
                    <a:pt x="86" y="1955"/>
                  </a:lnTo>
                  <a:lnTo>
                    <a:pt x="173" y="1984"/>
                  </a:lnTo>
                  <a:lnTo>
                    <a:pt x="173" y="1984"/>
                  </a:lnTo>
                  <a:lnTo>
                    <a:pt x="288" y="2013"/>
                  </a:lnTo>
                  <a:lnTo>
                    <a:pt x="431" y="2013"/>
                  </a:lnTo>
                  <a:lnTo>
                    <a:pt x="431" y="2013"/>
                  </a:lnTo>
                  <a:lnTo>
                    <a:pt x="719" y="1984"/>
                  </a:lnTo>
                  <a:lnTo>
                    <a:pt x="1006" y="1926"/>
                  </a:lnTo>
                  <a:lnTo>
                    <a:pt x="1523" y="1725"/>
                  </a:lnTo>
                  <a:lnTo>
                    <a:pt x="1523" y="1725"/>
                  </a:lnTo>
                  <a:lnTo>
                    <a:pt x="1955" y="1553"/>
                  </a:lnTo>
                  <a:lnTo>
                    <a:pt x="2386" y="1380"/>
                  </a:lnTo>
                  <a:lnTo>
                    <a:pt x="2386" y="1380"/>
                  </a:lnTo>
                  <a:lnTo>
                    <a:pt x="2673" y="1237"/>
                  </a:lnTo>
                  <a:lnTo>
                    <a:pt x="2960" y="1093"/>
                  </a:lnTo>
                  <a:lnTo>
                    <a:pt x="2960" y="1093"/>
                  </a:lnTo>
                  <a:lnTo>
                    <a:pt x="3047" y="1064"/>
                  </a:lnTo>
                  <a:lnTo>
                    <a:pt x="3104" y="978"/>
                  </a:lnTo>
                  <a:lnTo>
                    <a:pt x="3219" y="834"/>
                  </a:lnTo>
                  <a:lnTo>
                    <a:pt x="3277" y="662"/>
                  </a:lnTo>
                  <a:lnTo>
                    <a:pt x="3277" y="461"/>
                  </a:lnTo>
                  <a:lnTo>
                    <a:pt x="3219" y="288"/>
                  </a:lnTo>
                  <a:lnTo>
                    <a:pt x="3133" y="144"/>
                  </a:lnTo>
                  <a:lnTo>
                    <a:pt x="3047" y="87"/>
                  </a:lnTo>
                  <a:lnTo>
                    <a:pt x="2960" y="29"/>
                  </a:lnTo>
                  <a:lnTo>
                    <a:pt x="2874" y="1"/>
                  </a:lnTo>
                  <a:lnTo>
                    <a:pt x="2788" y="1"/>
                  </a:lnTo>
                </a:path>
              </a:pathLst>
            </a:custGeom>
            <a:solidFill>
              <a:srgbClr val="FFFFFF">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4"/>
            <p:cNvSpPr/>
            <p:nvPr/>
          </p:nvSpPr>
          <p:spPr>
            <a:xfrm>
              <a:off x="1339725" y="3802700"/>
              <a:ext cx="74025" cy="46725"/>
            </a:xfrm>
            <a:custGeom>
              <a:avLst/>
              <a:gdLst/>
              <a:ahLst/>
              <a:cxnLst/>
              <a:rect l="l" t="t" r="r" b="b"/>
              <a:pathLst>
                <a:path w="2961" h="1869" extrusionOk="0">
                  <a:moveTo>
                    <a:pt x="2299" y="1"/>
                  </a:moveTo>
                  <a:lnTo>
                    <a:pt x="2127" y="58"/>
                  </a:lnTo>
                  <a:lnTo>
                    <a:pt x="1926" y="116"/>
                  </a:lnTo>
                  <a:lnTo>
                    <a:pt x="1552" y="288"/>
                  </a:lnTo>
                  <a:lnTo>
                    <a:pt x="1207" y="489"/>
                  </a:lnTo>
                  <a:lnTo>
                    <a:pt x="834" y="662"/>
                  </a:lnTo>
                  <a:lnTo>
                    <a:pt x="546" y="805"/>
                  </a:lnTo>
                  <a:lnTo>
                    <a:pt x="402" y="892"/>
                  </a:lnTo>
                  <a:lnTo>
                    <a:pt x="259" y="978"/>
                  </a:lnTo>
                  <a:lnTo>
                    <a:pt x="115" y="1093"/>
                  </a:lnTo>
                  <a:lnTo>
                    <a:pt x="29" y="1237"/>
                  </a:lnTo>
                  <a:lnTo>
                    <a:pt x="0" y="1380"/>
                  </a:lnTo>
                  <a:lnTo>
                    <a:pt x="0" y="1466"/>
                  </a:lnTo>
                  <a:lnTo>
                    <a:pt x="29" y="1553"/>
                  </a:lnTo>
                  <a:lnTo>
                    <a:pt x="29" y="1610"/>
                  </a:lnTo>
                  <a:lnTo>
                    <a:pt x="86" y="1696"/>
                  </a:lnTo>
                  <a:lnTo>
                    <a:pt x="201" y="1783"/>
                  </a:lnTo>
                  <a:lnTo>
                    <a:pt x="287" y="1840"/>
                  </a:lnTo>
                  <a:lnTo>
                    <a:pt x="402" y="1869"/>
                  </a:lnTo>
                  <a:lnTo>
                    <a:pt x="690" y="1840"/>
                  </a:lnTo>
                  <a:lnTo>
                    <a:pt x="977" y="1754"/>
                  </a:lnTo>
                  <a:lnTo>
                    <a:pt x="1495" y="1553"/>
                  </a:lnTo>
                  <a:lnTo>
                    <a:pt x="2012" y="1352"/>
                  </a:lnTo>
                  <a:lnTo>
                    <a:pt x="2271" y="1265"/>
                  </a:lnTo>
                  <a:lnTo>
                    <a:pt x="2501" y="1179"/>
                  </a:lnTo>
                  <a:lnTo>
                    <a:pt x="2644" y="1122"/>
                  </a:lnTo>
                  <a:lnTo>
                    <a:pt x="2730" y="1064"/>
                  </a:lnTo>
                  <a:lnTo>
                    <a:pt x="2817" y="1007"/>
                  </a:lnTo>
                  <a:lnTo>
                    <a:pt x="2874" y="920"/>
                  </a:lnTo>
                  <a:lnTo>
                    <a:pt x="2932" y="805"/>
                  </a:lnTo>
                  <a:lnTo>
                    <a:pt x="2960" y="719"/>
                  </a:lnTo>
                  <a:lnTo>
                    <a:pt x="2960" y="518"/>
                  </a:lnTo>
                  <a:lnTo>
                    <a:pt x="2932" y="317"/>
                  </a:lnTo>
                  <a:lnTo>
                    <a:pt x="2874" y="231"/>
                  </a:lnTo>
                  <a:lnTo>
                    <a:pt x="2788" y="173"/>
                  </a:lnTo>
                  <a:lnTo>
                    <a:pt x="2730" y="87"/>
                  </a:lnTo>
                  <a:lnTo>
                    <a:pt x="2615" y="58"/>
                  </a:lnTo>
                  <a:lnTo>
                    <a:pt x="2529" y="29"/>
                  </a:lnTo>
                  <a:lnTo>
                    <a:pt x="2386" y="1"/>
                  </a:lnTo>
                  <a:close/>
                </a:path>
              </a:pathLst>
            </a:custGeom>
            <a:solidFill>
              <a:srgbClr val="FFFFFF">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4"/>
            <p:cNvSpPr/>
            <p:nvPr/>
          </p:nvSpPr>
          <p:spPr>
            <a:xfrm>
              <a:off x="1339725" y="3802700"/>
              <a:ext cx="74025" cy="46725"/>
            </a:xfrm>
            <a:custGeom>
              <a:avLst/>
              <a:gdLst/>
              <a:ahLst/>
              <a:cxnLst/>
              <a:rect l="l" t="t" r="r" b="b"/>
              <a:pathLst>
                <a:path w="2961" h="1869" fill="none" extrusionOk="0">
                  <a:moveTo>
                    <a:pt x="2386" y="1"/>
                  </a:moveTo>
                  <a:lnTo>
                    <a:pt x="2386" y="1"/>
                  </a:lnTo>
                  <a:lnTo>
                    <a:pt x="2299" y="1"/>
                  </a:lnTo>
                  <a:lnTo>
                    <a:pt x="2299" y="1"/>
                  </a:lnTo>
                  <a:lnTo>
                    <a:pt x="2127" y="58"/>
                  </a:lnTo>
                  <a:lnTo>
                    <a:pt x="1926" y="116"/>
                  </a:lnTo>
                  <a:lnTo>
                    <a:pt x="1552" y="288"/>
                  </a:lnTo>
                  <a:lnTo>
                    <a:pt x="1207" y="489"/>
                  </a:lnTo>
                  <a:lnTo>
                    <a:pt x="834" y="662"/>
                  </a:lnTo>
                  <a:lnTo>
                    <a:pt x="834" y="662"/>
                  </a:lnTo>
                  <a:lnTo>
                    <a:pt x="546" y="805"/>
                  </a:lnTo>
                  <a:lnTo>
                    <a:pt x="402" y="892"/>
                  </a:lnTo>
                  <a:lnTo>
                    <a:pt x="259" y="978"/>
                  </a:lnTo>
                  <a:lnTo>
                    <a:pt x="115" y="1093"/>
                  </a:lnTo>
                  <a:lnTo>
                    <a:pt x="29" y="1237"/>
                  </a:lnTo>
                  <a:lnTo>
                    <a:pt x="0" y="1380"/>
                  </a:lnTo>
                  <a:lnTo>
                    <a:pt x="0" y="1466"/>
                  </a:lnTo>
                  <a:lnTo>
                    <a:pt x="29" y="1553"/>
                  </a:lnTo>
                  <a:lnTo>
                    <a:pt x="29" y="1553"/>
                  </a:lnTo>
                  <a:lnTo>
                    <a:pt x="29" y="1610"/>
                  </a:lnTo>
                  <a:lnTo>
                    <a:pt x="29" y="1610"/>
                  </a:lnTo>
                  <a:lnTo>
                    <a:pt x="86" y="1696"/>
                  </a:lnTo>
                  <a:lnTo>
                    <a:pt x="201" y="1783"/>
                  </a:lnTo>
                  <a:lnTo>
                    <a:pt x="287" y="1840"/>
                  </a:lnTo>
                  <a:lnTo>
                    <a:pt x="402" y="1869"/>
                  </a:lnTo>
                  <a:lnTo>
                    <a:pt x="402" y="1869"/>
                  </a:lnTo>
                  <a:lnTo>
                    <a:pt x="402" y="1869"/>
                  </a:lnTo>
                  <a:lnTo>
                    <a:pt x="402" y="1869"/>
                  </a:lnTo>
                  <a:lnTo>
                    <a:pt x="690" y="1840"/>
                  </a:lnTo>
                  <a:lnTo>
                    <a:pt x="977" y="1754"/>
                  </a:lnTo>
                  <a:lnTo>
                    <a:pt x="1495" y="1553"/>
                  </a:lnTo>
                  <a:lnTo>
                    <a:pt x="1495" y="1553"/>
                  </a:lnTo>
                  <a:lnTo>
                    <a:pt x="2012" y="1352"/>
                  </a:lnTo>
                  <a:lnTo>
                    <a:pt x="2271" y="1265"/>
                  </a:lnTo>
                  <a:lnTo>
                    <a:pt x="2501" y="1179"/>
                  </a:lnTo>
                  <a:lnTo>
                    <a:pt x="2501" y="1179"/>
                  </a:lnTo>
                  <a:lnTo>
                    <a:pt x="2644" y="1122"/>
                  </a:lnTo>
                  <a:lnTo>
                    <a:pt x="2730" y="1064"/>
                  </a:lnTo>
                  <a:lnTo>
                    <a:pt x="2817" y="1007"/>
                  </a:lnTo>
                  <a:lnTo>
                    <a:pt x="2874" y="920"/>
                  </a:lnTo>
                  <a:lnTo>
                    <a:pt x="2932" y="805"/>
                  </a:lnTo>
                  <a:lnTo>
                    <a:pt x="2960" y="719"/>
                  </a:lnTo>
                  <a:lnTo>
                    <a:pt x="2960" y="518"/>
                  </a:lnTo>
                  <a:lnTo>
                    <a:pt x="2932" y="317"/>
                  </a:lnTo>
                  <a:lnTo>
                    <a:pt x="2874" y="231"/>
                  </a:lnTo>
                  <a:lnTo>
                    <a:pt x="2788" y="173"/>
                  </a:lnTo>
                  <a:lnTo>
                    <a:pt x="2730" y="87"/>
                  </a:lnTo>
                  <a:lnTo>
                    <a:pt x="2615" y="58"/>
                  </a:lnTo>
                  <a:lnTo>
                    <a:pt x="2529" y="29"/>
                  </a:lnTo>
                  <a:lnTo>
                    <a:pt x="2386" y="1"/>
                  </a:lnTo>
                </a:path>
              </a:pathLst>
            </a:custGeom>
            <a:solidFill>
              <a:srgbClr val="FFFFFF">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4"/>
            <p:cNvSpPr/>
            <p:nvPr/>
          </p:nvSpPr>
          <p:spPr>
            <a:xfrm>
              <a:off x="1530125" y="3886050"/>
              <a:ext cx="79050" cy="43850"/>
            </a:xfrm>
            <a:custGeom>
              <a:avLst/>
              <a:gdLst/>
              <a:ahLst/>
              <a:cxnLst/>
              <a:rect l="l" t="t" r="r" b="b"/>
              <a:pathLst>
                <a:path w="3162" h="1754" extrusionOk="0">
                  <a:moveTo>
                    <a:pt x="2645" y="1"/>
                  </a:moveTo>
                  <a:lnTo>
                    <a:pt x="2472" y="29"/>
                  </a:lnTo>
                  <a:lnTo>
                    <a:pt x="2328" y="144"/>
                  </a:lnTo>
                  <a:lnTo>
                    <a:pt x="2213" y="231"/>
                  </a:lnTo>
                  <a:lnTo>
                    <a:pt x="2098" y="288"/>
                  </a:lnTo>
                  <a:lnTo>
                    <a:pt x="1840" y="403"/>
                  </a:lnTo>
                  <a:lnTo>
                    <a:pt x="1322" y="575"/>
                  </a:lnTo>
                  <a:lnTo>
                    <a:pt x="748" y="834"/>
                  </a:lnTo>
                  <a:lnTo>
                    <a:pt x="144" y="1093"/>
                  </a:lnTo>
                  <a:lnTo>
                    <a:pt x="87" y="1150"/>
                  </a:lnTo>
                  <a:lnTo>
                    <a:pt x="29" y="1236"/>
                  </a:lnTo>
                  <a:lnTo>
                    <a:pt x="0" y="1323"/>
                  </a:lnTo>
                  <a:lnTo>
                    <a:pt x="0" y="1380"/>
                  </a:lnTo>
                  <a:lnTo>
                    <a:pt x="0" y="1466"/>
                  </a:lnTo>
                  <a:lnTo>
                    <a:pt x="58" y="1553"/>
                  </a:lnTo>
                  <a:lnTo>
                    <a:pt x="115" y="1610"/>
                  </a:lnTo>
                  <a:lnTo>
                    <a:pt x="173" y="1668"/>
                  </a:lnTo>
                  <a:lnTo>
                    <a:pt x="345" y="1725"/>
                  </a:lnTo>
                  <a:lnTo>
                    <a:pt x="518" y="1754"/>
                  </a:lnTo>
                  <a:lnTo>
                    <a:pt x="834" y="1725"/>
                  </a:lnTo>
                  <a:lnTo>
                    <a:pt x="1121" y="1639"/>
                  </a:lnTo>
                  <a:lnTo>
                    <a:pt x="1667" y="1438"/>
                  </a:lnTo>
                  <a:lnTo>
                    <a:pt x="2357" y="1236"/>
                  </a:lnTo>
                  <a:lnTo>
                    <a:pt x="2673" y="1122"/>
                  </a:lnTo>
                  <a:lnTo>
                    <a:pt x="2817" y="1035"/>
                  </a:lnTo>
                  <a:lnTo>
                    <a:pt x="2989" y="920"/>
                  </a:lnTo>
                  <a:lnTo>
                    <a:pt x="3104" y="805"/>
                  </a:lnTo>
                  <a:lnTo>
                    <a:pt x="3162" y="633"/>
                  </a:lnTo>
                  <a:lnTo>
                    <a:pt x="3162" y="489"/>
                  </a:lnTo>
                  <a:lnTo>
                    <a:pt x="3104" y="346"/>
                  </a:lnTo>
                  <a:lnTo>
                    <a:pt x="3047" y="202"/>
                  </a:lnTo>
                  <a:lnTo>
                    <a:pt x="2932" y="116"/>
                  </a:lnTo>
                  <a:lnTo>
                    <a:pt x="2788" y="29"/>
                  </a:lnTo>
                  <a:lnTo>
                    <a:pt x="2645" y="1"/>
                  </a:lnTo>
                  <a:close/>
                </a:path>
              </a:pathLst>
            </a:custGeom>
            <a:solidFill>
              <a:srgbClr val="FFFFFF">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4"/>
            <p:cNvSpPr/>
            <p:nvPr/>
          </p:nvSpPr>
          <p:spPr>
            <a:xfrm>
              <a:off x="1530125" y="3886050"/>
              <a:ext cx="79050" cy="43850"/>
            </a:xfrm>
            <a:custGeom>
              <a:avLst/>
              <a:gdLst/>
              <a:ahLst/>
              <a:cxnLst/>
              <a:rect l="l" t="t" r="r" b="b"/>
              <a:pathLst>
                <a:path w="3162" h="1754" fill="none" extrusionOk="0">
                  <a:moveTo>
                    <a:pt x="2645" y="1"/>
                  </a:moveTo>
                  <a:lnTo>
                    <a:pt x="2645" y="1"/>
                  </a:lnTo>
                  <a:lnTo>
                    <a:pt x="2472" y="29"/>
                  </a:lnTo>
                  <a:lnTo>
                    <a:pt x="2328" y="144"/>
                  </a:lnTo>
                  <a:lnTo>
                    <a:pt x="2328" y="144"/>
                  </a:lnTo>
                  <a:lnTo>
                    <a:pt x="2213" y="231"/>
                  </a:lnTo>
                  <a:lnTo>
                    <a:pt x="2098" y="288"/>
                  </a:lnTo>
                  <a:lnTo>
                    <a:pt x="1840" y="403"/>
                  </a:lnTo>
                  <a:lnTo>
                    <a:pt x="1322" y="575"/>
                  </a:lnTo>
                  <a:lnTo>
                    <a:pt x="1322" y="575"/>
                  </a:lnTo>
                  <a:lnTo>
                    <a:pt x="748" y="834"/>
                  </a:lnTo>
                  <a:lnTo>
                    <a:pt x="144" y="1093"/>
                  </a:lnTo>
                  <a:lnTo>
                    <a:pt x="144" y="1093"/>
                  </a:lnTo>
                  <a:lnTo>
                    <a:pt x="87" y="1150"/>
                  </a:lnTo>
                  <a:lnTo>
                    <a:pt x="29" y="1236"/>
                  </a:lnTo>
                  <a:lnTo>
                    <a:pt x="0" y="1323"/>
                  </a:lnTo>
                  <a:lnTo>
                    <a:pt x="0" y="1380"/>
                  </a:lnTo>
                  <a:lnTo>
                    <a:pt x="0" y="1466"/>
                  </a:lnTo>
                  <a:lnTo>
                    <a:pt x="58" y="1553"/>
                  </a:lnTo>
                  <a:lnTo>
                    <a:pt x="115" y="1610"/>
                  </a:lnTo>
                  <a:lnTo>
                    <a:pt x="173" y="1668"/>
                  </a:lnTo>
                  <a:lnTo>
                    <a:pt x="173" y="1668"/>
                  </a:lnTo>
                  <a:lnTo>
                    <a:pt x="345" y="1725"/>
                  </a:lnTo>
                  <a:lnTo>
                    <a:pt x="518" y="1754"/>
                  </a:lnTo>
                  <a:lnTo>
                    <a:pt x="518" y="1754"/>
                  </a:lnTo>
                  <a:lnTo>
                    <a:pt x="834" y="1725"/>
                  </a:lnTo>
                  <a:lnTo>
                    <a:pt x="1121" y="1639"/>
                  </a:lnTo>
                  <a:lnTo>
                    <a:pt x="1667" y="1438"/>
                  </a:lnTo>
                  <a:lnTo>
                    <a:pt x="1667" y="1438"/>
                  </a:lnTo>
                  <a:lnTo>
                    <a:pt x="2357" y="1236"/>
                  </a:lnTo>
                  <a:lnTo>
                    <a:pt x="2673" y="1122"/>
                  </a:lnTo>
                  <a:lnTo>
                    <a:pt x="2817" y="1035"/>
                  </a:lnTo>
                  <a:lnTo>
                    <a:pt x="2989" y="920"/>
                  </a:lnTo>
                  <a:lnTo>
                    <a:pt x="2989" y="920"/>
                  </a:lnTo>
                  <a:lnTo>
                    <a:pt x="3104" y="805"/>
                  </a:lnTo>
                  <a:lnTo>
                    <a:pt x="3162" y="633"/>
                  </a:lnTo>
                  <a:lnTo>
                    <a:pt x="3162" y="489"/>
                  </a:lnTo>
                  <a:lnTo>
                    <a:pt x="3104" y="346"/>
                  </a:lnTo>
                  <a:lnTo>
                    <a:pt x="3047" y="202"/>
                  </a:lnTo>
                  <a:lnTo>
                    <a:pt x="2932" y="116"/>
                  </a:lnTo>
                  <a:lnTo>
                    <a:pt x="2788" y="29"/>
                  </a:lnTo>
                  <a:lnTo>
                    <a:pt x="2645" y="1"/>
                  </a:lnTo>
                </a:path>
              </a:pathLst>
            </a:custGeom>
            <a:solidFill>
              <a:srgbClr val="FFFFFF">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4"/>
            <p:cNvSpPr/>
            <p:nvPr/>
          </p:nvSpPr>
          <p:spPr>
            <a:xfrm>
              <a:off x="1564600" y="3983050"/>
              <a:ext cx="69025" cy="50325"/>
            </a:xfrm>
            <a:custGeom>
              <a:avLst/>
              <a:gdLst/>
              <a:ahLst/>
              <a:cxnLst/>
              <a:rect l="l" t="t" r="r" b="b"/>
              <a:pathLst>
                <a:path w="2761" h="2013" extrusionOk="0">
                  <a:moveTo>
                    <a:pt x="2128" y="1"/>
                  </a:moveTo>
                  <a:lnTo>
                    <a:pt x="1984" y="58"/>
                  </a:lnTo>
                  <a:lnTo>
                    <a:pt x="1754" y="173"/>
                  </a:lnTo>
                  <a:lnTo>
                    <a:pt x="1524" y="346"/>
                  </a:lnTo>
                  <a:lnTo>
                    <a:pt x="1064" y="662"/>
                  </a:lnTo>
                  <a:lnTo>
                    <a:pt x="547" y="949"/>
                  </a:lnTo>
                  <a:lnTo>
                    <a:pt x="317" y="1122"/>
                  </a:lnTo>
                  <a:lnTo>
                    <a:pt x="87" y="1323"/>
                  </a:lnTo>
                  <a:lnTo>
                    <a:pt x="30" y="1409"/>
                  </a:lnTo>
                  <a:lnTo>
                    <a:pt x="1" y="1524"/>
                  </a:lnTo>
                  <a:lnTo>
                    <a:pt x="1" y="1639"/>
                  </a:lnTo>
                  <a:lnTo>
                    <a:pt x="30" y="1754"/>
                  </a:lnTo>
                  <a:lnTo>
                    <a:pt x="87" y="1869"/>
                  </a:lnTo>
                  <a:lnTo>
                    <a:pt x="145" y="1926"/>
                  </a:lnTo>
                  <a:lnTo>
                    <a:pt x="260" y="1984"/>
                  </a:lnTo>
                  <a:lnTo>
                    <a:pt x="375" y="2013"/>
                  </a:lnTo>
                  <a:lnTo>
                    <a:pt x="490" y="1984"/>
                  </a:lnTo>
                  <a:lnTo>
                    <a:pt x="777" y="1898"/>
                  </a:lnTo>
                  <a:lnTo>
                    <a:pt x="1036" y="1783"/>
                  </a:lnTo>
                  <a:lnTo>
                    <a:pt x="1524" y="1495"/>
                  </a:lnTo>
                  <a:lnTo>
                    <a:pt x="2013" y="1208"/>
                  </a:lnTo>
                  <a:lnTo>
                    <a:pt x="2530" y="920"/>
                  </a:lnTo>
                  <a:lnTo>
                    <a:pt x="2588" y="892"/>
                  </a:lnTo>
                  <a:lnTo>
                    <a:pt x="2674" y="805"/>
                  </a:lnTo>
                  <a:lnTo>
                    <a:pt x="2731" y="719"/>
                  </a:lnTo>
                  <a:lnTo>
                    <a:pt x="2760" y="633"/>
                  </a:lnTo>
                  <a:lnTo>
                    <a:pt x="2760" y="518"/>
                  </a:lnTo>
                  <a:lnTo>
                    <a:pt x="2760" y="403"/>
                  </a:lnTo>
                  <a:lnTo>
                    <a:pt x="2731" y="317"/>
                  </a:lnTo>
                  <a:lnTo>
                    <a:pt x="2703" y="231"/>
                  </a:lnTo>
                  <a:lnTo>
                    <a:pt x="2616" y="116"/>
                  </a:lnTo>
                  <a:lnTo>
                    <a:pt x="2501" y="58"/>
                  </a:lnTo>
                  <a:lnTo>
                    <a:pt x="2386" y="1"/>
                  </a:lnTo>
                  <a:close/>
                </a:path>
              </a:pathLst>
            </a:custGeom>
            <a:solidFill>
              <a:srgbClr val="FFFFFF">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4"/>
            <p:cNvSpPr/>
            <p:nvPr/>
          </p:nvSpPr>
          <p:spPr>
            <a:xfrm>
              <a:off x="1564600" y="3983050"/>
              <a:ext cx="69025" cy="50325"/>
            </a:xfrm>
            <a:custGeom>
              <a:avLst/>
              <a:gdLst/>
              <a:ahLst/>
              <a:cxnLst/>
              <a:rect l="l" t="t" r="r" b="b"/>
              <a:pathLst>
                <a:path w="2761" h="2013" fill="none" extrusionOk="0">
                  <a:moveTo>
                    <a:pt x="2271" y="1"/>
                  </a:moveTo>
                  <a:lnTo>
                    <a:pt x="2271" y="1"/>
                  </a:lnTo>
                  <a:lnTo>
                    <a:pt x="2128" y="1"/>
                  </a:lnTo>
                  <a:lnTo>
                    <a:pt x="1984" y="58"/>
                  </a:lnTo>
                  <a:lnTo>
                    <a:pt x="1984" y="58"/>
                  </a:lnTo>
                  <a:lnTo>
                    <a:pt x="1754" y="173"/>
                  </a:lnTo>
                  <a:lnTo>
                    <a:pt x="1524" y="346"/>
                  </a:lnTo>
                  <a:lnTo>
                    <a:pt x="1064" y="662"/>
                  </a:lnTo>
                  <a:lnTo>
                    <a:pt x="1064" y="662"/>
                  </a:lnTo>
                  <a:lnTo>
                    <a:pt x="547" y="949"/>
                  </a:lnTo>
                  <a:lnTo>
                    <a:pt x="317" y="1122"/>
                  </a:lnTo>
                  <a:lnTo>
                    <a:pt x="87" y="1323"/>
                  </a:lnTo>
                  <a:lnTo>
                    <a:pt x="87" y="1323"/>
                  </a:lnTo>
                  <a:lnTo>
                    <a:pt x="30" y="1409"/>
                  </a:lnTo>
                  <a:lnTo>
                    <a:pt x="1" y="1524"/>
                  </a:lnTo>
                  <a:lnTo>
                    <a:pt x="1" y="1639"/>
                  </a:lnTo>
                  <a:lnTo>
                    <a:pt x="30" y="1754"/>
                  </a:lnTo>
                  <a:lnTo>
                    <a:pt x="87" y="1869"/>
                  </a:lnTo>
                  <a:lnTo>
                    <a:pt x="145" y="1926"/>
                  </a:lnTo>
                  <a:lnTo>
                    <a:pt x="260" y="1984"/>
                  </a:lnTo>
                  <a:lnTo>
                    <a:pt x="375" y="2013"/>
                  </a:lnTo>
                  <a:lnTo>
                    <a:pt x="375" y="2013"/>
                  </a:lnTo>
                  <a:lnTo>
                    <a:pt x="490" y="1984"/>
                  </a:lnTo>
                  <a:lnTo>
                    <a:pt x="490" y="1984"/>
                  </a:lnTo>
                  <a:lnTo>
                    <a:pt x="777" y="1898"/>
                  </a:lnTo>
                  <a:lnTo>
                    <a:pt x="1036" y="1783"/>
                  </a:lnTo>
                  <a:lnTo>
                    <a:pt x="1524" y="1495"/>
                  </a:lnTo>
                  <a:lnTo>
                    <a:pt x="2013" y="1208"/>
                  </a:lnTo>
                  <a:lnTo>
                    <a:pt x="2530" y="920"/>
                  </a:lnTo>
                  <a:lnTo>
                    <a:pt x="2530" y="920"/>
                  </a:lnTo>
                  <a:lnTo>
                    <a:pt x="2588" y="892"/>
                  </a:lnTo>
                  <a:lnTo>
                    <a:pt x="2674" y="805"/>
                  </a:lnTo>
                  <a:lnTo>
                    <a:pt x="2731" y="719"/>
                  </a:lnTo>
                  <a:lnTo>
                    <a:pt x="2760" y="633"/>
                  </a:lnTo>
                  <a:lnTo>
                    <a:pt x="2760" y="518"/>
                  </a:lnTo>
                  <a:lnTo>
                    <a:pt x="2760" y="403"/>
                  </a:lnTo>
                  <a:lnTo>
                    <a:pt x="2731" y="317"/>
                  </a:lnTo>
                  <a:lnTo>
                    <a:pt x="2703" y="231"/>
                  </a:lnTo>
                  <a:lnTo>
                    <a:pt x="2703" y="231"/>
                  </a:lnTo>
                  <a:lnTo>
                    <a:pt x="2616" y="116"/>
                  </a:lnTo>
                  <a:lnTo>
                    <a:pt x="2501" y="58"/>
                  </a:lnTo>
                  <a:lnTo>
                    <a:pt x="2386" y="1"/>
                  </a:lnTo>
                  <a:lnTo>
                    <a:pt x="2271" y="1"/>
                  </a:lnTo>
                </a:path>
              </a:pathLst>
            </a:custGeom>
            <a:solidFill>
              <a:srgbClr val="FFFFFF">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4"/>
            <p:cNvSpPr/>
            <p:nvPr/>
          </p:nvSpPr>
          <p:spPr>
            <a:xfrm>
              <a:off x="1489875" y="4108800"/>
              <a:ext cx="70450" cy="75475"/>
            </a:xfrm>
            <a:custGeom>
              <a:avLst/>
              <a:gdLst/>
              <a:ahLst/>
              <a:cxnLst/>
              <a:rect l="l" t="t" r="r" b="b"/>
              <a:pathLst>
                <a:path w="2818" h="3019" extrusionOk="0">
                  <a:moveTo>
                    <a:pt x="2156" y="0"/>
                  </a:moveTo>
                  <a:lnTo>
                    <a:pt x="2042" y="29"/>
                  </a:lnTo>
                  <a:lnTo>
                    <a:pt x="1927" y="58"/>
                  </a:lnTo>
                  <a:lnTo>
                    <a:pt x="1812" y="144"/>
                  </a:lnTo>
                  <a:lnTo>
                    <a:pt x="1697" y="259"/>
                  </a:lnTo>
                  <a:lnTo>
                    <a:pt x="1467" y="546"/>
                  </a:lnTo>
                  <a:lnTo>
                    <a:pt x="1237" y="863"/>
                  </a:lnTo>
                  <a:lnTo>
                    <a:pt x="978" y="1207"/>
                  </a:lnTo>
                  <a:lnTo>
                    <a:pt x="691" y="1552"/>
                  </a:lnTo>
                  <a:lnTo>
                    <a:pt x="432" y="1811"/>
                  </a:lnTo>
                  <a:lnTo>
                    <a:pt x="202" y="2098"/>
                  </a:lnTo>
                  <a:lnTo>
                    <a:pt x="116" y="2242"/>
                  </a:lnTo>
                  <a:lnTo>
                    <a:pt x="30" y="2415"/>
                  </a:lnTo>
                  <a:lnTo>
                    <a:pt x="1" y="2587"/>
                  </a:lnTo>
                  <a:lnTo>
                    <a:pt x="1" y="2759"/>
                  </a:lnTo>
                  <a:lnTo>
                    <a:pt x="30" y="2874"/>
                  </a:lnTo>
                  <a:lnTo>
                    <a:pt x="87" y="2961"/>
                  </a:lnTo>
                  <a:lnTo>
                    <a:pt x="202" y="3018"/>
                  </a:lnTo>
                  <a:lnTo>
                    <a:pt x="403" y="3018"/>
                  </a:lnTo>
                  <a:lnTo>
                    <a:pt x="518" y="2961"/>
                  </a:lnTo>
                  <a:lnTo>
                    <a:pt x="1553" y="2041"/>
                  </a:lnTo>
                  <a:lnTo>
                    <a:pt x="2070" y="1581"/>
                  </a:lnTo>
                  <a:lnTo>
                    <a:pt x="2588" y="1121"/>
                  </a:lnTo>
                  <a:lnTo>
                    <a:pt x="2674" y="1035"/>
                  </a:lnTo>
                  <a:lnTo>
                    <a:pt x="2731" y="949"/>
                  </a:lnTo>
                  <a:lnTo>
                    <a:pt x="2789" y="834"/>
                  </a:lnTo>
                  <a:lnTo>
                    <a:pt x="2818" y="748"/>
                  </a:lnTo>
                  <a:lnTo>
                    <a:pt x="2818" y="575"/>
                  </a:lnTo>
                  <a:lnTo>
                    <a:pt x="2760" y="403"/>
                  </a:lnTo>
                  <a:lnTo>
                    <a:pt x="2645" y="230"/>
                  </a:lnTo>
                  <a:lnTo>
                    <a:pt x="2501" y="115"/>
                  </a:lnTo>
                  <a:lnTo>
                    <a:pt x="2358" y="29"/>
                  </a:lnTo>
                  <a:lnTo>
                    <a:pt x="2156" y="0"/>
                  </a:lnTo>
                  <a:close/>
                </a:path>
              </a:pathLst>
            </a:custGeom>
            <a:solidFill>
              <a:srgbClr val="FFFFFF">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4"/>
            <p:cNvSpPr/>
            <p:nvPr/>
          </p:nvSpPr>
          <p:spPr>
            <a:xfrm>
              <a:off x="1489875" y="4108800"/>
              <a:ext cx="70450" cy="75475"/>
            </a:xfrm>
            <a:custGeom>
              <a:avLst/>
              <a:gdLst/>
              <a:ahLst/>
              <a:cxnLst/>
              <a:rect l="l" t="t" r="r" b="b"/>
              <a:pathLst>
                <a:path w="2818" h="3019" fill="none" extrusionOk="0">
                  <a:moveTo>
                    <a:pt x="2156" y="0"/>
                  </a:moveTo>
                  <a:lnTo>
                    <a:pt x="2156" y="0"/>
                  </a:lnTo>
                  <a:lnTo>
                    <a:pt x="2042" y="29"/>
                  </a:lnTo>
                  <a:lnTo>
                    <a:pt x="1927" y="58"/>
                  </a:lnTo>
                  <a:lnTo>
                    <a:pt x="1812" y="144"/>
                  </a:lnTo>
                  <a:lnTo>
                    <a:pt x="1697" y="259"/>
                  </a:lnTo>
                  <a:lnTo>
                    <a:pt x="1697" y="259"/>
                  </a:lnTo>
                  <a:lnTo>
                    <a:pt x="1467" y="546"/>
                  </a:lnTo>
                  <a:lnTo>
                    <a:pt x="1237" y="863"/>
                  </a:lnTo>
                  <a:lnTo>
                    <a:pt x="1237" y="863"/>
                  </a:lnTo>
                  <a:lnTo>
                    <a:pt x="978" y="1207"/>
                  </a:lnTo>
                  <a:lnTo>
                    <a:pt x="691" y="1552"/>
                  </a:lnTo>
                  <a:lnTo>
                    <a:pt x="691" y="1552"/>
                  </a:lnTo>
                  <a:lnTo>
                    <a:pt x="432" y="1811"/>
                  </a:lnTo>
                  <a:lnTo>
                    <a:pt x="202" y="2098"/>
                  </a:lnTo>
                  <a:lnTo>
                    <a:pt x="116" y="2242"/>
                  </a:lnTo>
                  <a:lnTo>
                    <a:pt x="30" y="2415"/>
                  </a:lnTo>
                  <a:lnTo>
                    <a:pt x="1" y="2587"/>
                  </a:lnTo>
                  <a:lnTo>
                    <a:pt x="1" y="2759"/>
                  </a:lnTo>
                  <a:lnTo>
                    <a:pt x="1" y="2759"/>
                  </a:lnTo>
                  <a:lnTo>
                    <a:pt x="30" y="2874"/>
                  </a:lnTo>
                  <a:lnTo>
                    <a:pt x="87" y="2961"/>
                  </a:lnTo>
                  <a:lnTo>
                    <a:pt x="202" y="3018"/>
                  </a:lnTo>
                  <a:lnTo>
                    <a:pt x="317" y="3018"/>
                  </a:lnTo>
                  <a:lnTo>
                    <a:pt x="317" y="3018"/>
                  </a:lnTo>
                  <a:lnTo>
                    <a:pt x="403" y="3018"/>
                  </a:lnTo>
                  <a:lnTo>
                    <a:pt x="518" y="2961"/>
                  </a:lnTo>
                  <a:lnTo>
                    <a:pt x="518" y="2961"/>
                  </a:lnTo>
                  <a:lnTo>
                    <a:pt x="1553" y="2041"/>
                  </a:lnTo>
                  <a:lnTo>
                    <a:pt x="2070" y="1581"/>
                  </a:lnTo>
                  <a:lnTo>
                    <a:pt x="2588" y="1121"/>
                  </a:lnTo>
                  <a:lnTo>
                    <a:pt x="2588" y="1121"/>
                  </a:lnTo>
                  <a:lnTo>
                    <a:pt x="2674" y="1035"/>
                  </a:lnTo>
                  <a:lnTo>
                    <a:pt x="2731" y="949"/>
                  </a:lnTo>
                  <a:lnTo>
                    <a:pt x="2789" y="834"/>
                  </a:lnTo>
                  <a:lnTo>
                    <a:pt x="2818" y="748"/>
                  </a:lnTo>
                  <a:lnTo>
                    <a:pt x="2818" y="575"/>
                  </a:lnTo>
                  <a:lnTo>
                    <a:pt x="2760" y="403"/>
                  </a:lnTo>
                  <a:lnTo>
                    <a:pt x="2645" y="230"/>
                  </a:lnTo>
                  <a:lnTo>
                    <a:pt x="2501" y="115"/>
                  </a:lnTo>
                  <a:lnTo>
                    <a:pt x="2358" y="29"/>
                  </a:lnTo>
                  <a:lnTo>
                    <a:pt x="2156" y="0"/>
                  </a:lnTo>
                </a:path>
              </a:pathLst>
            </a:custGeom>
            <a:solidFill>
              <a:srgbClr val="FFFFFF">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4"/>
            <p:cNvSpPr/>
            <p:nvPr/>
          </p:nvSpPr>
          <p:spPr>
            <a:xfrm>
              <a:off x="1325350" y="4136100"/>
              <a:ext cx="61100" cy="61100"/>
            </a:xfrm>
            <a:custGeom>
              <a:avLst/>
              <a:gdLst/>
              <a:ahLst/>
              <a:cxnLst/>
              <a:rect l="l" t="t" r="r" b="b"/>
              <a:pathLst>
                <a:path w="2444" h="2444" extrusionOk="0">
                  <a:moveTo>
                    <a:pt x="1811" y="0"/>
                  </a:moveTo>
                  <a:lnTo>
                    <a:pt x="1667" y="29"/>
                  </a:lnTo>
                  <a:lnTo>
                    <a:pt x="1552" y="87"/>
                  </a:lnTo>
                  <a:lnTo>
                    <a:pt x="1437" y="173"/>
                  </a:lnTo>
                  <a:lnTo>
                    <a:pt x="1351" y="317"/>
                  </a:lnTo>
                  <a:lnTo>
                    <a:pt x="1179" y="547"/>
                  </a:lnTo>
                  <a:lnTo>
                    <a:pt x="1006" y="748"/>
                  </a:lnTo>
                  <a:lnTo>
                    <a:pt x="575" y="1150"/>
                  </a:lnTo>
                  <a:lnTo>
                    <a:pt x="374" y="1351"/>
                  </a:lnTo>
                  <a:lnTo>
                    <a:pt x="173" y="1581"/>
                  </a:lnTo>
                  <a:lnTo>
                    <a:pt x="115" y="1696"/>
                  </a:lnTo>
                  <a:lnTo>
                    <a:pt x="58" y="1811"/>
                  </a:lnTo>
                  <a:lnTo>
                    <a:pt x="29" y="1955"/>
                  </a:lnTo>
                  <a:lnTo>
                    <a:pt x="0" y="2099"/>
                  </a:lnTo>
                  <a:lnTo>
                    <a:pt x="29" y="2214"/>
                  </a:lnTo>
                  <a:lnTo>
                    <a:pt x="115" y="2328"/>
                  </a:lnTo>
                  <a:lnTo>
                    <a:pt x="230" y="2415"/>
                  </a:lnTo>
                  <a:lnTo>
                    <a:pt x="345" y="2443"/>
                  </a:lnTo>
                  <a:lnTo>
                    <a:pt x="374" y="2443"/>
                  </a:lnTo>
                  <a:lnTo>
                    <a:pt x="518" y="2415"/>
                  </a:lnTo>
                  <a:lnTo>
                    <a:pt x="690" y="2357"/>
                  </a:lnTo>
                  <a:lnTo>
                    <a:pt x="977" y="2185"/>
                  </a:lnTo>
                  <a:lnTo>
                    <a:pt x="1236" y="1984"/>
                  </a:lnTo>
                  <a:lnTo>
                    <a:pt x="1466" y="1782"/>
                  </a:lnTo>
                  <a:lnTo>
                    <a:pt x="1955" y="1323"/>
                  </a:lnTo>
                  <a:lnTo>
                    <a:pt x="2185" y="1121"/>
                  </a:lnTo>
                  <a:lnTo>
                    <a:pt x="2357" y="863"/>
                  </a:lnTo>
                  <a:lnTo>
                    <a:pt x="2443" y="690"/>
                  </a:lnTo>
                  <a:lnTo>
                    <a:pt x="2443" y="547"/>
                  </a:lnTo>
                  <a:lnTo>
                    <a:pt x="2414" y="403"/>
                  </a:lnTo>
                  <a:lnTo>
                    <a:pt x="2328" y="259"/>
                  </a:lnTo>
                  <a:lnTo>
                    <a:pt x="2213" y="144"/>
                  </a:lnTo>
                  <a:lnTo>
                    <a:pt x="2098" y="87"/>
                  </a:lnTo>
                  <a:lnTo>
                    <a:pt x="1955" y="29"/>
                  </a:lnTo>
                  <a:lnTo>
                    <a:pt x="1811" y="0"/>
                  </a:lnTo>
                  <a:close/>
                </a:path>
              </a:pathLst>
            </a:custGeom>
            <a:solidFill>
              <a:srgbClr val="FFFFFF">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4"/>
            <p:cNvSpPr/>
            <p:nvPr/>
          </p:nvSpPr>
          <p:spPr>
            <a:xfrm>
              <a:off x="1325350" y="4136100"/>
              <a:ext cx="61100" cy="61100"/>
            </a:xfrm>
            <a:custGeom>
              <a:avLst/>
              <a:gdLst/>
              <a:ahLst/>
              <a:cxnLst/>
              <a:rect l="l" t="t" r="r" b="b"/>
              <a:pathLst>
                <a:path w="2444" h="2444" fill="none" extrusionOk="0">
                  <a:moveTo>
                    <a:pt x="1811" y="0"/>
                  </a:moveTo>
                  <a:lnTo>
                    <a:pt x="1811" y="0"/>
                  </a:lnTo>
                  <a:lnTo>
                    <a:pt x="1667" y="29"/>
                  </a:lnTo>
                  <a:lnTo>
                    <a:pt x="1552" y="87"/>
                  </a:lnTo>
                  <a:lnTo>
                    <a:pt x="1437" y="173"/>
                  </a:lnTo>
                  <a:lnTo>
                    <a:pt x="1351" y="317"/>
                  </a:lnTo>
                  <a:lnTo>
                    <a:pt x="1351" y="317"/>
                  </a:lnTo>
                  <a:lnTo>
                    <a:pt x="1179" y="547"/>
                  </a:lnTo>
                  <a:lnTo>
                    <a:pt x="1006" y="748"/>
                  </a:lnTo>
                  <a:lnTo>
                    <a:pt x="575" y="1150"/>
                  </a:lnTo>
                  <a:lnTo>
                    <a:pt x="374" y="1351"/>
                  </a:lnTo>
                  <a:lnTo>
                    <a:pt x="173" y="1581"/>
                  </a:lnTo>
                  <a:lnTo>
                    <a:pt x="115" y="1696"/>
                  </a:lnTo>
                  <a:lnTo>
                    <a:pt x="58" y="1811"/>
                  </a:lnTo>
                  <a:lnTo>
                    <a:pt x="29" y="1955"/>
                  </a:lnTo>
                  <a:lnTo>
                    <a:pt x="0" y="2099"/>
                  </a:lnTo>
                  <a:lnTo>
                    <a:pt x="0" y="2099"/>
                  </a:lnTo>
                  <a:lnTo>
                    <a:pt x="29" y="2214"/>
                  </a:lnTo>
                  <a:lnTo>
                    <a:pt x="115" y="2328"/>
                  </a:lnTo>
                  <a:lnTo>
                    <a:pt x="230" y="2415"/>
                  </a:lnTo>
                  <a:lnTo>
                    <a:pt x="345" y="2443"/>
                  </a:lnTo>
                  <a:lnTo>
                    <a:pt x="345" y="2443"/>
                  </a:lnTo>
                  <a:lnTo>
                    <a:pt x="374" y="2443"/>
                  </a:lnTo>
                  <a:lnTo>
                    <a:pt x="374" y="2443"/>
                  </a:lnTo>
                  <a:lnTo>
                    <a:pt x="518" y="2415"/>
                  </a:lnTo>
                  <a:lnTo>
                    <a:pt x="690" y="2357"/>
                  </a:lnTo>
                  <a:lnTo>
                    <a:pt x="977" y="2185"/>
                  </a:lnTo>
                  <a:lnTo>
                    <a:pt x="1236" y="1984"/>
                  </a:lnTo>
                  <a:lnTo>
                    <a:pt x="1466" y="1782"/>
                  </a:lnTo>
                  <a:lnTo>
                    <a:pt x="1466" y="1782"/>
                  </a:lnTo>
                  <a:lnTo>
                    <a:pt x="1955" y="1323"/>
                  </a:lnTo>
                  <a:lnTo>
                    <a:pt x="2185" y="1121"/>
                  </a:lnTo>
                  <a:lnTo>
                    <a:pt x="2357" y="863"/>
                  </a:lnTo>
                  <a:lnTo>
                    <a:pt x="2357" y="863"/>
                  </a:lnTo>
                  <a:lnTo>
                    <a:pt x="2443" y="690"/>
                  </a:lnTo>
                  <a:lnTo>
                    <a:pt x="2443" y="547"/>
                  </a:lnTo>
                  <a:lnTo>
                    <a:pt x="2414" y="403"/>
                  </a:lnTo>
                  <a:lnTo>
                    <a:pt x="2328" y="259"/>
                  </a:lnTo>
                  <a:lnTo>
                    <a:pt x="2213" y="144"/>
                  </a:lnTo>
                  <a:lnTo>
                    <a:pt x="2098" y="87"/>
                  </a:lnTo>
                  <a:lnTo>
                    <a:pt x="1955" y="29"/>
                  </a:lnTo>
                  <a:lnTo>
                    <a:pt x="1811" y="0"/>
                  </a:lnTo>
                </a:path>
              </a:pathLst>
            </a:custGeom>
            <a:solidFill>
              <a:srgbClr val="FFFFFF">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4"/>
            <p:cNvSpPr/>
            <p:nvPr/>
          </p:nvSpPr>
          <p:spPr>
            <a:xfrm>
              <a:off x="1170850" y="4212975"/>
              <a:ext cx="53200" cy="72600"/>
            </a:xfrm>
            <a:custGeom>
              <a:avLst/>
              <a:gdLst/>
              <a:ahLst/>
              <a:cxnLst/>
              <a:rect l="l" t="t" r="r" b="b"/>
              <a:pathLst>
                <a:path w="2128" h="2904" extrusionOk="0">
                  <a:moveTo>
                    <a:pt x="1438" y="1"/>
                  </a:moveTo>
                  <a:lnTo>
                    <a:pt x="1323" y="58"/>
                  </a:lnTo>
                  <a:lnTo>
                    <a:pt x="1237" y="116"/>
                  </a:lnTo>
                  <a:lnTo>
                    <a:pt x="1179" y="231"/>
                  </a:lnTo>
                  <a:lnTo>
                    <a:pt x="720" y="1007"/>
                  </a:lnTo>
                  <a:lnTo>
                    <a:pt x="288" y="1783"/>
                  </a:lnTo>
                  <a:lnTo>
                    <a:pt x="173" y="2041"/>
                  </a:lnTo>
                  <a:lnTo>
                    <a:pt x="58" y="2271"/>
                  </a:lnTo>
                  <a:lnTo>
                    <a:pt x="30" y="2415"/>
                  </a:lnTo>
                  <a:lnTo>
                    <a:pt x="1" y="2530"/>
                  </a:lnTo>
                  <a:lnTo>
                    <a:pt x="30" y="2674"/>
                  </a:lnTo>
                  <a:lnTo>
                    <a:pt x="87" y="2789"/>
                  </a:lnTo>
                  <a:lnTo>
                    <a:pt x="173" y="2875"/>
                  </a:lnTo>
                  <a:lnTo>
                    <a:pt x="288" y="2904"/>
                  </a:lnTo>
                  <a:lnTo>
                    <a:pt x="375" y="2875"/>
                  </a:lnTo>
                  <a:lnTo>
                    <a:pt x="461" y="2817"/>
                  </a:lnTo>
                  <a:lnTo>
                    <a:pt x="518" y="2731"/>
                  </a:lnTo>
                  <a:lnTo>
                    <a:pt x="576" y="2645"/>
                  </a:lnTo>
                  <a:lnTo>
                    <a:pt x="576" y="2674"/>
                  </a:lnTo>
                  <a:lnTo>
                    <a:pt x="662" y="2587"/>
                  </a:lnTo>
                  <a:lnTo>
                    <a:pt x="777" y="2444"/>
                  </a:lnTo>
                  <a:lnTo>
                    <a:pt x="978" y="2185"/>
                  </a:lnTo>
                  <a:lnTo>
                    <a:pt x="1151" y="1926"/>
                  </a:lnTo>
                  <a:lnTo>
                    <a:pt x="1352" y="1639"/>
                  </a:lnTo>
                  <a:lnTo>
                    <a:pt x="1582" y="1380"/>
                  </a:lnTo>
                  <a:lnTo>
                    <a:pt x="2013" y="834"/>
                  </a:lnTo>
                  <a:lnTo>
                    <a:pt x="2099" y="691"/>
                  </a:lnTo>
                  <a:lnTo>
                    <a:pt x="2128" y="547"/>
                  </a:lnTo>
                  <a:lnTo>
                    <a:pt x="2099" y="403"/>
                  </a:lnTo>
                  <a:lnTo>
                    <a:pt x="2042" y="259"/>
                  </a:lnTo>
                  <a:lnTo>
                    <a:pt x="1927" y="144"/>
                  </a:lnTo>
                  <a:lnTo>
                    <a:pt x="1812" y="58"/>
                  </a:lnTo>
                  <a:lnTo>
                    <a:pt x="1668" y="29"/>
                  </a:lnTo>
                  <a:lnTo>
                    <a:pt x="1553" y="1"/>
                  </a:lnTo>
                  <a:close/>
                </a:path>
              </a:pathLst>
            </a:custGeom>
            <a:solidFill>
              <a:srgbClr val="FFFFFF">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4"/>
            <p:cNvSpPr/>
            <p:nvPr/>
          </p:nvSpPr>
          <p:spPr>
            <a:xfrm>
              <a:off x="1170850" y="4212975"/>
              <a:ext cx="53200" cy="72600"/>
            </a:xfrm>
            <a:custGeom>
              <a:avLst/>
              <a:gdLst/>
              <a:ahLst/>
              <a:cxnLst/>
              <a:rect l="l" t="t" r="r" b="b"/>
              <a:pathLst>
                <a:path w="2128" h="2904" fill="none" extrusionOk="0">
                  <a:moveTo>
                    <a:pt x="1553" y="1"/>
                  </a:moveTo>
                  <a:lnTo>
                    <a:pt x="1553" y="1"/>
                  </a:lnTo>
                  <a:lnTo>
                    <a:pt x="1438" y="1"/>
                  </a:lnTo>
                  <a:lnTo>
                    <a:pt x="1323" y="58"/>
                  </a:lnTo>
                  <a:lnTo>
                    <a:pt x="1237" y="116"/>
                  </a:lnTo>
                  <a:lnTo>
                    <a:pt x="1179" y="231"/>
                  </a:lnTo>
                  <a:lnTo>
                    <a:pt x="1179" y="231"/>
                  </a:lnTo>
                  <a:lnTo>
                    <a:pt x="720" y="1007"/>
                  </a:lnTo>
                  <a:lnTo>
                    <a:pt x="288" y="1783"/>
                  </a:lnTo>
                  <a:lnTo>
                    <a:pt x="288" y="1783"/>
                  </a:lnTo>
                  <a:lnTo>
                    <a:pt x="173" y="2041"/>
                  </a:lnTo>
                  <a:lnTo>
                    <a:pt x="58" y="2271"/>
                  </a:lnTo>
                  <a:lnTo>
                    <a:pt x="30" y="2415"/>
                  </a:lnTo>
                  <a:lnTo>
                    <a:pt x="1" y="2530"/>
                  </a:lnTo>
                  <a:lnTo>
                    <a:pt x="30" y="2674"/>
                  </a:lnTo>
                  <a:lnTo>
                    <a:pt x="87" y="2789"/>
                  </a:lnTo>
                  <a:lnTo>
                    <a:pt x="87" y="2789"/>
                  </a:lnTo>
                  <a:lnTo>
                    <a:pt x="173" y="2875"/>
                  </a:lnTo>
                  <a:lnTo>
                    <a:pt x="288" y="2904"/>
                  </a:lnTo>
                  <a:lnTo>
                    <a:pt x="288" y="2904"/>
                  </a:lnTo>
                  <a:lnTo>
                    <a:pt x="375" y="2875"/>
                  </a:lnTo>
                  <a:lnTo>
                    <a:pt x="461" y="2817"/>
                  </a:lnTo>
                  <a:lnTo>
                    <a:pt x="518" y="2731"/>
                  </a:lnTo>
                  <a:lnTo>
                    <a:pt x="576" y="2645"/>
                  </a:lnTo>
                  <a:lnTo>
                    <a:pt x="576" y="2645"/>
                  </a:lnTo>
                  <a:lnTo>
                    <a:pt x="576" y="2674"/>
                  </a:lnTo>
                  <a:lnTo>
                    <a:pt x="576" y="2674"/>
                  </a:lnTo>
                  <a:lnTo>
                    <a:pt x="662" y="2587"/>
                  </a:lnTo>
                  <a:lnTo>
                    <a:pt x="777" y="2444"/>
                  </a:lnTo>
                  <a:lnTo>
                    <a:pt x="777" y="2444"/>
                  </a:lnTo>
                  <a:lnTo>
                    <a:pt x="978" y="2185"/>
                  </a:lnTo>
                  <a:lnTo>
                    <a:pt x="1151" y="1926"/>
                  </a:lnTo>
                  <a:lnTo>
                    <a:pt x="1151" y="1926"/>
                  </a:lnTo>
                  <a:lnTo>
                    <a:pt x="1352" y="1639"/>
                  </a:lnTo>
                  <a:lnTo>
                    <a:pt x="1582" y="1380"/>
                  </a:lnTo>
                  <a:lnTo>
                    <a:pt x="2013" y="834"/>
                  </a:lnTo>
                  <a:lnTo>
                    <a:pt x="2013" y="834"/>
                  </a:lnTo>
                  <a:lnTo>
                    <a:pt x="2099" y="691"/>
                  </a:lnTo>
                  <a:lnTo>
                    <a:pt x="2128" y="547"/>
                  </a:lnTo>
                  <a:lnTo>
                    <a:pt x="2099" y="403"/>
                  </a:lnTo>
                  <a:lnTo>
                    <a:pt x="2042" y="259"/>
                  </a:lnTo>
                  <a:lnTo>
                    <a:pt x="1927" y="144"/>
                  </a:lnTo>
                  <a:lnTo>
                    <a:pt x="1812" y="58"/>
                  </a:lnTo>
                  <a:lnTo>
                    <a:pt x="1668" y="29"/>
                  </a:lnTo>
                  <a:lnTo>
                    <a:pt x="1553" y="1"/>
                  </a:lnTo>
                </a:path>
              </a:pathLst>
            </a:custGeom>
            <a:solidFill>
              <a:srgbClr val="FFFFFF">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4"/>
            <p:cNvSpPr/>
            <p:nvPr/>
          </p:nvSpPr>
          <p:spPr>
            <a:xfrm>
              <a:off x="1073150" y="4180650"/>
              <a:ext cx="47450" cy="69725"/>
            </a:xfrm>
            <a:custGeom>
              <a:avLst/>
              <a:gdLst/>
              <a:ahLst/>
              <a:cxnLst/>
              <a:rect l="l" t="t" r="r" b="b"/>
              <a:pathLst>
                <a:path w="1898" h="2789" extrusionOk="0">
                  <a:moveTo>
                    <a:pt x="1409" y="0"/>
                  </a:moveTo>
                  <a:lnTo>
                    <a:pt x="1265" y="29"/>
                  </a:lnTo>
                  <a:lnTo>
                    <a:pt x="1121" y="58"/>
                  </a:lnTo>
                  <a:lnTo>
                    <a:pt x="1006" y="115"/>
                  </a:lnTo>
                  <a:lnTo>
                    <a:pt x="920" y="173"/>
                  </a:lnTo>
                  <a:lnTo>
                    <a:pt x="747" y="345"/>
                  </a:lnTo>
                  <a:lnTo>
                    <a:pt x="604" y="575"/>
                  </a:lnTo>
                  <a:lnTo>
                    <a:pt x="518" y="834"/>
                  </a:lnTo>
                  <a:lnTo>
                    <a:pt x="431" y="1093"/>
                  </a:lnTo>
                  <a:lnTo>
                    <a:pt x="345" y="1351"/>
                  </a:lnTo>
                  <a:lnTo>
                    <a:pt x="230" y="1581"/>
                  </a:lnTo>
                  <a:lnTo>
                    <a:pt x="144" y="1840"/>
                  </a:lnTo>
                  <a:lnTo>
                    <a:pt x="29" y="2242"/>
                  </a:lnTo>
                  <a:lnTo>
                    <a:pt x="0" y="2443"/>
                  </a:lnTo>
                  <a:lnTo>
                    <a:pt x="0" y="2616"/>
                  </a:lnTo>
                  <a:lnTo>
                    <a:pt x="29" y="2673"/>
                  </a:lnTo>
                  <a:lnTo>
                    <a:pt x="58" y="2731"/>
                  </a:lnTo>
                  <a:lnTo>
                    <a:pt x="115" y="2760"/>
                  </a:lnTo>
                  <a:lnTo>
                    <a:pt x="201" y="2788"/>
                  </a:lnTo>
                  <a:lnTo>
                    <a:pt x="259" y="2760"/>
                  </a:lnTo>
                  <a:lnTo>
                    <a:pt x="374" y="2731"/>
                  </a:lnTo>
                  <a:lnTo>
                    <a:pt x="489" y="2645"/>
                  </a:lnTo>
                  <a:lnTo>
                    <a:pt x="604" y="2558"/>
                  </a:lnTo>
                  <a:lnTo>
                    <a:pt x="719" y="2443"/>
                  </a:lnTo>
                  <a:lnTo>
                    <a:pt x="920" y="2185"/>
                  </a:lnTo>
                  <a:lnTo>
                    <a:pt x="1064" y="1955"/>
                  </a:lnTo>
                  <a:lnTo>
                    <a:pt x="1265" y="1639"/>
                  </a:lnTo>
                  <a:lnTo>
                    <a:pt x="1466" y="1322"/>
                  </a:lnTo>
                  <a:lnTo>
                    <a:pt x="1610" y="1064"/>
                  </a:lnTo>
                  <a:lnTo>
                    <a:pt x="1725" y="978"/>
                  </a:lnTo>
                  <a:lnTo>
                    <a:pt x="1811" y="891"/>
                  </a:lnTo>
                  <a:lnTo>
                    <a:pt x="1868" y="776"/>
                  </a:lnTo>
                  <a:lnTo>
                    <a:pt x="1897" y="633"/>
                  </a:lnTo>
                  <a:lnTo>
                    <a:pt x="1897" y="460"/>
                  </a:lnTo>
                  <a:lnTo>
                    <a:pt x="1868" y="317"/>
                  </a:lnTo>
                  <a:lnTo>
                    <a:pt x="1782" y="202"/>
                  </a:lnTo>
                  <a:lnTo>
                    <a:pt x="1696" y="87"/>
                  </a:lnTo>
                  <a:lnTo>
                    <a:pt x="1581" y="29"/>
                  </a:lnTo>
                  <a:lnTo>
                    <a:pt x="1409" y="0"/>
                  </a:lnTo>
                  <a:close/>
                </a:path>
              </a:pathLst>
            </a:custGeom>
            <a:solidFill>
              <a:srgbClr val="FFFFFF">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4"/>
            <p:cNvSpPr/>
            <p:nvPr/>
          </p:nvSpPr>
          <p:spPr>
            <a:xfrm>
              <a:off x="1073150" y="4180650"/>
              <a:ext cx="47450" cy="69725"/>
            </a:xfrm>
            <a:custGeom>
              <a:avLst/>
              <a:gdLst/>
              <a:ahLst/>
              <a:cxnLst/>
              <a:rect l="l" t="t" r="r" b="b"/>
              <a:pathLst>
                <a:path w="1898" h="2789" fill="none" extrusionOk="0">
                  <a:moveTo>
                    <a:pt x="1409" y="0"/>
                  </a:moveTo>
                  <a:lnTo>
                    <a:pt x="1409" y="0"/>
                  </a:lnTo>
                  <a:lnTo>
                    <a:pt x="1409" y="0"/>
                  </a:lnTo>
                  <a:lnTo>
                    <a:pt x="1409" y="0"/>
                  </a:lnTo>
                  <a:lnTo>
                    <a:pt x="1265" y="29"/>
                  </a:lnTo>
                  <a:lnTo>
                    <a:pt x="1121" y="58"/>
                  </a:lnTo>
                  <a:lnTo>
                    <a:pt x="1006" y="115"/>
                  </a:lnTo>
                  <a:lnTo>
                    <a:pt x="920" y="173"/>
                  </a:lnTo>
                  <a:lnTo>
                    <a:pt x="747" y="345"/>
                  </a:lnTo>
                  <a:lnTo>
                    <a:pt x="604" y="575"/>
                  </a:lnTo>
                  <a:lnTo>
                    <a:pt x="518" y="834"/>
                  </a:lnTo>
                  <a:lnTo>
                    <a:pt x="431" y="1093"/>
                  </a:lnTo>
                  <a:lnTo>
                    <a:pt x="345" y="1351"/>
                  </a:lnTo>
                  <a:lnTo>
                    <a:pt x="230" y="1581"/>
                  </a:lnTo>
                  <a:lnTo>
                    <a:pt x="230" y="1581"/>
                  </a:lnTo>
                  <a:lnTo>
                    <a:pt x="144" y="1840"/>
                  </a:lnTo>
                  <a:lnTo>
                    <a:pt x="29" y="2242"/>
                  </a:lnTo>
                  <a:lnTo>
                    <a:pt x="0" y="2443"/>
                  </a:lnTo>
                  <a:lnTo>
                    <a:pt x="0" y="2616"/>
                  </a:lnTo>
                  <a:lnTo>
                    <a:pt x="29" y="2673"/>
                  </a:lnTo>
                  <a:lnTo>
                    <a:pt x="58" y="2731"/>
                  </a:lnTo>
                  <a:lnTo>
                    <a:pt x="115" y="2760"/>
                  </a:lnTo>
                  <a:lnTo>
                    <a:pt x="201" y="2788"/>
                  </a:lnTo>
                  <a:lnTo>
                    <a:pt x="201" y="2788"/>
                  </a:lnTo>
                  <a:lnTo>
                    <a:pt x="259" y="2760"/>
                  </a:lnTo>
                  <a:lnTo>
                    <a:pt x="259" y="2760"/>
                  </a:lnTo>
                  <a:lnTo>
                    <a:pt x="374" y="2731"/>
                  </a:lnTo>
                  <a:lnTo>
                    <a:pt x="489" y="2645"/>
                  </a:lnTo>
                  <a:lnTo>
                    <a:pt x="604" y="2558"/>
                  </a:lnTo>
                  <a:lnTo>
                    <a:pt x="719" y="2443"/>
                  </a:lnTo>
                  <a:lnTo>
                    <a:pt x="920" y="2185"/>
                  </a:lnTo>
                  <a:lnTo>
                    <a:pt x="1064" y="1955"/>
                  </a:lnTo>
                  <a:lnTo>
                    <a:pt x="1064" y="1955"/>
                  </a:lnTo>
                  <a:lnTo>
                    <a:pt x="1265" y="1639"/>
                  </a:lnTo>
                  <a:lnTo>
                    <a:pt x="1466" y="1322"/>
                  </a:lnTo>
                  <a:lnTo>
                    <a:pt x="1466" y="1322"/>
                  </a:lnTo>
                  <a:lnTo>
                    <a:pt x="1610" y="1064"/>
                  </a:lnTo>
                  <a:lnTo>
                    <a:pt x="1610" y="1064"/>
                  </a:lnTo>
                  <a:lnTo>
                    <a:pt x="1725" y="978"/>
                  </a:lnTo>
                  <a:lnTo>
                    <a:pt x="1811" y="891"/>
                  </a:lnTo>
                  <a:lnTo>
                    <a:pt x="1811" y="891"/>
                  </a:lnTo>
                  <a:lnTo>
                    <a:pt x="1868" y="776"/>
                  </a:lnTo>
                  <a:lnTo>
                    <a:pt x="1897" y="633"/>
                  </a:lnTo>
                  <a:lnTo>
                    <a:pt x="1897" y="460"/>
                  </a:lnTo>
                  <a:lnTo>
                    <a:pt x="1868" y="317"/>
                  </a:lnTo>
                  <a:lnTo>
                    <a:pt x="1782" y="202"/>
                  </a:lnTo>
                  <a:lnTo>
                    <a:pt x="1696" y="87"/>
                  </a:lnTo>
                  <a:lnTo>
                    <a:pt x="1581" y="29"/>
                  </a:lnTo>
                  <a:lnTo>
                    <a:pt x="1409" y="0"/>
                  </a:lnTo>
                </a:path>
              </a:pathLst>
            </a:custGeom>
            <a:solidFill>
              <a:srgbClr val="FFFFFF">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4"/>
            <p:cNvSpPr/>
            <p:nvPr/>
          </p:nvSpPr>
          <p:spPr>
            <a:xfrm>
              <a:off x="1203925" y="4097300"/>
              <a:ext cx="69700" cy="56075"/>
            </a:xfrm>
            <a:custGeom>
              <a:avLst/>
              <a:gdLst/>
              <a:ahLst/>
              <a:cxnLst/>
              <a:rect l="l" t="t" r="r" b="b"/>
              <a:pathLst>
                <a:path w="2788" h="2243" extrusionOk="0">
                  <a:moveTo>
                    <a:pt x="2156" y="0"/>
                  </a:moveTo>
                  <a:lnTo>
                    <a:pt x="2012" y="87"/>
                  </a:lnTo>
                  <a:lnTo>
                    <a:pt x="1839" y="230"/>
                  </a:lnTo>
                  <a:lnTo>
                    <a:pt x="1667" y="374"/>
                  </a:lnTo>
                  <a:lnTo>
                    <a:pt x="1351" y="661"/>
                  </a:lnTo>
                  <a:lnTo>
                    <a:pt x="604" y="1265"/>
                  </a:lnTo>
                  <a:lnTo>
                    <a:pt x="374" y="1437"/>
                  </a:lnTo>
                  <a:lnTo>
                    <a:pt x="173" y="1639"/>
                  </a:lnTo>
                  <a:lnTo>
                    <a:pt x="86" y="1754"/>
                  </a:lnTo>
                  <a:lnTo>
                    <a:pt x="29" y="1869"/>
                  </a:lnTo>
                  <a:lnTo>
                    <a:pt x="0" y="1984"/>
                  </a:lnTo>
                  <a:lnTo>
                    <a:pt x="29" y="2127"/>
                  </a:lnTo>
                  <a:lnTo>
                    <a:pt x="58" y="2185"/>
                  </a:lnTo>
                  <a:lnTo>
                    <a:pt x="115" y="2214"/>
                  </a:lnTo>
                  <a:lnTo>
                    <a:pt x="230" y="2242"/>
                  </a:lnTo>
                  <a:lnTo>
                    <a:pt x="287" y="2242"/>
                  </a:lnTo>
                  <a:lnTo>
                    <a:pt x="345" y="2185"/>
                  </a:lnTo>
                  <a:lnTo>
                    <a:pt x="517" y="2127"/>
                  </a:lnTo>
                  <a:lnTo>
                    <a:pt x="661" y="2099"/>
                  </a:lnTo>
                  <a:lnTo>
                    <a:pt x="1063" y="1926"/>
                  </a:lnTo>
                  <a:lnTo>
                    <a:pt x="1408" y="1696"/>
                  </a:lnTo>
                  <a:lnTo>
                    <a:pt x="2041" y="1294"/>
                  </a:lnTo>
                  <a:lnTo>
                    <a:pt x="2357" y="1093"/>
                  </a:lnTo>
                  <a:lnTo>
                    <a:pt x="2644" y="834"/>
                  </a:lnTo>
                  <a:lnTo>
                    <a:pt x="2730" y="690"/>
                  </a:lnTo>
                  <a:lnTo>
                    <a:pt x="2788" y="547"/>
                  </a:lnTo>
                  <a:lnTo>
                    <a:pt x="2788" y="403"/>
                  </a:lnTo>
                  <a:lnTo>
                    <a:pt x="2759" y="288"/>
                  </a:lnTo>
                  <a:lnTo>
                    <a:pt x="2673" y="173"/>
                  </a:lnTo>
                  <a:lnTo>
                    <a:pt x="2587" y="58"/>
                  </a:lnTo>
                  <a:lnTo>
                    <a:pt x="2443" y="0"/>
                  </a:lnTo>
                  <a:close/>
                </a:path>
              </a:pathLst>
            </a:custGeom>
            <a:solidFill>
              <a:srgbClr val="FFFFFF">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4"/>
            <p:cNvSpPr/>
            <p:nvPr/>
          </p:nvSpPr>
          <p:spPr>
            <a:xfrm>
              <a:off x="1203925" y="4097300"/>
              <a:ext cx="69700" cy="56075"/>
            </a:xfrm>
            <a:custGeom>
              <a:avLst/>
              <a:gdLst/>
              <a:ahLst/>
              <a:cxnLst/>
              <a:rect l="l" t="t" r="r" b="b"/>
              <a:pathLst>
                <a:path w="2788" h="2243" fill="none" extrusionOk="0">
                  <a:moveTo>
                    <a:pt x="2328" y="0"/>
                  </a:moveTo>
                  <a:lnTo>
                    <a:pt x="2328" y="0"/>
                  </a:lnTo>
                  <a:lnTo>
                    <a:pt x="2156" y="0"/>
                  </a:lnTo>
                  <a:lnTo>
                    <a:pt x="2012" y="87"/>
                  </a:lnTo>
                  <a:lnTo>
                    <a:pt x="2012" y="87"/>
                  </a:lnTo>
                  <a:lnTo>
                    <a:pt x="1839" y="230"/>
                  </a:lnTo>
                  <a:lnTo>
                    <a:pt x="1667" y="374"/>
                  </a:lnTo>
                  <a:lnTo>
                    <a:pt x="1351" y="661"/>
                  </a:lnTo>
                  <a:lnTo>
                    <a:pt x="1351" y="661"/>
                  </a:lnTo>
                  <a:lnTo>
                    <a:pt x="604" y="1265"/>
                  </a:lnTo>
                  <a:lnTo>
                    <a:pt x="604" y="1265"/>
                  </a:lnTo>
                  <a:lnTo>
                    <a:pt x="374" y="1437"/>
                  </a:lnTo>
                  <a:lnTo>
                    <a:pt x="173" y="1639"/>
                  </a:lnTo>
                  <a:lnTo>
                    <a:pt x="86" y="1754"/>
                  </a:lnTo>
                  <a:lnTo>
                    <a:pt x="29" y="1869"/>
                  </a:lnTo>
                  <a:lnTo>
                    <a:pt x="0" y="1984"/>
                  </a:lnTo>
                  <a:lnTo>
                    <a:pt x="29" y="2127"/>
                  </a:lnTo>
                  <a:lnTo>
                    <a:pt x="29" y="2127"/>
                  </a:lnTo>
                  <a:lnTo>
                    <a:pt x="58" y="2185"/>
                  </a:lnTo>
                  <a:lnTo>
                    <a:pt x="115" y="2214"/>
                  </a:lnTo>
                  <a:lnTo>
                    <a:pt x="230" y="2242"/>
                  </a:lnTo>
                  <a:lnTo>
                    <a:pt x="230" y="2242"/>
                  </a:lnTo>
                  <a:lnTo>
                    <a:pt x="287" y="2242"/>
                  </a:lnTo>
                  <a:lnTo>
                    <a:pt x="345" y="2185"/>
                  </a:lnTo>
                  <a:lnTo>
                    <a:pt x="345" y="2185"/>
                  </a:lnTo>
                  <a:lnTo>
                    <a:pt x="517" y="2127"/>
                  </a:lnTo>
                  <a:lnTo>
                    <a:pt x="661" y="2099"/>
                  </a:lnTo>
                  <a:lnTo>
                    <a:pt x="661" y="2099"/>
                  </a:lnTo>
                  <a:lnTo>
                    <a:pt x="1063" y="1926"/>
                  </a:lnTo>
                  <a:lnTo>
                    <a:pt x="1408" y="1696"/>
                  </a:lnTo>
                  <a:lnTo>
                    <a:pt x="1408" y="1696"/>
                  </a:lnTo>
                  <a:lnTo>
                    <a:pt x="2041" y="1294"/>
                  </a:lnTo>
                  <a:lnTo>
                    <a:pt x="2357" y="1093"/>
                  </a:lnTo>
                  <a:lnTo>
                    <a:pt x="2644" y="834"/>
                  </a:lnTo>
                  <a:lnTo>
                    <a:pt x="2644" y="834"/>
                  </a:lnTo>
                  <a:lnTo>
                    <a:pt x="2730" y="690"/>
                  </a:lnTo>
                  <a:lnTo>
                    <a:pt x="2788" y="547"/>
                  </a:lnTo>
                  <a:lnTo>
                    <a:pt x="2788" y="403"/>
                  </a:lnTo>
                  <a:lnTo>
                    <a:pt x="2759" y="288"/>
                  </a:lnTo>
                  <a:lnTo>
                    <a:pt x="2673" y="173"/>
                  </a:lnTo>
                  <a:lnTo>
                    <a:pt x="2587" y="58"/>
                  </a:lnTo>
                  <a:lnTo>
                    <a:pt x="2443" y="0"/>
                  </a:lnTo>
                  <a:lnTo>
                    <a:pt x="2328" y="0"/>
                  </a:lnTo>
                </a:path>
              </a:pathLst>
            </a:custGeom>
            <a:solidFill>
              <a:srgbClr val="FFFFFF">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4"/>
            <p:cNvSpPr/>
            <p:nvPr/>
          </p:nvSpPr>
          <p:spPr>
            <a:xfrm>
              <a:off x="1102600" y="4062800"/>
              <a:ext cx="32350" cy="61825"/>
            </a:xfrm>
            <a:custGeom>
              <a:avLst/>
              <a:gdLst/>
              <a:ahLst/>
              <a:cxnLst/>
              <a:rect l="l" t="t" r="r" b="b"/>
              <a:pathLst>
                <a:path w="1294" h="2473" extrusionOk="0">
                  <a:moveTo>
                    <a:pt x="805" y="1"/>
                  </a:moveTo>
                  <a:lnTo>
                    <a:pt x="690" y="30"/>
                  </a:lnTo>
                  <a:lnTo>
                    <a:pt x="604" y="58"/>
                  </a:lnTo>
                  <a:lnTo>
                    <a:pt x="460" y="145"/>
                  </a:lnTo>
                  <a:lnTo>
                    <a:pt x="345" y="260"/>
                  </a:lnTo>
                  <a:lnTo>
                    <a:pt x="259" y="375"/>
                  </a:lnTo>
                  <a:lnTo>
                    <a:pt x="202" y="518"/>
                  </a:lnTo>
                  <a:lnTo>
                    <a:pt x="116" y="806"/>
                  </a:lnTo>
                  <a:lnTo>
                    <a:pt x="87" y="1122"/>
                  </a:lnTo>
                  <a:lnTo>
                    <a:pt x="29" y="1754"/>
                  </a:lnTo>
                  <a:lnTo>
                    <a:pt x="1" y="2070"/>
                  </a:lnTo>
                  <a:lnTo>
                    <a:pt x="29" y="2214"/>
                  </a:lnTo>
                  <a:lnTo>
                    <a:pt x="58" y="2358"/>
                  </a:lnTo>
                  <a:lnTo>
                    <a:pt x="87" y="2415"/>
                  </a:lnTo>
                  <a:lnTo>
                    <a:pt x="116" y="2444"/>
                  </a:lnTo>
                  <a:lnTo>
                    <a:pt x="231" y="2473"/>
                  </a:lnTo>
                  <a:lnTo>
                    <a:pt x="317" y="2444"/>
                  </a:lnTo>
                  <a:lnTo>
                    <a:pt x="374" y="2386"/>
                  </a:lnTo>
                  <a:lnTo>
                    <a:pt x="633" y="1927"/>
                  </a:lnTo>
                  <a:lnTo>
                    <a:pt x="834" y="1438"/>
                  </a:lnTo>
                  <a:lnTo>
                    <a:pt x="949" y="1237"/>
                  </a:lnTo>
                  <a:lnTo>
                    <a:pt x="1064" y="1064"/>
                  </a:lnTo>
                  <a:lnTo>
                    <a:pt x="1150" y="863"/>
                  </a:lnTo>
                  <a:lnTo>
                    <a:pt x="1265" y="662"/>
                  </a:lnTo>
                  <a:lnTo>
                    <a:pt x="1294" y="547"/>
                  </a:lnTo>
                  <a:lnTo>
                    <a:pt x="1294" y="432"/>
                  </a:lnTo>
                  <a:lnTo>
                    <a:pt x="1265" y="317"/>
                  </a:lnTo>
                  <a:lnTo>
                    <a:pt x="1179" y="231"/>
                  </a:lnTo>
                  <a:lnTo>
                    <a:pt x="1121" y="145"/>
                  </a:lnTo>
                  <a:lnTo>
                    <a:pt x="1007" y="58"/>
                  </a:lnTo>
                  <a:lnTo>
                    <a:pt x="920" y="30"/>
                  </a:lnTo>
                  <a:lnTo>
                    <a:pt x="805" y="1"/>
                  </a:lnTo>
                  <a:close/>
                </a:path>
              </a:pathLst>
            </a:custGeom>
            <a:solidFill>
              <a:srgbClr val="FFFFFF">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4"/>
            <p:cNvSpPr/>
            <p:nvPr/>
          </p:nvSpPr>
          <p:spPr>
            <a:xfrm>
              <a:off x="1102600" y="4062800"/>
              <a:ext cx="32350" cy="61825"/>
            </a:xfrm>
            <a:custGeom>
              <a:avLst/>
              <a:gdLst/>
              <a:ahLst/>
              <a:cxnLst/>
              <a:rect l="l" t="t" r="r" b="b"/>
              <a:pathLst>
                <a:path w="1294" h="2473" fill="none" extrusionOk="0">
                  <a:moveTo>
                    <a:pt x="805" y="1"/>
                  </a:moveTo>
                  <a:lnTo>
                    <a:pt x="805" y="1"/>
                  </a:lnTo>
                  <a:lnTo>
                    <a:pt x="690" y="30"/>
                  </a:lnTo>
                  <a:lnTo>
                    <a:pt x="604" y="58"/>
                  </a:lnTo>
                  <a:lnTo>
                    <a:pt x="604" y="58"/>
                  </a:lnTo>
                  <a:lnTo>
                    <a:pt x="460" y="145"/>
                  </a:lnTo>
                  <a:lnTo>
                    <a:pt x="345" y="260"/>
                  </a:lnTo>
                  <a:lnTo>
                    <a:pt x="259" y="375"/>
                  </a:lnTo>
                  <a:lnTo>
                    <a:pt x="202" y="518"/>
                  </a:lnTo>
                  <a:lnTo>
                    <a:pt x="116" y="806"/>
                  </a:lnTo>
                  <a:lnTo>
                    <a:pt x="87" y="1122"/>
                  </a:lnTo>
                  <a:lnTo>
                    <a:pt x="87" y="1122"/>
                  </a:lnTo>
                  <a:lnTo>
                    <a:pt x="29" y="1754"/>
                  </a:lnTo>
                  <a:lnTo>
                    <a:pt x="1" y="2070"/>
                  </a:lnTo>
                  <a:lnTo>
                    <a:pt x="29" y="2214"/>
                  </a:lnTo>
                  <a:lnTo>
                    <a:pt x="58" y="2358"/>
                  </a:lnTo>
                  <a:lnTo>
                    <a:pt x="58" y="2358"/>
                  </a:lnTo>
                  <a:lnTo>
                    <a:pt x="87" y="2415"/>
                  </a:lnTo>
                  <a:lnTo>
                    <a:pt x="116" y="2444"/>
                  </a:lnTo>
                  <a:lnTo>
                    <a:pt x="231" y="2473"/>
                  </a:lnTo>
                  <a:lnTo>
                    <a:pt x="231" y="2473"/>
                  </a:lnTo>
                  <a:lnTo>
                    <a:pt x="317" y="2444"/>
                  </a:lnTo>
                  <a:lnTo>
                    <a:pt x="374" y="2386"/>
                  </a:lnTo>
                  <a:lnTo>
                    <a:pt x="374" y="2386"/>
                  </a:lnTo>
                  <a:lnTo>
                    <a:pt x="633" y="1927"/>
                  </a:lnTo>
                  <a:lnTo>
                    <a:pt x="834" y="1438"/>
                  </a:lnTo>
                  <a:lnTo>
                    <a:pt x="834" y="1438"/>
                  </a:lnTo>
                  <a:lnTo>
                    <a:pt x="949" y="1237"/>
                  </a:lnTo>
                  <a:lnTo>
                    <a:pt x="1064" y="1064"/>
                  </a:lnTo>
                  <a:lnTo>
                    <a:pt x="1150" y="863"/>
                  </a:lnTo>
                  <a:lnTo>
                    <a:pt x="1265" y="662"/>
                  </a:lnTo>
                  <a:lnTo>
                    <a:pt x="1265" y="662"/>
                  </a:lnTo>
                  <a:lnTo>
                    <a:pt x="1294" y="547"/>
                  </a:lnTo>
                  <a:lnTo>
                    <a:pt x="1294" y="432"/>
                  </a:lnTo>
                  <a:lnTo>
                    <a:pt x="1265" y="317"/>
                  </a:lnTo>
                  <a:lnTo>
                    <a:pt x="1179" y="231"/>
                  </a:lnTo>
                  <a:lnTo>
                    <a:pt x="1121" y="145"/>
                  </a:lnTo>
                  <a:lnTo>
                    <a:pt x="1007" y="58"/>
                  </a:lnTo>
                  <a:lnTo>
                    <a:pt x="920" y="30"/>
                  </a:lnTo>
                  <a:lnTo>
                    <a:pt x="805" y="1"/>
                  </a:lnTo>
                </a:path>
              </a:pathLst>
            </a:custGeom>
            <a:solidFill>
              <a:srgbClr val="FFFFFF">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4"/>
            <p:cNvSpPr/>
            <p:nvPr/>
          </p:nvSpPr>
          <p:spPr>
            <a:xfrm>
              <a:off x="1533725" y="3791925"/>
              <a:ext cx="86225" cy="28050"/>
            </a:xfrm>
            <a:custGeom>
              <a:avLst/>
              <a:gdLst/>
              <a:ahLst/>
              <a:cxnLst/>
              <a:rect l="l" t="t" r="r" b="b"/>
              <a:pathLst>
                <a:path w="3449" h="1122" extrusionOk="0">
                  <a:moveTo>
                    <a:pt x="862" y="1"/>
                  </a:moveTo>
                  <a:lnTo>
                    <a:pt x="517" y="29"/>
                  </a:lnTo>
                  <a:lnTo>
                    <a:pt x="345" y="58"/>
                  </a:lnTo>
                  <a:lnTo>
                    <a:pt x="173" y="116"/>
                  </a:lnTo>
                  <a:lnTo>
                    <a:pt x="86" y="202"/>
                  </a:lnTo>
                  <a:lnTo>
                    <a:pt x="29" y="288"/>
                  </a:lnTo>
                  <a:lnTo>
                    <a:pt x="0" y="374"/>
                  </a:lnTo>
                  <a:lnTo>
                    <a:pt x="0" y="460"/>
                  </a:lnTo>
                  <a:lnTo>
                    <a:pt x="29" y="575"/>
                  </a:lnTo>
                  <a:lnTo>
                    <a:pt x="86" y="662"/>
                  </a:lnTo>
                  <a:lnTo>
                    <a:pt x="173" y="719"/>
                  </a:lnTo>
                  <a:lnTo>
                    <a:pt x="288" y="748"/>
                  </a:lnTo>
                  <a:lnTo>
                    <a:pt x="1006" y="863"/>
                  </a:lnTo>
                  <a:lnTo>
                    <a:pt x="1725" y="978"/>
                  </a:lnTo>
                  <a:lnTo>
                    <a:pt x="2213" y="1064"/>
                  </a:lnTo>
                  <a:lnTo>
                    <a:pt x="2443" y="1093"/>
                  </a:lnTo>
                  <a:lnTo>
                    <a:pt x="2702" y="1121"/>
                  </a:lnTo>
                  <a:lnTo>
                    <a:pt x="2845" y="1093"/>
                  </a:lnTo>
                  <a:lnTo>
                    <a:pt x="3018" y="1064"/>
                  </a:lnTo>
                  <a:lnTo>
                    <a:pt x="3162" y="1006"/>
                  </a:lnTo>
                  <a:lnTo>
                    <a:pt x="3305" y="920"/>
                  </a:lnTo>
                  <a:lnTo>
                    <a:pt x="3363" y="863"/>
                  </a:lnTo>
                  <a:lnTo>
                    <a:pt x="3420" y="805"/>
                  </a:lnTo>
                  <a:lnTo>
                    <a:pt x="3449" y="633"/>
                  </a:lnTo>
                  <a:lnTo>
                    <a:pt x="3449" y="489"/>
                  </a:lnTo>
                  <a:lnTo>
                    <a:pt x="3420" y="403"/>
                  </a:lnTo>
                  <a:lnTo>
                    <a:pt x="3363" y="345"/>
                  </a:lnTo>
                  <a:lnTo>
                    <a:pt x="3248" y="259"/>
                  </a:lnTo>
                  <a:lnTo>
                    <a:pt x="3133" y="173"/>
                  </a:lnTo>
                  <a:lnTo>
                    <a:pt x="3018" y="116"/>
                  </a:lnTo>
                  <a:lnTo>
                    <a:pt x="2874" y="58"/>
                  </a:lnTo>
                  <a:lnTo>
                    <a:pt x="2587" y="1"/>
                  </a:lnTo>
                  <a:lnTo>
                    <a:pt x="2271" y="1"/>
                  </a:lnTo>
                  <a:lnTo>
                    <a:pt x="1581" y="29"/>
                  </a:lnTo>
                  <a:lnTo>
                    <a:pt x="1207" y="29"/>
                  </a:lnTo>
                  <a:lnTo>
                    <a:pt x="862" y="1"/>
                  </a:lnTo>
                  <a:close/>
                </a:path>
              </a:pathLst>
            </a:custGeom>
            <a:solidFill>
              <a:srgbClr val="FFFFFF">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4"/>
            <p:cNvSpPr/>
            <p:nvPr/>
          </p:nvSpPr>
          <p:spPr>
            <a:xfrm>
              <a:off x="1533725" y="3791925"/>
              <a:ext cx="86225" cy="28050"/>
            </a:xfrm>
            <a:custGeom>
              <a:avLst/>
              <a:gdLst/>
              <a:ahLst/>
              <a:cxnLst/>
              <a:rect l="l" t="t" r="r" b="b"/>
              <a:pathLst>
                <a:path w="3449" h="1122" fill="none" extrusionOk="0">
                  <a:moveTo>
                    <a:pt x="2271" y="1"/>
                  </a:moveTo>
                  <a:lnTo>
                    <a:pt x="2271" y="1"/>
                  </a:lnTo>
                  <a:lnTo>
                    <a:pt x="1581" y="29"/>
                  </a:lnTo>
                  <a:lnTo>
                    <a:pt x="1581" y="29"/>
                  </a:lnTo>
                  <a:lnTo>
                    <a:pt x="1495" y="29"/>
                  </a:lnTo>
                  <a:lnTo>
                    <a:pt x="1495" y="29"/>
                  </a:lnTo>
                  <a:lnTo>
                    <a:pt x="1207" y="29"/>
                  </a:lnTo>
                  <a:lnTo>
                    <a:pt x="1207" y="29"/>
                  </a:lnTo>
                  <a:lnTo>
                    <a:pt x="862" y="1"/>
                  </a:lnTo>
                  <a:lnTo>
                    <a:pt x="862" y="1"/>
                  </a:lnTo>
                  <a:lnTo>
                    <a:pt x="517" y="29"/>
                  </a:lnTo>
                  <a:lnTo>
                    <a:pt x="345" y="58"/>
                  </a:lnTo>
                  <a:lnTo>
                    <a:pt x="173" y="116"/>
                  </a:lnTo>
                  <a:lnTo>
                    <a:pt x="173" y="116"/>
                  </a:lnTo>
                  <a:lnTo>
                    <a:pt x="86" y="202"/>
                  </a:lnTo>
                  <a:lnTo>
                    <a:pt x="29" y="288"/>
                  </a:lnTo>
                  <a:lnTo>
                    <a:pt x="0" y="374"/>
                  </a:lnTo>
                  <a:lnTo>
                    <a:pt x="0" y="460"/>
                  </a:lnTo>
                  <a:lnTo>
                    <a:pt x="29" y="575"/>
                  </a:lnTo>
                  <a:lnTo>
                    <a:pt x="86" y="662"/>
                  </a:lnTo>
                  <a:lnTo>
                    <a:pt x="173" y="719"/>
                  </a:lnTo>
                  <a:lnTo>
                    <a:pt x="288" y="748"/>
                  </a:lnTo>
                  <a:lnTo>
                    <a:pt x="288" y="748"/>
                  </a:lnTo>
                  <a:lnTo>
                    <a:pt x="1006" y="863"/>
                  </a:lnTo>
                  <a:lnTo>
                    <a:pt x="1725" y="978"/>
                  </a:lnTo>
                  <a:lnTo>
                    <a:pt x="1725" y="978"/>
                  </a:lnTo>
                  <a:lnTo>
                    <a:pt x="2213" y="1064"/>
                  </a:lnTo>
                  <a:lnTo>
                    <a:pt x="2443" y="1093"/>
                  </a:lnTo>
                  <a:lnTo>
                    <a:pt x="2702" y="1121"/>
                  </a:lnTo>
                  <a:lnTo>
                    <a:pt x="2702" y="1121"/>
                  </a:lnTo>
                  <a:lnTo>
                    <a:pt x="2845" y="1093"/>
                  </a:lnTo>
                  <a:lnTo>
                    <a:pt x="3018" y="1064"/>
                  </a:lnTo>
                  <a:lnTo>
                    <a:pt x="3162" y="1006"/>
                  </a:lnTo>
                  <a:lnTo>
                    <a:pt x="3305" y="920"/>
                  </a:lnTo>
                  <a:lnTo>
                    <a:pt x="3305" y="920"/>
                  </a:lnTo>
                  <a:lnTo>
                    <a:pt x="3363" y="863"/>
                  </a:lnTo>
                  <a:lnTo>
                    <a:pt x="3420" y="805"/>
                  </a:lnTo>
                  <a:lnTo>
                    <a:pt x="3449" y="633"/>
                  </a:lnTo>
                  <a:lnTo>
                    <a:pt x="3449" y="489"/>
                  </a:lnTo>
                  <a:lnTo>
                    <a:pt x="3420" y="403"/>
                  </a:lnTo>
                  <a:lnTo>
                    <a:pt x="3363" y="345"/>
                  </a:lnTo>
                  <a:lnTo>
                    <a:pt x="3363" y="345"/>
                  </a:lnTo>
                  <a:lnTo>
                    <a:pt x="3248" y="259"/>
                  </a:lnTo>
                  <a:lnTo>
                    <a:pt x="3133" y="173"/>
                  </a:lnTo>
                  <a:lnTo>
                    <a:pt x="3018" y="116"/>
                  </a:lnTo>
                  <a:lnTo>
                    <a:pt x="2874" y="58"/>
                  </a:lnTo>
                  <a:lnTo>
                    <a:pt x="2587" y="1"/>
                  </a:lnTo>
                  <a:lnTo>
                    <a:pt x="2271" y="1"/>
                  </a:lnTo>
                </a:path>
              </a:pathLst>
            </a:custGeom>
            <a:solidFill>
              <a:srgbClr val="FFFFFF">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4"/>
            <p:cNvSpPr/>
            <p:nvPr/>
          </p:nvSpPr>
          <p:spPr>
            <a:xfrm>
              <a:off x="1721975" y="3858025"/>
              <a:ext cx="79775" cy="32375"/>
            </a:xfrm>
            <a:custGeom>
              <a:avLst/>
              <a:gdLst/>
              <a:ahLst/>
              <a:cxnLst/>
              <a:rect l="l" t="t" r="r" b="b"/>
              <a:pathLst>
                <a:path w="3191" h="1295" extrusionOk="0">
                  <a:moveTo>
                    <a:pt x="58" y="1"/>
                  </a:moveTo>
                  <a:lnTo>
                    <a:pt x="29" y="58"/>
                  </a:lnTo>
                  <a:lnTo>
                    <a:pt x="0" y="202"/>
                  </a:lnTo>
                  <a:lnTo>
                    <a:pt x="0" y="288"/>
                  </a:lnTo>
                  <a:lnTo>
                    <a:pt x="86" y="403"/>
                  </a:lnTo>
                  <a:lnTo>
                    <a:pt x="173" y="489"/>
                  </a:lnTo>
                  <a:lnTo>
                    <a:pt x="403" y="604"/>
                  </a:lnTo>
                  <a:lnTo>
                    <a:pt x="604" y="691"/>
                  </a:lnTo>
                  <a:lnTo>
                    <a:pt x="1552" y="949"/>
                  </a:lnTo>
                  <a:lnTo>
                    <a:pt x="2012" y="1093"/>
                  </a:lnTo>
                  <a:lnTo>
                    <a:pt x="2501" y="1265"/>
                  </a:lnTo>
                  <a:lnTo>
                    <a:pt x="2587" y="1294"/>
                  </a:lnTo>
                  <a:lnTo>
                    <a:pt x="2788" y="1294"/>
                  </a:lnTo>
                  <a:lnTo>
                    <a:pt x="2874" y="1265"/>
                  </a:lnTo>
                  <a:lnTo>
                    <a:pt x="3018" y="1150"/>
                  </a:lnTo>
                  <a:lnTo>
                    <a:pt x="3133" y="1007"/>
                  </a:lnTo>
                  <a:lnTo>
                    <a:pt x="3190" y="834"/>
                  </a:lnTo>
                  <a:lnTo>
                    <a:pt x="3190" y="662"/>
                  </a:lnTo>
                  <a:lnTo>
                    <a:pt x="3162" y="489"/>
                  </a:lnTo>
                  <a:lnTo>
                    <a:pt x="3104" y="432"/>
                  </a:lnTo>
                  <a:lnTo>
                    <a:pt x="3047" y="346"/>
                  </a:lnTo>
                  <a:lnTo>
                    <a:pt x="2960" y="317"/>
                  </a:lnTo>
                  <a:lnTo>
                    <a:pt x="2874" y="288"/>
                  </a:lnTo>
                  <a:lnTo>
                    <a:pt x="2443" y="202"/>
                  </a:lnTo>
                  <a:lnTo>
                    <a:pt x="2012" y="116"/>
                  </a:lnTo>
                  <a:lnTo>
                    <a:pt x="1581" y="58"/>
                  </a:lnTo>
                  <a:lnTo>
                    <a:pt x="1121" y="29"/>
                  </a:lnTo>
                  <a:lnTo>
                    <a:pt x="1064" y="29"/>
                  </a:lnTo>
                  <a:lnTo>
                    <a:pt x="834" y="58"/>
                  </a:lnTo>
                  <a:lnTo>
                    <a:pt x="345" y="58"/>
                  </a:lnTo>
                  <a:lnTo>
                    <a:pt x="173" y="1"/>
                  </a:lnTo>
                  <a:close/>
                </a:path>
              </a:pathLst>
            </a:custGeom>
            <a:solidFill>
              <a:srgbClr val="FFFFFF">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4"/>
            <p:cNvSpPr/>
            <p:nvPr/>
          </p:nvSpPr>
          <p:spPr>
            <a:xfrm>
              <a:off x="1721975" y="3858025"/>
              <a:ext cx="79775" cy="32375"/>
            </a:xfrm>
            <a:custGeom>
              <a:avLst/>
              <a:gdLst/>
              <a:ahLst/>
              <a:cxnLst/>
              <a:rect l="l" t="t" r="r" b="b"/>
              <a:pathLst>
                <a:path w="3191" h="1295" fill="none" extrusionOk="0">
                  <a:moveTo>
                    <a:pt x="144" y="1"/>
                  </a:moveTo>
                  <a:lnTo>
                    <a:pt x="144" y="1"/>
                  </a:lnTo>
                  <a:lnTo>
                    <a:pt x="58" y="1"/>
                  </a:lnTo>
                  <a:lnTo>
                    <a:pt x="29" y="58"/>
                  </a:lnTo>
                  <a:lnTo>
                    <a:pt x="29" y="58"/>
                  </a:lnTo>
                  <a:lnTo>
                    <a:pt x="0" y="202"/>
                  </a:lnTo>
                  <a:lnTo>
                    <a:pt x="0" y="288"/>
                  </a:lnTo>
                  <a:lnTo>
                    <a:pt x="86" y="403"/>
                  </a:lnTo>
                  <a:lnTo>
                    <a:pt x="173" y="489"/>
                  </a:lnTo>
                  <a:lnTo>
                    <a:pt x="403" y="604"/>
                  </a:lnTo>
                  <a:lnTo>
                    <a:pt x="604" y="691"/>
                  </a:lnTo>
                  <a:lnTo>
                    <a:pt x="604" y="691"/>
                  </a:lnTo>
                  <a:lnTo>
                    <a:pt x="1552" y="949"/>
                  </a:lnTo>
                  <a:lnTo>
                    <a:pt x="2012" y="1093"/>
                  </a:lnTo>
                  <a:lnTo>
                    <a:pt x="2501" y="1265"/>
                  </a:lnTo>
                  <a:lnTo>
                    <a:pt x="2501" y="1265"/>
                  </a:lnTo>
                  <a:lnTo>
                    <a:pt x="2587" y="1294"/>
                  </a:lnTo>
                  <a:lnTo>
                    <a:pt x="2673" y="1294"/>
                  </a:lnTo>
                  <a:lnTo>
                    <a:pt x="2673" y="1294"/>
                  </a:lnTo>
                  <a:lnTo>
                    <a:pt x="2788" y="1294"/>
                  </a:lnTo>
                  <a:lnTo>
                    <a:pt x="2874" y="1265"/>
                  </a:lnTo>
                  <a:lnTo>
                    <a:pt x="3018" y="1150"/>
                  </a:lnTo>
                  <a:lnTo>
                    <a:pt x="3133" y="1007"/>
                  </a:lnTo>
                  <a:lnTo>
                    <a:pt x="3190" y="834"/>
                  </a:lnTo>
                  <a:lnTo>
                    <a:pt x="3190" y="662"/>
                  </a:lnTo>
                  <a:lnTo>
                    <a:pt x="3162" y="489"/>
                  </a:lnTo>
                  <a:lnTo>
                    <a:pt x="3104" y="432"/>
                  </a:lnTo>
                  <a:lnTo>
                    <a:pt x="3047" y="346"/>
                  </a:lnTo>
                  <a:lnTo>
                    <a:pt x="2960" y="317"/>
                  </a:lnTo>
                  <a:lnTo>
                    <a:pt x="2874" y="288"/>
                  </a:lnTo>
                  <a:lnTo>
                    <a:pt x="2874" y="288"/>
                  </a:lnTo>
                  <a:lnTo>
                    <a:pt x="2443" y="202"/>
                  </a:lnTo>
                  <a:lnTo>
                    <a:pt x="2012" y="116"/>
                  </a:lnTo>
                  <a:lnTo>
                    <a:pt x="1581" y="58"/>
                  </a:lnTo>
                  <a:lnTo>
                    <a:pt x="1121" y="29"/>
                  </a:lnTo>
                  <a:lnTo>
                    <a:pt x="1121" y="29"/>
                  </a:lnTo>
                  <a:lnTo>
                    <a:pt x="1064" y="29"/>
                  </a:lnTo>
                  <a:lnTo>
                    <a:pt x="1064" y="29"/>
                  </a:lnTo>
                  <a:lnTo>
                    <a:pt x="834" y="58"/>
                  </a:lnTo>
                  <a:lnTo>
                    <a:pt x="834" y="58"/>
                  </a:lnTo>
                  <a:lnTo>
                    <a:pt x="575" y="58"/>
                  </a:lnTo>
                  <a:lnTo>
                    <a:pt x="575" y="58"/>
                  </a:lnTo>
                  <a:lnTo>
                    <a:pt x="345" y="58"/>
                  </a:lnTo>
                  <a:lnTo>
                    <a:pt x="173" y="1"/>
                  </a:lnTo>
                  <a:lnTo>
                    <a:pt x="173" y="1"/>
                  </a:lnTo>
                  <a:lnTo>
                    <a:pt x="144" y="1"/>
                  </a:lnTo>
                </a:path>
              </a:pathLst>
            </a:custGeom>
            <a:solidFill>
              <a:srgbClr val="FFFFFF">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4"/>
            <p:cNvSpPr/>
            <p:nvPr/>
          </p:nvSpPr>
          <p:spPr>
            <a:xfrm>
              <a:off x="1732750" y="3944975"/>
              <a:ext cx="84800" cy="35950"/>
            </a:xfrm>
            <a:custGeom>
              <a:avLst/>
              <a:gdLst/>
              <a:ahLst/>
              <a:cxnLst/>
              <a:rect l="l" t="t" r="r" b="b"/>
              <a:pathLst>
                <a:path w="3392" h="1438" extrusionOk="0">
                  <a:moveTo>
                    <a:pt x="403" y="0"/>
                  </a:moveTo>
                  <a:lnTo>
                    <a:pt x="201" y="58"/>
                  </a:lnTo>
                  <a:lnTo>
                    <a:pt x="115" y="87"/>
                  </a:lnTo>
                  <a:lnTo>
                    <a:pt x="58" y="144"/>
                  </a:lnTo>
                  <a:lnTo>
                    <a:pt x="29" y="202"/>
                  </a:lnTo>
                  <a:lnTo>
                    <a:pt x="0" y="288"/>
                  </a:lnTo>
                  <a:lnTo>
                    <a:pt x="0" y="345"/>
                  </a:lnTo>
                  <a:lnTo>
                    <a:pt x="29" y="431"/>
                  </a:lnTo>
                  <a:lnTo>
                    <a:pt x="87" y="489"/>
                  </a:lnTo>
                  <a:lnTo>
                    <a:pt x="173" y="546"/>
                  </a:lnTo>
                  <a:lnTo>
                    <a:pt x="834" y="863"/>
                  </a:lnTo>
                  <a:lnTo>
                    <a:pt x="1207" y="1006"/>
                  </a:lnTo>
                  <a:lnTo>
                    <a:pt x="1552" y="1150"/>
                  </a:lnTo>
                  <a:lnTo>
                    <a:pt x="2185" y="1322"/>
                  </a:lnTo>
                  <a:lnTo>
                    <a:pt x="2501" y="1409"/>
                  </a:lnTo>
                  <a:lnTo>
                    <a:pt x="2817" y="1437"/>
                  </a:lnTo>
                  <a:lnTo>
                    <a:pt x="2989" y="1409"/>
                  </a:lnTo>
                  <a:lnTo>
                    <a:pt x="3104" y="1351"/>
                  </a:lnTo>
                  <a:lnTo>
                    <a:pt x="3248" y="1265"/>
                  </a:lnTo>
                  <a:lnTo>
                    <a:pt x="3334" y="1150"/>
                  </a:lnTo>
                  <a:lnTo>
                    <a:pt x="3392" y="1006"/>
                  </a:lnTo>
                  <a:lnTo>
                    <a:pt x="3392" y="863"/>
                  </a:lnTo>
                  <a:lnTo>
                    <a:pt x="3363" y="719"/>
                  </a:lnTo>
                  <a:lnTo>
                    <a:pt x="3277" y="575"/>
                  </a:lnTo>
                  <a:lnTo>
                    <a:pt x="3133" y="431"/>
                  </a:lnTo>
                  <a:lnTo>
                    <a:pt x="2989" y="345"/>
                  </a:lnTo>
                  <a:lnTo>
                    <a:pt x="2817" y="288"/>
                  </a:lnTo>
                  <a:lnTo>
                    <a:pt x="2616" y="259"/>
                  </a:lnTo>
                  <a:lnTo>
                    <a:pt x="2242" y="202"/>
                  </a:lnTo>
                  <a:lnTo>
                    <a:pt x="1868" y="173"/>
                  </a:lnTo>
                  <a:lnTo>
                    <a:pt x="1265" y="58"/>
                  </a:lnTo>
                  <a:lnTo>
                    <a:pt x="920" y="0"/>
                  </a:lnTo>
                  <a:close/>
                </a:path>
              </a:pathLst>
            </a:custGeom>
            <a:solidFill>
              <a:srgbClr val="FFFFFF">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4"/>
            <p:cNvSpPr/>
            <p:nvPr/>
          </p:nvSpPr>
          <p:spPr>
            <a:xfrm>
              <a:off x="1732750" y="3944975"/>
              <a:ext cx="84800" cy="35950"/>
            </a:xfrm>
            <a:custGeom>
              <a:avLst/>
              <a:gdLst/>
              <a:ahLst/>
              <a:cxnLst/>
              <a:rect l="l" t="t" r="r" b="b"/>
              <a:pathLst>
                <a:path w="3392" h="1438" fill="none" extrusionOk="0">
                  <a:moveTo>
                    <a:pt x="604" y="0"/>
                  </a:moveTo>
                  <a:lnTo>
                    <a:pt x="604" y="0"/>
                  </a:lnTo>
                  <a:lnTo>
                    <a:pt x="403" y="0"/>
                  </a:lnTo>
                  <a:lnTo>
                    <a:pt x="201" y="58"/>
                  </a:lnTo>
                  <a:lnTo>
                    <a:pt x="201" y="58"/>
                  </a:lnTo>
                  <a:lnTo>
                    <a:pt x="115" y="87"/>
                  </a:lnTo>
                  <a:lnTo>
                    <a:pt x="58" y="144"/>
                  </a:lnTo>
                  <a:lnTo>
                    <a:pt x="29" y="202"/>
                  </a:lnTo>
                  <a:lnTo>
                    <a:pt x="0" y="288"/>
                  </a:lnTo>
                  <a:lnTo>
                    <a:pt x="0" y="345"/>
                  </a:lnTo>
                  <a:lnTo>
                    <a:pt x="29" y="431"/>
                  </a:lnTo>
                  <a:lnTo>
                    <a:pt x="87" y="489"/>
                  </a:lnTo>
                  <a:lnTo>
                    <a:pt x="173" y="546"/>
                  </a:lnTo>
                  <a:lnTo>
                    <a:pt x="173" y="546"/>
                  </a:lnTo>
                  <a:lnTo>
                    <a:pt x="834" y="863"/>
                  </a:lnTo>
                  <a:lnTo>
                    <a:pt x="1207" y="1006"/>
                  </a:lnTo>
                  <a:lnTo>
                    <a:pt x="1552" y="1150"/>
                  </a:lnTo>
                  <a:lnTo>
                    <a:pt x="1552" y="1150"/>
                  </a:lnTo>
                  <a:lnTo>
                    <a:pt x="2185" y="1322"/>
                  </a:lnTo>
                  <a:lnTo>
                    <a:pt x="2501" y="1409"/>
                  </a:lnTo>
                  <a:lnTo>
                    <a:pt x="2817" y="1437"/>
                  </a:lnTo>
                  <a:lnTo>
                    <a:pt x="2817" y="1437"/>
                  </a:lnTo>
                  <a:lnTo>
                    <a:pt x="2817" y="1437"/>
                  </a:lnTo>
                  <a:lnTo>
                    <a:pt x="2817" y="1437"/>
                  </a:lnTo>
                  <a:lnTo>
                    <a:pt x="2989" y="1409"/>
                  </a:lnTo>
                  <a:lnTo>
                    <a:pt x="3104" y="1351"/>
                  </a:lnTo>
                  <a:lnTo>
                    <a:pt x="3248" y="1265"/>
                  </a:lnTo>
                  <a:lnTo>
                    <a:pt x="3334" y="1150"/>
                  </a:lnTo>
                  <a:lnTo>
                    <a:pt x="3392" y="1006"/>
                  </a:lnTo>
                  <a:lnTo>
                    <a:pt x="3392" y="863"/>
                  </a:lnTo>
                  <a:lnTo>
                    <a:pt x="3363" y="719"/>
                  </a:lnTo>
                  <a:lnTo>
                    <a:pt x="3277" y="575"/>
                  </a:lnTo>
                  <a:lnTo>
                    <a:pt x="3277" y="575"/>
                  </a:lnTo>
                  <a:lnTo>
                    <a:pt x="3133" y="431"/>
                  </a:lnTo>
                  <a:lnTo>
                    <a:pt x="2989" y="345"/>
                  </a:lnTo>
                  <a:lnTo>
                    <a:pt x="2817" y="288"/>
                  </a:lnTo>
                  <a:lnTo>
                    <a:pt x="2616" y="259"/>
                  </a:lnTo>
                  <a:lnTo>
                    <a:pt x="2242" y="202"/>
                  </a:lnTo>
                  <a:lnTo>
                    <a:pt x="1868" y="173"/>
                  </a:lnTo>
                  <a:lnTo>
                    <a:pt x="1868" y="173"/>
                  </a:lnTo>
                  <a:lnTo>
                    <a:pt x="1265" y="58"/>
                  </a:lnTo>
                  <a:lnTo>
                    <a:pt x="920" y="0"/>
                  </a:lnTo>
                  <a:lnTo>
                    <a:pt x="604" y="0"/>
                  </a:lnTo>
                </a:path>
              </a:pathLst>
            </a:custGeom>
            <a:solidFill>
              <a:srgbClr val="FFFFFF">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4"/>
            <p:cNvSpPr/>
            <p:nvPr/>
          </p:nvSpPr>
          <p:spPr>
            <a:xfrm>
              <a:off x="1780175" y="4046275"/>
              <a:ext cx="98450" cy="33075"/>
            </a:xfrm>
            <a:custGeom>
              <a:avLst/>
              <a:gdLst/>
              <a:ahLst/>
              <a:cxnLst/>
              <a:rect l="l" t="t" r="r" b="b"/>
              <a:pathLst>
                <a:path w="3938" h="1323" extrusionOk="0">
                  <a:moveTo>
                    <a:pt x="1150" y="1"/>
                  </a:moveTo>
                  <a:lnTo>
                    <a:pt x="690" y="30"/>
                  </a:lnTo>
                  <a:lnTo>
                    <a:pt x="460" y="58"/>
                  </a:lnTo>
                  <a:lnTo>
                    <a:pt x="230" y="116"/>
                  </a:lnTo>
                  <a:lnTo>
                    <a:pt x="144" y="145"/>
                  </a:lnTo>
                  <a:lnTo>
                    <a:pt x="58" y="202"/>
                  </a:lnTo>
                  <a:lnTo>
                    <a:pt x="29" y="288"/>
                  </a:lnTo>
                  <a:lnTo>
                    <a:pt x="0" y="346"/>
                  </a:lnTo>
                  <a:lnTo>
                    <a:pt x="0" y="432"/>
                  </a:lnTo>
                  <a:lnTo>
                    <a:pt x="29" y="489"/>
                  </a:lnTo>
                  <a:lnTo>
                    <a:pt x="86" y="576"/>
                  </a:lnTo>
                  <a:lnTo>
                    <a:pt x="173" y="633"/>
                  </a:lnTo>
                  <a:lnTo>
                    <a:pt x="518" y="777"/>
                  </a:lnTo>
                  <a:lnTo>
                    <a:pt x="862" y="863"/>
                  </a:lnTo>
                  <a:lnTo>
                    <a:pt x="1236" y="949"/>
                  </a:lnTo>
                  <a:lnTo>
                    <a:pt x="1610" y="1007"/>
                  </a:lnTo>
                  <a:lnTo>
                    <a:pt x="2357" y="1093"/>
                  </a:lnTo>
                  <a:lnTo>
                    <a:pt x="2731" y="1150"/>
                  </a:lnTo>
                  <a:lnTo>
                    <a:pt x="3104" y="1265"/>
                  </a:lnTo>
                  <a:lnTo>
                    <a:pt x="3219" y="1294"/>
                  </a:lnTo>
                  <a:lnTo>
                    <a:pt x="3363" y="1323"/>
                  </a:lnTo>
                  <a:lnTo>
                    <a:pt x="3478" y="1294"/>
                  </a:lnTo>
                  <a:lnTo>
                    <a:pt x="3593" y="1265"/>
                  </a:lnTo>
                  <a:lnTo>
                    <a:pt x="3708" y="1179"/>
                  </a:lnTo>
                  <a:lnTo>
                    <a:pt x="3765" y="1122"/>
                  </a:lnTo>
                  <a:lnTo>
                    <a:pt x="3851" y="1007"/>
                  </a:lnTo>
                  <a:lnTo>
                    <a:pt x="3880" y="892"/>
                  </a:lnTo>
                  <a:lnTo>
                    <a:pt x="3909" y="777"/>
                  </a:lnTo>
                  <a:lnTo>
                    <a:pt x="3938" y="662"/>
                  </a:lnTo>
                  <a:lnTo>
                    <a:pt x="3938" y="547"/>
                  </a:lnTo>
                  <a:lnTo>
                    <a:pt x="3909" y="432"/>
                  </a:lnTo>
                  <a:lnTo>
                    <a:pt x="3851" y="317"/>
                  </a:lnTo>
                  <a:lnTo>
                    <a:pt x="3794" y="202"/>
                  </a:lnTo>
                  <a:lnTo>
                    <a:pt x="3708" y="145"/>
                  </a:lnTo>
                  <a:lnTo>
                    <a:pt x="3622" y="58"/>
                  </a:lnTo>
                  <a:lnTo>
                    <a:pt x="3478" y="30"/>
                  </a:lnTo>
                  <a:lnTo>
                    <a:pt x="3334" y="1"/>
                  </a:lnTo>
                  <a:lnTo>
                    <a:pt x="3219" y="30"/>
                  </a:lnTo>
                  <a:lnTo>
                    <a:pt x="2932" y="58"/>
                  </a:lnTo>
                  <a:lnTo>
                    <a:pt x="2644" y="58"/>
                  </a:lnTo>
                  <a:lnTo>
                    <a:pt x="1897" y="30"/>
                  </a:lnTo>
                  <a:lnTo>
                    <a:pt x="1150" y="1"/>
                  </a:lnTo>
                  <a:close/>
                </a:path>
              </a:pathLst>
            </a:custGeom>
            <a:solidFill>
              <a:srgbClr val="FFFFFF">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4"/>
            <p:cNvSpPr/>
            <p:nvPr/>
          </p:nvSpPr>
          <p:spPr>
            <a:xfrm>
              <a:off x="1780175" y="4046275"/>
              <a:ext cx="98450" cy="33075"/>
            </a:xfrm>
            <a:custGeom>
              <a:avLst/>
              <a:gdLst/>
              <a:ahLst/>
              <a:cxnLst/>
              <a:rect l="l" t="t" r="r" b="b"/>
              <a:pathLst>
                <a:path w="3938" h="1323" fill="none" extrusionOk="0">
                  <a:moveTo>
                    <a:pt x="1150" y="1"/>
                  </a:moveTo>
                  <a:lnTo>
                    <a:pt x="1150" y="1"/>
                  </a:lnTo>
                  <a:lnTo>
                    <a:pt x="690" y="30"/>
                  </a:lnTo>
                  <a:lnTo>
                    <a:pt x="460" y="58"/>
                  </a:lnTo>
                  <a:lnTo>
                    <a:pt x="230" y="116"/>
                  </a:lnTo>
                  <a:lnTo>
                    <a:pt x="230" y="116"/>
                  </a:lnTo>
                  <a:lnTo>
                    <a:pt x="144" y="145"/>
                  </a:lnTo>
                  <a:lnTo>
                    <a:pt x="58" y="202"/>
                  </a:lnTo>
                  <a:lnTo>
                    <a:pt x="29" y="288"/>
                  </a:lnTo>
                  <a:lnTo>
                    <a:pt x="0" y="346"/>
                  </a:lnTo>
                  <a:lnTo>
                    <a:pt x="0" y="432"/>
                  </a:lnTo>
                  <a:lnTo>
                    <a:pt x="29" y="489"/>
                  </a:lnTo>
                  <a:lnTo>
                    <a:pt x="86" y="576"/>
                  </a:lnTo>
                  <a:lnTo>
                    <a:pt x="173" y="633"/>
                  </a:lnTo>
                  <a:lnTo>
                    <a:pt x="173" y="633"/>
                  </a:lnTo>
                  <a:lnTo>
                    <a:pt x="518" y="777"/>
                  </a:lnTo>
                  <a:lnTo>
                    <a:pt x="862" y="863"/>
                  </a:lnTo>
                  <a:lnTo>
                    <a:pt x="1236" y="949"/>
                  </a:lnTo>
                  <a:lnTo>
                    <a:pt x="1610" y="1007"/>
                  </a:lnTo>
                  <a:lnTo>
                    <a:pt x="2357" y="1093"/>
                  </a:lnTo>
                  <a:lnTo>
                    <a:pt x="2731" y="1150"/>
                  </a:lnTo>
                  <a:lnTo>
                    <a:pt x="3104" y="1265"/>
                  </a:lnTo>
                  <a:lnTo>
                    <a:pt x="3104" y="1265"/>
                  </a:lnTo>
                  <a:lnTo>
                    <a:pt x="3219" y="1294"/>
                  </a:lnTo>
                  <a:lnTo>
                    <a:pt x="3363" y="1323"/>
                  </a:lnTo>
                  <a:lnTo>
                    <a:pt x="3363" y="1323"/>
                  </a:lnTo>
                  <a:lnTo>
                    <a:pt x="3478" y="1294"/>
                  </a:lnTo>
                  <a:lnTo>
                    <a:pt x="3593" y="1265"/>
                  </a:lnTo>
                  <a:lnTo>
                    <a:pt x="3708" y="1179"/>
                  </a:lnTo>
                  <a:lnTo>
                    <a:pt x="3765" y="1122"/>
                  </a:lnTo>
                  <a:lnTo>
                    <a:pt x="3851" y="1007"/>
                  </a:lnTo>
                  <a:lnTo>
                    <a:pt x="3880" y="892"/>
                  </a:lnTo>
                  <a:lnTo>
                    <a:pt x="3909" y="777"/>
                  </a:lnTo>
                  <a:lnTo>
                    <a:pt x="3938" y="662"/>
                  </a:lnTo>
                  <a:lnTo>
                    <a:pt x="3938" y="662"/>
                  </a:lnTo>
                  <a:lnTo>
                    <a:pt x="3938" y="547"/>
                  </a:lnTo>
                  <a:lnTo>
                    <a:pt x="3909" y="432"/>
                  </a:lnTo>
                  <a:lnTo>
                    <a:pt x="3851" y="317"/>
                  </a:lnTo>
                  <a:lnTo>
                    <a:pt x="3794" y="202"/>
                  </a:lnTo>
                  <a:lnTo>
                    <a:pt x="3708" y="145"/>
                  </a:lnTo>
                  <a:lnTo>
                    <a:pt x="3622" y="58"/>
                  </a:lnTo>
                  <a:lnTo>
                    <a:pt x="3478" y="30"/>
                  </a:lnTo>
                  <a:lnTo>
                    <a:pt x="3334" y="1"/>
                  </a:lnTo>
                  <a:lnTo>
                    <a:pt x="3334" y="1"/>
                  </a:lnTo>
                  <a:lnTo>
                    <a:pt x="3219" y="30"/>
                  </a:lnTo>
                  <a:lnTo>
                    <a:pt x="3219" y="30"/>
                  </a:lnTo>
                  <a:lnTo>
                    <a:pt x="2932" y="58"/>
                  </a:lnTo>
                  <a:lnTo>
                    <a:pt x="2644" y="58"/>
                  </a:lnTo>
                  <a:lnTo>
                    <a:pt x="2644" y="58"/>
                  </a:lnTo>
                  <a:lnTo>
                    <a:pt x="1897" y="30"/>
                  </a:lnTo>
                  <a:lnTo>
                    <a:pt x="1897" y="30"/>
                  </a:lnTo>
                  <a:lnTo>
                    <a:pt x="1150" y="1"/>
                  </a:lnTo>
                </a:path>
              </a:pathLst>
            </a:custGeom>
            <a:solidFill>
              <a:srgbClr val="FFFFFF">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4"/>
            <p:cNvSpPr/>
            <p:nvPr/>
          </p:nvSpPr>
          <p:spPr>
            <a:xfrm>
              <a:off x="1359825" y="4235975"/>
              <a:ext cx="63275" cy="61825"/>
            </a:xfrm>
            <a:custGeom>
              <a:avLst/>
              <a:gdLst/>
              <a:ahLst/>
              <a:cxnLst/>
              <a:rect l="l" t="t" r="r" b="b"/>
              <a:pathLst>
                <a:path w="2531" h="2473" extrusionOk="0">
                  <a:moveTo>
                    <a:pt x="2156" y="0"/>
                  </a:moveTo>
                  <a:lnTo>
                    <a:pt x="2041" y="58"/>
                  </a:lnTo>
                  <a:lnTo>
                    <a:pt x="1840" y="173"/>
                  </a:lnTo>
                  <a:lnTo>
                    <a:pt x="1467" y="432"/>
                  </a:lnTo>
                  <a:lnTo>
                    <a:pt x="1122" y="690"/>
                  </a:lnTo>
                  <a:lnTo>
                    <a:pt x="834" y="920"/>
                  </a:lnTo>
                  <a:lnTo>
                    <a:pt x="604" y="1150"/>
                  </a:lnTo>
                  <a:lnTo>
                    <a:pt x="116" y="1667"/>
                  </a:lnTo>
                  <a:lnTo>
                    <a:pt x="30" y="1811"/>
                  </a:lnTo>
                  <a:lnTo>
                    <a:pt x="1" y="1955"/>
                  </a:lnTo>
                  <a:lnTo>
                    <a:pt x="1" y="2070"/>
                  </a:lnTo>
                  <a:lnTo>
                    <a:pt x="58" y="2214"/>
                  </a:lnTo>
                  <a:lnTo>
                    <a:pt x="173" y="2328"/>
                  </a:lnTo>
                  <a:lnTo>
                    <a:pt x="288" y="2415"/>
                  </a:lnTo>
                  <a:lnTo>
                    <a:pt x="432" y="2472"/>
                  </a:lnTo>
                  <a:lnTo>
                    <a:pt x="662" y="2472"/>
                  </a:lnTo>
                  <a:lnTo>
                    <a:pt x="748" y="2443"/>
                  </a:lnTo>
                  <a:lnTo>
                    <a:pt x="892" y="2357"/>
                  </a:lnTo>
                  <a:lnTo>
                    <a:pt x="1007" y="2271"/>
                  </a:lnTo>
                  <a:lnTo>
                    <a:pt x="1150" y="2041"/>
                  </a:lnTo>
                  <a:lnTo>
                    <a:pt x="1265" y="1869"/>
                  </a:lnTo>
                  <a:lnTo>
                    <a:pt x="1380" y="1725"/>
                  </a:lnTo>
                  <a:lnTo>
                    <a:pt x="1639" y="1437"/>
                  </a:lnTo>
                  <a:lnTo>
                    <a:pt x="2156" y="920"/>
                  </a:lnTo>
                  <a:lnTo>
                    <a:pt x="2358" y="661"/>
                  </a:lnTo>
                  <a:lnTo>
                    <a:pt x="2444" y="518"/>
                  </a:lnTo>
                  <a:lnTo>
                    <a:pt x="2501" y="345"/>
                  </a:lnTo>
                  <a:lnTo>
                    <a:pt x="2530" y="230"/>
                  </a:lnTo>
                  <a:lnTo>
                    <a:pt x="2501" y="115"/>
                  </a:lnTo>
                  <a:lnTo>
                    <a:pt x="2415" y="29"/>
                  </a:lnTo>
                  <a:lnTo>
                    <a:pt x="2300" y="0"/>
                  </a:lnTo>
                  <a:close/>
                </a:path>
              </a:pathLst>
            </a:custGeom>
            <a:solidFill>
              <a:srgbClr val="FFFFFF">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4"/>
            <p:cNvSpPr/>
            <p:nvPr/>
          </p:nvSpPr>
          <p:spPr>
            <a:xfrm>
              <a:off x="1359825" y="4235975"/>
              <a:ext cx="63275" cy="61825"/>
            </a:xfrm>
            <a:custGeom>
              <a:avLst/>
              <a:gdLst/>
              <a:ahLst/>
              <a:cxnLst/>
              <a:rect l="l" t="t" r="r" b="b"/>
              <a:pathLst>
                <a:path w="2531" h="2473" fill="none" extrusionOk="0">
                  <a:moveTo>
                    <a:pt x="2271" y="0"/>
                  </a:moveTo>
                  <a:lnTo>
                    <a:pt x="2271" y="0"/>
                  </a:lnTo>
                  <a:lnTo>
                    <a:pt x="2156" y="0"/>
                  </a:lnTo>
                  <a:lnTo>
                    <a:pt x="2041" y="58"/>
                  </a:lnTo>
                  <a:lnTo>
                    <a:pt x="1840" y="173"/>
                  </a:lnTo>
                  <a:lnTo>
                    <a:pt x="1840" y="173"/>
                  </a:lnTo>
                  <a:lnTo>
                    <a:pt x="1467" y="432"/>
                  </a:lnTo>
                  <a:lnTo>
                    <a:pt x="1122" y="690"/>
                  </a:lnTo>
                  <a:lnTo>
                    <a:pt x="1122" y="690"/>
                  </a:lnTo>
                  <a:lnTo>
                    <a:pt x="834" y="920"/>
                  </a:lnTo>
                  <a:lnTo>
                    <a:pt x="604" y="1150"/>
                  </a:lnTo>
                  <a:lnTo>
                    <a:pt x="116" y="1667"/>
                  </a:lnTo>
                  <a:lnTo>
                    <a:pt x="116" y="1667"/>
                  </a:lnTo>
                  <a:lnTo>
                    <a:pt x="30" y="1811"/>
                  </a:lnTo>
                  <a:lnTo>
                    <a:pt x="1" y="1955"/>
                  </a:lnTo>
                  <a:lnTo>
                    <a:pt x="1" y="2070"/>
                  </a:lnTo>
                  <a:lnTo>
                    <a:pt x="58" y="2214"/>
                  </a:lnTo>
                  <a:lnTo>
                    <a:pt x="173" y="2328"/>
                  </a:lnTo>
                  <a:lnTo>
                    <a:pt x="288" y="2415"/>
                  </a:lnTo>
                  <a:lnTo>
                    <a:pt x="432" y="2472"/>
                  </a:lnTo>
                  <a:lnTo>
                    <a:pt x="576" y="2472"/>
                  </a:lnTo>
                  <a:lnTo>
                    <a:pt x="576" y="2472"/>
                  </a:lnTo>
                  <a:lnTo>
                    <a:pt x="662" y="2472"/>
                  </a:lnTo>
                  <a:lnTo>
                    <a:pt x="748" y="2443"/>
                  </a:lnTo>
                  <a:lnTo>
                    <a:pt x="748" y="2443"/>
                  </a:lnTo>
                  <a:lnTo>
                    <a:pt x="892" y="2357"/>
                  </a:lnTo>
                  <a:lnTo>
                    <a:pt x="1007" y="2271"/>
                  </a:lnTo>
                  <a:lnTo>
                    <a:pt x="1150" y="2041"/>
                  </a:lnTo>
                  <a:lnTo>
                    <a:pt x="1150" y="2041"/>
                  </a:lnTo>
                  <a:lnTo>
                    <a:pt x="1265" y="1869"/>
                  </a:lnTo>
                  <a:lnTo>
                    <a:pt x="1380" y="1725"/>
                  </a:lnTo>
                  <a:lnTo>
                    <a:pt x="1639" y="1437"/>
                  </a:lnTo>
                  <a:lnTo>
                    <a:pt x="1639" y="1437"/>
                  </a:lnTo>
                  <a:lnTo>
                    <a:pt x="2156" y="920"/>
                  </a:lnTo>
                  <a:lnTo>
                    <a:pt x="2358" y="661"/>
                  </a:lnTo>
                  <a:lnTo>
                    <a:pt x="2444" y="518"/>
                  </a:lnTo>
                  <a:lnTo>
                    <a:pt x="2501" y="345"/>
                  </a:lnTo>
                  <a:lnTo>
                    <a:pt x="2501" y="345"/>
                  </a:lnTo>
                  <a:lnTo>
                    <a:pt x="2530" y="230"/>
                  </a:lnTo>
                  <a:lnTo>
                    <a:pt x="2501" y="115"/>
                  </a:lnTo>
                  <a:lnTo>
                    <a:pt x="2415" y="29"/>
                  </a:lnTo>
                  <a:lnTo>
                    <a:pt x="2300" y="0"/>
                  </a:lnTo>
                  <a:lnTo>
                    <a:pt x="2300" y="0"/>
                  </a:lnTo>
                  <a:lnTo>
                    <a:pt x="2271" y="0"/>
                  </a:lnTo>
                </a:path>
              </a:pathLst>
            </a:custGeom>
            <a:solidFill>
              <a:srgbClr val="FFFFFF">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4"/>
            <p:cNvSpPr/>
            <p:nvPr/>
          </p:nvSpPr>
          <p:spPr>
            <a:xfrm>
              <a:off x="1267850" y="4294900"/>
              <a:ext cx="32375" cy="74750"/>
            </a:xfrm>
            <a:custGeom>
              <a:avLst/>
              <a:gdLst/>
              <a:ahLst/>
              <a:cxnLst/>
              <a:rect l="l" t="t" r="r" b="b"/>
              <a:pathLst>
                <a:path w="1295" h="2990" extrusionOk="0">
                  <a:moveTo>
                    <a:pt x="1007" y="0"/>
                  </a:moveTo>
                  <a:lnTo>
                    <a:pt x="921" y="29"/>
                  </a:lnTo>
                  <a:lnTo>
                    <a:pt x="834" y="115"/>
                  </a:lnTo>
                  <a:lnTo>
                    <a:pt x="748" y="201"/>
                  </a:lnTo>
                  <a:lnTo>
                    <a:pt x="605" y="403"/>
                  </a:lnTo>
                  <a:lnTo>
                    <a:pt x="490" y="633"/>
                  </a:lnTo>
                  <a:lnTo>
                    <a:pt x="375" y="862"/>
                  </a:lnTo>
                  <a:lnTo>
                    <a:pt x="231" y="1236"/>
                  </a:lnTo>
                  <a:lnTo>
                    <a:pt x="145" y="1610"/>
                  </a:lnTo>
                  <a:lnTo>
                    <a:pt x="58" y="1983"/>
                  </a:lnTo>
                  <a:lnTo>
                    <a:pt x="1" y="2357"/>
                  </a:lnTo>
                  <a:lnTo>
                    <a:pt x="1" y="2501"/>
                  </a:lnTo>
                  <a:lnTo>
                    <a:pt x="30" y="2644"/>
                  </a:lnTo>
                  <a:lnTo>
                    <a:pt x="87" y="2731"/>
                  </a:lnTo>
                  <a:lnTo>
                    <a:pt x="145" y="2817"/>
                  </a:lnTo>
                  <a:lnTo>
                    <a:pt x="260" y="2903"/>
                  </a:lnTo>
                  <a:lnTo>
                    <a:pt x="346" y="2932"/>
                  </a:lnTo>
                  <a:lnTo>
                    <a:pt x="490" y="2961"/>
                  </a:lnTo>
                  <a:lnTo>
                    <a:pt x="605" y="2989"/>
                  </a:lnTo>
                  <a:lnTo>
                    <a:pt x="806" y="2961"/>
                  </a:lnTo>
                  <a:lnTo>
                    <a:pt x="892" y="2903"/>
                  </a:lnTo>
                  <a:lnTo>
                    <a:pt x="978" y="2846"/>
                  </a:lnTo>
                  <a:lnTo>
                    <a:pt x="1064" y="2788"/>
                  </a:lnTo>
                  <a:lnTo>
                    <a:pt x="1093" y="2702"/>
                  </a:lnTo>
                  <a:lnTo>
                    <a:pt x="1151" y="2587"/>
                  </a:lnTo>
                  <a:lnTo>
                    <a:pt x="1151" y="2472"/>
                  </a:lnTo>
                  <a:lnTo>
                    <a:pt x="1179" y="1725"/>
                  </a:lnTo>
                  <a:lnTo>
                    <a:pt x="1208" y="1351"/>
                  </a:lnTo>
                  <a:lnTo>
                    <a:pt x="1237" y="977"/>
                  </a:lnTo>
                  <a:lnTo>
                    <a:pt x="1294" y="747"/>
                  </a:lnTo>
                  <a:lnTo>
                    <a:pt x="1294" y="518"/>
                  </a:lnTo>
                  <a:lnTo>
                    <a:pt x="1294" y="403"/>
                  </a:lnTo>
                  <a:lnTo>
                    <a:pt x="1266" y="288"/>
                  </a:lnTo>
                  <a:lnTo>
                    <a:pt x="1237" y="173"/>
                  </a:lnTo>
                  <a:lnTo>
                    <a:pt x="1179" y="86"/>
                  </a:lnTo>
                  <a:lnTo>
                    <a:pt x="1093" y="29"/>
                  </a:lnTo>
                  <a:lnTo>
                    <a:pt x="1007" y="0"/>
                  </a:lnTo>
                  <a:close/>
                </a:path>
              </a:pathLst>
            </a:custGeom>
            <a:solidFill>
              <a:srgbClr val="FFFFFF">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4"/>
            <p:cNvSpPr/>
            <p:nvPr/>
          </p:nvSpPr>
          <p:spPr>
            <a:xfrm>
              <a:off x="1267850" y="4294900"/>
              <a:ext cx="32375" cy="74750"/>
            </a:xfrm>
            <a:custGeom>
              <a:avLst/>
              <a:gdLst/>
              <a:ahLst/>
              <a:cxnLst/>
              <a:rect l="l" t="t" r="r" b="b"/>
              <a:pathLst>
                <a:path w="1295" h="2990" fill="none" extrusionOk="0">
                  <a:moveTo>
                    <a:pt x="1007" y="0"/>
                  </a:moveTo>
                  <a:lnTo>
                    <a:pt x="1007" y="0"/>
                  </a:lnTo>
                  <a:lnTo>
                    <a:pt x="921" y="29"/>
                  </a:lnTo>
                  <a:lnTo>
                    <a:pt x="921" y="29"/>
                  </a:lnTo>
                  <a:lnTo>
                    <a:pt x="834" y="115"/>
                  </a:lnTo>
                  <a:lnTo>
                    <a:pt x="748" y="201"/>
                  </a:lnTo>
                  <a:lnTo>
                    <a:pt x="605" y="403"/>
                  </a:lnTo>
                  <a:lnTo>
                    <a:pt x="490" y="633"/>
                  </a:lnTo>
                  <a:lnTo>
                    <a:pt x="375" y="862"/>
                  </a:lnTo>
                  <a:lnTo>
                    <a:pt x="375" y="862"/>
                  </a:lnTo>
                  <a:lnTo>
                    <a:pt x="231" y="1236"/>
                  </a:lnTo>
                  <a:lnTo>
                    <a:pt x="145" y="1610"/>
                  </a:lnTo>
                  <a:lnTo>
                    <a:pt x="58" y="1983"/>
                  </a:lnTo>
                  <a:lnTo>
                    <a:pt x="1" y="2357"/>
                  </a:lnTo>
                  <a:lnTo>
                    <a:pt x="1" y="2357"/>
                  </a:lnTo>
                  <a:lnTo>
                    <a:pt x="1" y="2501"/>
                  </a:lnTo>
                  <a:lnTo>
                    <a:pt x="30" y="2644"/>
                  </a:lnTo>
                  <a:lnTo>
                    <a:pt x="87" y="2731"/>
                  </a:lnTo>
                  <a:lnTo>
                    <a:pt x="145" y="2817"/>
                  </a:lnTo>
                  <a:lnTo>
                    <a:pt x="260" y="2903"/>
                  </a:lnTo>
                  <a:lnTo>
                    <a:pt x="346" y="2932"/>
                  </a:lnTo>
                  <a:lnTo>
                    <a:pt x="490" y="2961"/>
                  </a:lnTo>
                  <a:lnTo>
                    <a:pt x="605" y="2989"/>
                  </a:lnTo>
                  <a:lnTo>
                    <a:pt x="605" y="2989"/>
                  </a:lnTo>
                  <a:lnTo>
                    <a:pt x="806" y="2961"/>
                  </a:lnTo>
                  <a:lnTo>
                    <a:pt x="892" y="2903"/>
                  </a:lnTo>
                  <a:lnTo>
                    <a:pt x="978" y="2846"/>
                  </a:lnTo>
                  <a:lnTo>
                    <a:pt x="1064" y="2788"/>
                  </a:lnTo>
                  <a:lnTo>
                    <a:pt x="1093" y="2702"/>
                  </a:lnTo>
                  <a:lnTo>
                    <a:pt x="1151" y="2587"/>
                  </a:lnTo>
                  <a:lnTo>
                    <a:pt x="1151" y="2472"/>
                  </a:lnTo>
                  <a:lnTo>
                    <a:pt x="1151" y="2472"/>
                  </a:lnTo>
                  <a:lnTo>
                    <a:pt x="1179" y="1725"/>
                  </a:lnTo>
                  <a:lnTo>
                    <a:pt x="1208" y="1351"/>
                  </a:lnTo>
                  <a:lnTo>
                    <a:pt x="1237" y="977"/>
                  </a:lnTo>
                  <a:lnTo>
                    <a:pt x="1237" y="977"/>
                  </a:lnTo>
                  <a:lnTo>
                    <a:pt x="1294" y="747"/>
                  </a:lnTo>
                  <a:lnTo>
                    <a:pt x="1294" y="518"/>
                  </a:lnTo>
                  <a:lnTo>
                    <a:pt x="1294" y="403"/>
                  </a:lnTo>
                  <a:lnTo>
                    <a:pt x="1266" y="288"/>
                  </a:lnTo>
                  <a:lnTo>
                    <a:pt x="1237" y="173"/>
                  </a:lnTo>
                  <a:lnTo>
                    <a:pt x="1179" y="86"/>
                  </a:lnTo>
                  <a:lnTo>
                    <a:pt x="1179" y="86"/>
                  </a:lnTo>
                  <a:lnTo>
                    <a:pt x="1093" y="29"/>
                  </a:lnTo>
                  <a:lnTo>
                    <a:pt x="1007" y="0"/>
                  </a:lnTo>
                </a:path>
              </a:pathLst>
            </a:custGeom>
            <a:solidFill>
              <a:srgbClr val="FFFFFF">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4"/>
            <p:cNvSpPr/>
            <p:nvPr/>
          </p:nvSpPr>
          <p:spPr>
            <a:xfrm>
              <a:off x="1125600" y="4344475"/>
              <a:ext cx="43125" cy="73300"/>
            </a:xfrm>
            <a:custGeom>
              <a:avLst/>
              <a:gdLst/>
              <a:ahLst/>
              <a:cxnLst/>
              <a:rect l="l" t="t" r="r" b="b"/>
              <a:pathLst>
                <a:path w="1725" h="2932" extrusionOk="0">
                  <a:moveTo>
                    <a:pt x="403" y="0"/>
                  </a:moveTo>
                  <a:lnTo>
                    <a:pt x="288" y="29"/>
                  </a:lnTo>
                  <a:lnTo>
                    <a:pt x="201" y="58"/>
                  </a:lnTo>
                  <a:lnTo>
                    <a:pt x="144" y="115"/>
                  </a:lnTo>
                  <a:lnTo>
                    <a:pt x="87" y="202"/>
                  </a:lnTo>
                  <a:lnTo>
                    <a:pt x="29" y="345"/>
                  </a:lnTo>
                  <a:lnTo>
                    <a:pt x="0" y="518"/>
                  </a:lnTo>
                  <a:lnTo>
                    <a:pt x="29" y="834"/>
                  </a:lnTo>
                  <a:lnTo>
                    <a:pt x="115" y="1150"/>
                  </a:lnTo>
                  <a:lnTo>
                    <a:pt x="173" y="1437"/>
                  </a:lnTo>
                  <a:lnTo>
                    <a:pt x="259" y="2012"/>
                  </a:lnTo>
                  <a:lnTo>
                    <a:pt x="316" y="2300"/>
                  </a:lnTo>
                  <a:lnTo>
                    <a:pt x="431" y="2558"/>
                  </a:lnTo>
                  <a:lnTo>
                    <a:pt x="546" y="2731"/>
                  </a:lnTo>
                  <a:lnTo>
                    <a:pt x="690" y="2846"/>
                  </a:lnTo>
                  <a:lnTo>
                    <a:pt x="834" y="2903"/>
                  </a:lnTo>
                  <a:lnTo>
                    <a:pt x="977" y="2932"/>
                  </a:lnTo>
                  <a:lnTo>
                    <a:pt x="1150" y="2903"/>
                  </a:lnTo>
                  <a:lnTo>
                    <a:pt x="1351" y="2817"/>
                  </a:lnTo>
                  <a:lnTo>
                    <a:pt x="1495" y="2702"/>
                  </a:lnTo>
                  <a:lnTo>
                    <a:pt x="1610" y="2558"/>
                  </a:lnTo>
                  <a:lnTo>
                    <a:pt x="1696" y="2386"/>
                  </a:lnTo>
                  <a:lnTo>
                    <a:pt x="1725" y="2213"/>
                  </a:lnTo>
                  <a:lnTo>
                    <a:pt x="1696" y="2127"/>
                  </a:lnTo>
                  <a:lnTo>
                    <a:pt x="1667" y="2041"/>
                  </a:lnTo>
                  <a:lnTo>
                    <a:pt x="1610" y="1955"/>
                  </a:lnTo>
                  <a:lnTo>
                    <a:pt x="1524" y="1868"/>
                  </a:lnTo>
                  <a:lnTo>
                    <a:pt x="1380" y="1696"/>
                  </a:lnTo>
                  <a:lnTo>
                    <a:pt x="1294" y="1524"/>
                  </a:lnTo>
                  <a:lnTo>
                    <a:pt x="1207" y="1351"/>
                  </a:lnTo>
                  <a:lnTo>
                    <a:pt x="1121" y="1150"/>
                  </a:lnTo>
                  <a:lnTo>
                    <a:pt x="949" y="661"/>
                  </a:lnTo>
                  <a:lnTo>
                    <a:pt x="805" y="403"/>
                  </a:lnTo>
                  <a:lnTo>
                    <a:pt x="690" y="202"/>
                  </a:lnTo>
                  <a:lnTo>
                    <a:pt x="633" y="115"/>
                  </a:lnTo>
                  <a:lnTo>
                    <a:pt x="546" y="58"/>
                  </a:lnTo>
                  <a:lnTo>
                    <a:pt x="489" y="29"/>
                  </a:lnTo>
                  <a:lnTo>
                    <a:pt x="403" y="0"/>
                  </a:lnTo>
                  <a:close/>
                </a:path>
              </a:pathLst>
            </a:custGeom>
            <a:solidFill>
              <a:srgbClr val="FFFFFF">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4"/>
            <p:cNvSpPr/>
            <p:nvPr/>
          </p:nvSpPr>
          <p:spPr>
            <a:xfrm>
              <a:off x="1125600" y="4344475"/>
              <a:ext cx="43125" cy="73300"/>
            </a:xfrm>
            <a:custGeom>
              <a:avLst/>
              <a:gdLst/>
              <a:ahLst/>
              <a:cxnLst/>
              <a:rect l="l" t="t" r="r" b="b"/>
              <a:pathLst>
                <a:path w="1725" h="2932" fill="none" extrusionOk="0">
                  <a:moveTo>
                    <a:pt x="403" y="0"/>
                  </a:moveTo>
                  <a:lnTo>
                    <a:pt x="403" y="0"/>
                  </a:lnTo>
                  <a:lnTo>
                    <a:pt x="288" y="29"/>
                  </a:lnTo>
                  <a:lnTo>
                    <a:pt x="201" y="58"/>
                  </a:lnTo>
                  <a:lnTo>
                    <a:pt x="144" y="115"/>
                  </a:lnTo>
                  <a:lnTo>
                    <a:pt x="87" y="202"/>
                  </a:lnTo>
                  <a:lnTo>
                    <a:pt x="87" y="202"/>
                  </a:lnTo>
                  <a:lnTo>
                    <a:pt x="29" y="345"/>
                  </a:lnTo>
                  <a:lnTo>
                    <a:pt x="0" y="518"/>
                  </a:lnTo>
                  <a:lnTo>
                    <a:pt x="29" y="834"/>
                  </a:lnTo>
                  <a:lnTo>
                    <a:pt x="115" y="1150"/>
                  </a:lnTo>
                  <a:lnTo>
                    <a:pt x="173" y="1437"/>
                  </a:lnTo>
                  <a:lnTo>
                    <a:pt x="173" y="1437"/>
                  </a:lnTo>
                  <a:lnTo>
                    <a:pt x="259" y="2012"/>
                  </a:lnTo>
                  <a:lnTo>
                    <a:pt x="316" y="2300"/>
                  </a:lnTo>
                  <a:lnTo>
                    <a:pt x="431" y="2558"/>
                  </a:lnTo>
                  <a:lnTo>
                    <a:pt x="431" y="2558"/>
                  </a:lnTo>
                  <a:lnTo>
                    <a:pt x="546" y="2731"/>
                  </a:lnTo>
                  <a:lnTo>
                    <a:pt x="690" y="2846"/>
                  </a:lnTo>
                  <a:lnTo>
                    <a:pt x="834" y="2903"/>
                  </a:lnTo>
                  <a:lnTo>
                    <a:pt x="977" y="2932"/>
                  </a:lnTo>
                  <a:lnTo>
                    <a:pt x="977" y="2932"/>
                  </a:lnTo>
                  <a:lnTo>
                    <a:pt x="1150" y="2903"/>
                  </a:lnTo>
                  <a:lnTo>
                    <a:pt x="1351" y="2817"/>
                  </a:lnTo>
                  <a:lnTo>
                    <a:pt x="1495" y="2702"/>
                  </a:lnTo>
                  <a:lnTo>
                    <a:pt x="1610" y="2558"/>
                  </a:lnTo>
                  <a:lnTo>
                    <a:pt x="1696" y="2386"/>
                  </a:lnTo>
                  <a:lnTo>
                    <a:pt x="1725" y="2213"/>
                  </a:lnTo>
                  <a:lnTo>
                    <a:pt x="1696" y="2127"/>
                  </a:lnTo>
                  <a:lnTo>
                    <a:pt x="1667" y="2041"/>
                  </a:lnTo>
                  <a:lnTo>
                    <a:pt x="1610" y="1955"/>
                  </a:lnTo>
                  <a:lnTo>
                    <a:pt x="1524" y="1868"/>
                  </a:lnTo>
                  <a:lnTo>
                    <a:pt x="1524" y="1868"/>
                  </a:lnTo>
                  <a:lnTo>
                    <a:pt x="1380" y="1696"/>
                  </a:lnTo>
                  <a:lnTo>
                    <a:pt x="1294" y="1524"/>
                  </a:lnTo>
                  <a:lnTo>
                    <a:pt x="1207" y="1351"/>
                  </a:lnTo>
                  <a:lnTo>
                    <a:pt x="1121" y="1150"/>
                  </a:lnTo>
                  <a:lnTo>
                    <a:pt x="1121" y="1150"/>
                  </a:lnTo>
                  <a:lnTo>
                    <a:pt x="949" y="661"/>
                  </a:lnTo>
                  <a:lnTo>
                    <a:pt x="949" y="661"/>
                  </a:lnTo>
                  <a:lnTo>
                    <a:pt x="805" y="403"/>
                  </a:lnTo>
                  <a:lnTo>
                    <a:pt x="690" y="202"/>
                  </a:lnTo>
                  <a:lnTo>
                    <a:pt x="690" y="202"/>
                  </a:lnTo>
                  <a:lnTo>
                    <a:pt x="633" y="115"/>
                  </a:lnTo>
                  <a:lnTo>
                    <a:pt x="546" y="58"/>
                  </a:lnTo>
                  <a:lnTo>
                    <a:pt x="489" y="29"/>
                  </a:lnTo>
                  <a:lnTo>
                    <a:pt x="403" y="0"/>
                  </a:lnTo>
                </a:path>
              </a:pathLst>
            </a:custGeom>
            <a:solidFill>
              <a:srgbClr val="FFFFFF">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4"/>
            <p:cNvSpPr/>
            <p:nvPr/>
          </p:nvSpPr>
          <p:spPr>
            <a:xfrm>
              <a:off x="993400" y="4056350"/>
              <a:ext cx="53175" cy="74025"/>
            </a:xfrm>
            <a:custGeom>
              <a:avLst/>
              <a:gdLst/>
              <a:ahLst/>
              <a:cxnLst/>
              <a:rect l="l" t="t" r="r" b="b"/>
              <a:pathLst>
                <a:path w="2127" h="2961" extrusionOk="0">
                  <a:moveTo>
                    <a:pt x="1380" y="0"/>
                  </a:moveTo>
                  <a:lnTo>
                    <a:pt x="1207" y="29"/>
                  </a:lnTo>
                  <a:lnTo>
                    <a:pt x="1006" y="86"/>
                  </a:lnTo>
                  <a:lnTo>
                    <a:pt x="862" y="230"/>
                  </a:lnTo>
                  <a:lnTo>
                    <a:pt x="805" y="316"/>
                  </a:lnTo>
                  <a:lnTo>
                    <a:pt x="747" y="431"/>
                  </a:lnTo>
                  <a:lnTo>
                    <a:pt x="546" y="977"/>
                  </a:lnTo>
                  <a:lnTo>
                    <a:pt x="345" y="1552"/>
                  </a:lnTo>
                  <a:lnTo>
                    <a:pt x="230" y="1811"/>
                  </a:lnTo>
                  <a:lnTo>
                    <a:pt x="115" y="2041"/>
                  </a:lnTo>
                  <a:lnTo>
                    <a:pt x="57" y="2156"/>
                  </a:lnTo>
                  <a:lnTo>
                    <a:pt x="29" y="2271"/>
                  </a:lnTo>
                  <a:lnTo>
                    <a:pt x="0" y="2414"/>
                  </a:lnTo>
                  <a:lnTo>
                    <a:pt x="29" y="2529"/>
                  </a:lnTo>
                  <a:lnTo>
                    <a:pt x="86" y="2702"/>
                  </a:lnTo>
                  <a:lnTo>
                    <a:pt x="230" y="2846"/>
                  </a:lnTo>
                  <a:lnTo>
                    <a:pt x="374" y="2932"/>
                  </a:lnTo>
                  <a:lnTo>
                    <a:pt x="546" y="2961"/>
                  </a:lnTo>
                  <a:lnTo>
                    <a:pt x="690" y="2932"/>
                  </a:lnTo>
                  <a:lnTo>
                    <a:pt x="747" y="2874"/>
                  </a:lnTo>
                  <a:lnTo>
                    <a:pt x="833" y="2846"/>
                  </a:lnTo>
                  <a:lnTo>
                    <a:pt x="1178" y="2443"/>
                  </a:lnTo>
                  <a:lnTo>
                    <a:pt x="1322" y="2242"/>
                  </a:lnTo>
                  <a:lnTo>
                    <a:pt x="1466" y="2012"/>
                  </a:lnTo>
                  <a:lnTo>
                    <a:pt x="1782" y="1466"/>
                  </a:lnTo>
                  <a:lnTo>
                    <a:pt x="2041" y="891"/>
                  </a:lnTo>
                  <a:lnTo>
                    <a:pt x="2127" y="719"/>
                  </a:lnTo>
                  <a:lnTo>
                    <a:pt x="2127" y="546"/>
                  </a:lnTo>
                  <a:lnTo>
                    <a:pt x="2069" y="403"/>
                  </a:lnTo>
                  <a:lnTo>
                    <a:pt x="1983" y="259"/>
                  </a:lnTo>
                  <a:lnTo>
                    <a:pt x="1868" y="144"/>
                  </a:lnTo>
                  <a:lnTo>
                    <a:pt x="1724" y="58"/>
                  </a:lnTo>
                  <a:lnTo>
                    <a:pt x="1552" y="29"/>
                  </a:lnTo>
                  <a:lnTo>
                    <a:pt x="1380" y="0"/>
                  </a:lnTo>
                  <a:close/>
                </a:path>
              </a:pathLst>
            </a:custGeom>
            <a:solidFill>
              <a:srgbClr val="FFFFFF">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4"/>
            <p:cNvSpPr/>
            <p:nvPr/>
          </p:nvSpPr>
          <p:spPr>
            <a:xfrm>
              <a:off x="993400" y="4056350"/>
              <a:ext cx="53175" cy="74025"/>
            </a:xfrm>
            <a:custGeom>
              <a:avLst/>
              <a:gdLst/>
              <a:ahLst/>
              <a:cxnLst/>
              <a:rect l="l" t="t" r="r" b="b"/>
              <a:pathLst>
                <a:path w="2127" h="2961" fill="none" extrusionOk="0">
                  <a:moveTo>
                    <a:pt x="1380" y="0"/>
                  </a:moveTo>
                  <a:lnTo>
                    <a:pt x="1380" y="0"/>
                  </a:lnTo>
                  <a:lnTo>
                    <a:pt x="1207" y="29"/>
                  </a:lnTo>
                  <a:lnTo>
                    <a:pt x="1006" y="86"/>
                  </a:lnTo>
                  <a:lnTo>
                    <a:pt x="862" y="230"/>
                  </a:lnTo>
                  <a:lnTo>
                    <a:pt x="805" y="316"/>
                  </a:lnTo>
                  <a:lnTo>
                    <a:pt x="747" y="431"/>
                  </a:lnTo>
                  <a:lnTo>
                    <a:pt x="747" y="431"/>
                  </a:lnTo>
                  <a:lnTo>
                    <a:pt x="546" y="977"/>
                  </a:lnTo>
                  <a:lnTo>
                    <a:pt x="345" y="1552"/>
                  </a:lnTo>
                  <a:lnTo>
                    <a:pt x="345" y="1552"/>
                  </a:lnTo>
                  <a:lnTo>
                    <a:pt x="230" y="1811"/>
                  </a:lnTo>
                  <a:lnTo>
                    <a:pt x="115" y="2041"/>
                  </a:lnTo>
                  <a:lnTo>
                    <a:pt x="57" y="2156"/>
                  </a:lnTo>
                  <a:lnTo>
                    <a:pt x="29" y="2271"/>
                  </a:lnTo>
                  <a:lnTo>
                    <a:pt x="0" y="2414"/>
                  </a:lnTo>
                  <a:lnTo>
                    <a:pt x="29" y="2529"/>
                  </a:lnTo>
                  <a:lnTo>
                    <a:pt x="29" y="2529"/>
                  </a:lnTo>
                  <a:lnTo>
                    <a:pt x="86" y="2702"/>
                  </a:lnTo>
                  <a:lnTo>
                    <a:pt x="230" y="2846"/>
                  </a:lnTo>
                  <a:lnTo>
                    <a:pt x="374" y="2932"/>
                  </a:lnTo>
                  <a:lnTo>
                    <a:pt x="546" y="2961"/>
                  </a:lnTo>
                  <a:lnTo>
                    <a:pt x="546" y="2961"/>
                  </a:lnTo>
                  <a:lnTo>
                    <a:pt x="690" y="2932"/>
                  </a:lnTo>
                  <a:lnTo>
                    <a:pt x="747" y="2874"/>
                  </a:lnTo>
                  <a:lnTo>
                    <a:pt x="833" y="2846"/>
                  </a:lnTo>
                  <a:lnTo>
                    <a:pt x="833" y="2846"/>
                  </a:lnTo>
                  <a:lnTo>
                    <a:pt x="1178" y="2443"/>
                  </a:lnTo>
                  <a:lnTo>
                    <a:pt x="1322" y="2242"/>
                  </a:lnTo>
                  <a:lnTo>
                    <a:pt x="1466" y="2012"/>
                  </a:lnTo>
                  <a:lnTo>
                    <a:pt x="1466" y="2012"/>
                  </a:lnTo>
                  <a:lnTo>
                    <a:pt x="1782" y="1466"/>
                  </a:lnTo>
                  <a:lnTo>
                    <a:pt x="2041" y="891"/>
                  </a:lnTo>
                  <a:lnTo>
                    <a:pt x="2041" y="891"/>
                  </a:lnTo>
                  <a:lnTo>
                    <a:pt x="2127" y="719"/>
                  </a:lnTo>
                  <a:lnTo>
                    <a:pt x="2127" y="546"/>
                  </a:lnTo>
                  <a:lnTo>
                    <a:pt x="2069" y="403"/>
                  </a:lnTo>
                  <a:lnTo>
                    <a:pt x="1983" y="259"/>
                  </a:lnTo>
                  <a:lnTo>
                    <a:pt x="1868" y="144"/>
                  </a:lnTo>
                  <a:lnTo>
                    <a:pt x="1724" y="58"/>
                  </a:lnTo>
                  <a:lnTo>
                    <a:pt x="1552" y="29"/>
                  </a:lnTo>
                  <a:lnTo>
                    <a:pt x="1380" y="0"/>
                  </a:lnTo>
                </a:path>
              </a:pathLst>
            </a:custGeom>
            <a:solidFill>
              <a:srgbClr val="FFFFFF">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4"/>
            <p:cNvSpPr/>
            <p:nvPr/>
          </p:nvSpPr>
          <p:spPr>
            <a:xfrm>
              <a:off x="1073150" y="3920550"/>
              <a:ext cx="58225" cy="64675"/>
            </a:xfrm>
            <a:custGeom>
              <a:avLst/>
              <a:gdLst/>
              <a:ahLst/>
              <a:cxnLst/>
              <a:rect l="l" t="t" r="r" b="b"/>
              <a:pathLst>
                <a:path w="2329" h="2587" extrusionOk="0">
                  <a:moveTo>
                    <a:pt x="1523" y="0"/>
                  </a:moveTo>
                  <a:lnTo>
                    <a:pt x="1437" y="29"/>
                  </a:lnTo>
                  <a:lnTo>
                    <a:pt x="1351" y="58"/>
                  </a:lnTo>
                  <a:lnTo>
                    <a:pt x="1236" y="144"/>
                  </a:lnTo>
                  <a:lnTo>
                    <a:pt x="1121" y="230"/>
                  </a:lnTo>
                  <a:lnTo>
                    <a:pt x="1035" y="345"/>
                  </a:lnTo>
                  <a:lnTo>
                    <a:pt x="862" y="604"/>
                  </a:lnTo>
                  <a:lnTo>
                    <a:pt x="661" y="862"/>
                  </a:lnTo>
                  <a:lnTo>
                    <a:pt x="431" y="1121"/>
                  </a:lnTo>
                  <a:lnTo>
                    <a:pt x="259" y="1380"/>
                  </a:lnTo>
                  <a:lnTo>
                    <a:pt x="115" y="1667"/>
                  </a:lnTo>
                  <a:lnTo>
                    <a:pt x="58" y="1782"/>
                  </a:lnTo>
                  <a:lnTo>
                    <a:pt x="0" y="1926"/>
                  </a:lnTo>
                  <a:lnTo>
                    <a:pt x="0" y="2098"/>
                  </a:lnTo>
                  <a:lnTo>
                    <a:pt x="0" y="2242"/>
                  </a:lnTo>
                  <a:lnTo>
                    <a:pt x="58" y="2386"/>
                  </a:lnTo>
                  <a:lnTo>
                    <a:pt x="144" y="2501"/>
                  </a:lnTo>
                  <a:lnTo>
                    <a:pt x="259" y="2558"/>
                  </a:lnTo>
                  <a:lnTo>
                    <a:pt x="403" y="2587"/>
                  </a:lnTo>
                  <a:lnTo>
                    <a:pt x="518" y="2558"/>
                  </a:lnTo>
                  <a:lnTo>
                    <a:pt x="633" y="2501"/>
                  </a:lnTo>
                  <a:lnTo>
                    <a:pt x="1006" y="2184"/>
                  </a:lnTo>
                  <a:lnTo>
                    <a:pt x="1207" y="2041"/>
                  </a:lnTo>
                  <a:lnTo>
                    <a:pt x="1380" y="1868"/>
                  </a:lnTo>
                  <a:lnTo>
                    <a:pt x="1725" y="1495"/>
                  </a:lnTo>
                  <a:lnTo>
                    <a:pt x="1897" y="1294"/>
                  </a:lnTo>
                  <a:lnTo>
                    <a:pt x="2070" y="1150"/>
                  </a:lnTo>
                  <a:lnTo>
                    <a:pt x="2156" y="1064"/>
                  </a:lnTo>
                  <a:lnTo>
                    <a:pt x="2242" y="977"/>
                  </a:lnTo>
                  <a:lnTo>
                    <a:pt x="2299" y="891"/>
                  </a:lnTo>
                  <a:lnTo>
                    <a:pt x="2328" y="805"/>
                  </a:lnTo>
                  <a:lnTo>
                    <a:pt x="2328" y="719"/>
                  </a:lnTo>
                  <a:lnTo>
                    <a:pt x="2328" y="604"/>
                  </a:lnTo>
                  <a:lnTo>
                    <a:pt x="2271" y="431"/>
                  </a:lnTo>
                  <a:lnTo>
                    <a:pt x="2156" y="259"/>
                  </a:lnTo>
                  <a:lnTo>
                    <a:pt x="2012" y="115"/>
                  </a:lnTo>
                  <a:lnTo>
                    <a:pt x="1840" y="29"/>
                  </a:lnTo>
                  <a:lnTo>
                    <a:pt x="1725" y="0"/>
                  </a:lnTo>
                  <a:close/>
                </a:path>
              </a:pathLst>
            </a:custGeom>
            <a:solidFill>
              <a:srgbClr val="FFFFFF">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4"/>
            <p:cNvSpPr/>
            <p:nvPr/>
          </p:nvSpPr>
          <p:spPr>
            <a:xfrm>
              <a:off x="1073150" y="3920550"/>
              <a:ext cx="58225" cy="64675"/>
            </a:xfrm>
            <a:custGeom>
              <a:avLst/>
              <a:gdLst/>
              <a:ahLst/>
              <a:cxnLst/>
              <a:rect l="l" t="t" r="r" b="b"/>
              <a:pathLst>
                <a:path w="2329" h="2587" fill="none" extrusionOk="0">
                  <a:moveTo>
                    <a:pt x="1638" y="0"/>
                  </a:moveTo>
                  <a:lnTo>
                    <a:pt x="1638" y="0"/>
                  </a:lnTo>
                  <a:lnTo>
                    <a:pt x="1523" y="0"/>
                  </a:lnTo>
                  <a:lnTo>
                    <a:pt x="1437" y="29"/>
                  </a:lnTo>
                  <a:lnTo>
                    <a:pt x="1351" y="58"/>
                  </a:lnTo>
                  <a:lnTo>
                    <a:pt x="1236" y="144"/>
                  </a:lnTo>
                  <a:lnTo>
                    <a:pt x="1236" y="144"/>
                  </a:lnTo>
                  <a:lnTo>
                    <a:pt x="1121" y="230"/>
                  </a:lnTo>
                  <a:lnTo>
                    <a:pt x="1035" y="345"/>
                  </a:lnTo>
                  <a:lnTo>
                    <a:pt x="862" y="604"/>
                  </a:lnTo>
                  <a:lnTo>
                    <a:pt x="862" y="604"/>
                  </a:lnTo>
                  <a:lnTo>
                    <a:pt x="661" y="862"/>
                  </a:lnTo>
                  <a:lnTo>
                    <a:pt x="431" y="1121"/>
                  </a:lnTo>
                  <a:lnTo>
                    <a:pt x="431" y="1121"/>
                  </a:lnTo>
                  <a:lnTo>
                    <a:pt x="259" y="1380"/>
                  </a:lnTo>
                  <a:lnTo>
                    <a:pt x="115" y="1667"/>
                  </a:lnTo>
                  <a:lnTo>
                    <a:pt x="58" y="1782"/>
                  </a:lnTo>
                  <a:lnTo>
                    <a:pt x="0" y="1926"/>
                  </a:lnTo>
                  <a:lnTo>
                    <a:pt x="0" y="2098"/>
                  </a:lnTo>
                  <a:lnTo>
                    <a:pt x="0" y="2242"/>
                  </a:lnTo>
                  <a:lnTo>
                    <a:pt x="0" y="2242"/>
                  </a:lnTo>
                  <a:lnTo>
                    <a:pt x="58" y="2386"/>
                  </a:lnTo>
                  <a:lnTo>
                    <a:pt x="144" y="2501"/>
                  </a:lnTo>
                  <a:lnTo>
                    <a:pt x="259" y="2558"/>
                  </a:lnTo>
                  <a:lnTo>
                    <a:pt x="403" y="2587"/>
                  </a:lnTo>
                  <a:lnTo>
                    <a:pt x="403" y="2587"/>
                  </a:lnTo>
                  <a:lnTo>
                    <a:pt x="518" y="2558"/>
                  </a:lnTo>
                  <a:lnTo>
                    <a:pt x="633" y="2501"/>
                  </a:lnTo>
                  <a:lnTo>
                    <a:pt x="633" y="2501"/>
                  </a:lnTo>
                  <a:lnTo>
                    <a:pt x="1006" y="2184"/>
                  </a:lnTo>
                  <a:lnTo>
                    <a:pt x="1207" y="2041"/>
                  </a:lnTo>
                  <a:lnTo>
                    <a:pt x="1380" y="1868"/>
                  </a:lnTo>
                  <a:lnTo>
                    <a:pt x="1380" y="1868"/>
                  </a:lnTo>
                  <a:lnTo>
                    <a:pt x="1725" y="1495"/>
                  </a:lnTo>
                  <a:lnTo>
                    <a:pt x="1897" y="1294"/>
                  </a:lnTo>
                  <a:lnTo>
                    <a:pt x="2070" y="1150"/>
                  </a:lnTo>
                  <a:lnTo>
                    <a:pt x="2070" y="1150"/>
                  </a:lnTo>
                  <a:lnTo>
                    <a:pt x="2156" y="1064"/>
                  </a:lnTo>
                  <a:lnTo>
                    <a:pt x="2242" y="977"/>
                  </a:lnTo>
                  <a:lnTo>
                    <a:pt x="2299" y="891"/>
                  </a:lnTo>
                  <a:lnTo>
                    <a:pt x="2328" y="805"/>
                  </a:lnTo>
                  <a:lnTo>
                    <a:pt x="2328" y="719"/>
                  </a:lnTo>
                  <a:lnTo>
                    <a:pt x="2328" y="604"/>
                  </a:lnTo>
                  <a:lnTo>
                    <a:pt x="2271" y="431"/>
                  </a:lnTo>
                  <a:lnTo>
                    <a:pt x="2156" y="259"/>
                  </a:lnTo>
                  <a:lnTo>
                    <a:pt x="2012" y="115"/>
                  </a:lnTo>
                  <a:lnTo>
                    <a:pt x="1840" y="29"/>
                  </a:lnTo>
                  <a:lnTo>
                    <a:pt x="1725" y="0"/>
                  </a:lnTo>
                  <a:lnTo>
                    <a:pt x="1638" y="0"/>
                  </a:lnTo>
                </a:path>
              </a:pathLst>
            </a:custGeom>
            <a:solidFill>
              <a:srgbClr val="FFFFFF">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4"/>
            <p:cNvSpPr/>
            <p:nvPr/>
          </p:nvSpPr>
          <p:spPr>
            <a:xfrm>
              <a:off x="1365575" y="4011800"/>
              <a:ext cx="80500" cy="54625"/>
            </a:xfrm>
            <a:custGeom>
              <a:avLst/>
              <a:gdLst/>
              <a:ahLst/>
              <a:cxnLst/>
              <a:rect l="l" t="t" r="r" b="b"/>
              <a:pathLst>
                <a:path w="3220" h="2185" extrusionOk="0">
                  <a:moveTo>
                    <a:pt x="2559" y="0"/>
                  </a:moveTo>
                  <a:lnTo>
                    <a:pt x="2444" y="29"/>
                  </a:lnTo>
                  <a:lnTo>
                    <a:pt x="2357" y="87"/>
                  </a:lnTo>
                  <a:lnTo>
                    <a:pt x="2271" y="201"/>
                  </a:lnTo>
                  <a:lnTo>
                    <a:pt x="2185" y="230"/>
                  </a:lnTo>
                  <a:lnTo>
                    <a:pt x="2099" y="288"/>
                  </a:lnTo>
                  <a:lnTo>
                    <a:pt x="1926" y="374"/>
                  </a:lnTo>
                  <a:lnTo>
                    <a:pt x="1179" y="863"/>
                  </a:lnTo>
                  <a:lnTo>
                    <a:pt x="892" y="1035"/>
                  </a:lnTo>
                  <a:lnTo>
                    <a:pt x="576" y="1179"/>
                  </a:lnTo>
                  <a:lnTo>
                    <a:pt x="288" y="1351"/>
                  </a:lnTo>
                  <a:lnTo>
                    <a:pt x="173" y="1466"/>
                  </a:lnTo>
                  <a:lnTo>
                    <a:pt x="58" y="1581"/>
                  </a:lnTo>
                  <a:lnTo>
                    <a:pt x="29" y="1696"/>
                  </a:lnTo>
                  <a:lnTo>
                    <a:pt x="1" y="1782"/>
                  </a:lnTo>
                  <a:lnTo>
                    <a:pt x="29" y="1897"/>
                  </a:lnTo>
                  <a:lnTo>
                    <a:pt x="58" y="1983"/>
                  </a:lnTo>
                  <a:lnTo>
                    <a:pt x="116" y="2070"/>
                  </a:lnTo>
                  <a:lnTo>
                    <a:pt x="173" y="2127"/>
                  </a:lnTo>
                  <a:lnTo>
                    <a:pt x="259" y="2156"/>
                  </a:lnTo>
                  <a:lnTo>
                    <a:pt x="374" y="2185"/>
                  </a:lnTo>
                  <a:lnTo>
                    <a:pt x="432" y="2185"/>
                  </a:lnTo>
                  <a:lnTo>
                    <a:pt x="834" y="2098"/>
                  </a:lnTo>
                  <a:lnTo>
                    <a:pt x="1208" y="1955"/>
                  </a:lnTo>
                  <a:lnTo>
                    <a:pt x="1581" y="1782"/>
                  </a:lnTo>
                  <a:lnTo>
                    <a:pt x="1898" y="1610"/>
                  </a:lnTo>
                  <a:lnTo>
                    <a:pt x="2530" y="1236"/>
                  </a:lnTo>
                  <a:lnTo>
                    <a:pt x="2846" y="1035"/>
                  </a:lnTo>
                  <a:lnTo>
                    <a:pt x="2990" y="920"/>
                  </a:lnTo>
                  <a:lnTo>
                    <a:pt x="3105" y="776"/>
                  </a:lnTo>
                  <a:lnTo>
                    <a:pt x="3191" y="633"/>
                  </a:lnTo>
                  <a:lnTo>
                    <a:pt x="3220" y="518"/>
                  </a:lnTo>
                  <a:lnTo>
                    <a:pt x="3191" y="374"/>
                  </a:lnTo>
                  <a:lnTo>
                    <a:pt x="3133" y="259"/>
                  </a:lnTo>
                  <a:lnTo>
                    <a:pt x="3047" y="144"/>
                  </a:lnTo>
                  <a:lnTo>
                    <a:pt x="2932" y="58"/>
                  </a:lnTo>
                  <a:lnTo>
                    <a:pt x="2789" y="0"/>
                  </a:lnTo>
                  <a:close/>
                </a:path>
              </a:pathLst>
            </a:custGeom>
            <a:solidFill>
              <a:srgbClr val="FFFFFF">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4"/>
            <p:cNvSpPr/>
            <p:nvPr/>
          </p:nvSpPr>
          <p:spPr>
            <a:xfrm>
              <a:off x="1365575" y="4011800"/>
              <a:ext cx="80500" cy="54625"/>
            </a:xfrm>
            <a:custGeom>
              <a:avLst/>
              <a:gdLst/>
              <a:ahLst/>
              <a:cxnLst/>
              <a:rect l="l" t="t" r="r" b="b"/>
              <a:pathLst>
                <a:path w="3220" h="2185" fill="none" extrusionOk="0">
                  <a:moveTo>
                    <a:pt x="2645" y="0"/>
                  </a:moveTo>
                  <a:lnTo>
                    <a:pt x="2645" y="0"/>
                  </a:lnTo>
                  <a:lnTo>
                    <a:pt x="2559" y="0"/>
                  </a:lnTo>
                  <a:lnTo>
                    <a:pt x="2444" y="29"/>
                  </a:lnTo>
                  <a:lnTo>
                    <a:pt x="2357" y="87"/>
                  </a:lnTo>
                  <a:lnTo>
                    <a:pt x="2271" y="201"/>
                  </a:lnTo>
                  <a:lnTo>
                    <a:pt x="2271" y="201"/>
                  </a:lnTo>
                  <a:lnTo>
                    <a:pt x="2185" y="230"/>
                  </a:lnTo>
                  <a:lnTo>
                    <a:pt x="2099" y="288"/>
                  </a:lnTo>
                  <a:lnTo>
                    <a:pt x="1926" y="374"/>
                  </a:lnTo>
                  <a:lnTo>
                    <a:pt x="1926" y="374"/>
                  </a:lnTo>
                  <a:lnTo>
                    <a:pt x="1179" y="863"/>
                  </a:lnTo>
                  <a:lnTo>
                    <a:pt x="1179" y="863"/>
                  </a:lnTo>
                  <a:lnTo>
                    <a:pt x="892" y="1035"/>
                  </a:lnTo>
                  <a:lnTo>
                    <a:pt x="576" y="1179"/>
                  </a:lnTo>
                  <a:lnTo>
                    <a:pt x="288" y="1351"/>
                  </a:lnTo>
                  <a:lnTo>
                    <a:pt x="173" y="1466"/>
                  </a:lnTo>
                  <a:lnTo>
                    <a:pt x="58" y="1581"/>
                  </a:lnTo>
                  <a:lnTo>
                    <a:pt x="58" y="1581"/>
                  </a:lnTo>
                  <a:lnTo>
                    <a:pt x="29" y="1696"/>
                  </a:lnTo>
                  <a:lnTo>
                    <a:pt x="1" y="1782"/>
                  </a:lnTo>
                  <a:lnTo>
                    <a:pt x="29" y="1897"/>
                  </a:lnTo>
                  <a:lnTo>
                    <a:pt x="58" y="1983"/>
                  </a:lnTo>
                  <a:lnTo>
                    <a:pt x="116" y="2070"/>
                  </a:lnTo>
                  <a:lnTo>
                    <a:pt x="173" y="2127"/>
                  </a:lnTo>
                  <a:lnTo>
                    <a:pt x="259" y="2156"/>
                  </a:lnTo>
                  <a:lnTo>
                    <a:pt x="374" y="2185"/>
                  </a:lnTo>
                  <a:lnTo>
                    <a:pt x="374" y="2185"/>
                  </a:lnTo>
                  <a:lnTo>
                    <a:pt x="432" y="2185"/>
                  </a:lnTo>
                  <a:lnTo>
                    <a:pt x="432" y="2185"/>
                  </a:lnTo>
                  <a:lnTo>
                    <a:pt x="834" y="2098"/>
                  </a:lnTo>
                  <a:lnTo>
                    <a:pt x="1208" y="1955"/>
                  </a:lnTo>
                  <a:lnTo>
                    <a:pt x="1581" y="1782"/>
                  </a:lnTo>
                  <a:lnTo>
                    <a:pt x="1898" y="1610"/>
                  </a:lnTo>
                  <a:lnTo>
                    <a:pt x="1898" y="1610"/>
                  </a:lnTo>
                  <a:lnTo>
                    <a:pt x="2530" y="1236"/>
                  </a:lnTo>
                  <a:lnTo>
                    <a:pt x="2846" y="1035"/>
                  </a:lnTo>
                  <a:lnTo>
                    <a:pt x="2990" y="920"/>
                  </a:lnTo>
                  <a:lnTo>
                    <a:pt x="3105" y="776"/>
                  </a:lnTo>
                  <a:lnTo>
                    <a:pt x="3105" y="776"/>
                  </a:lnTo>
                  <a:lnTo>
                    <a:pt x="3191" y="633"/>
                  </a:lnTo>
                  <a:lnTo>
                    <a:pt x="3220" y="518"/>
                  </a:lnTo>
                  <a:lnTo>
                    <a:pt x="3191" y="374"/>
                  </a:lnTo>
                  <a:lnTo>
                    <a:pt x="3133" y="259"/>
                  </a:lnTo>
                  <a:lnTo>
                    <a:pt x="3047" y="144"/>
                  </a:lnTo>
                  <a:lnTo>
                    <a:pt x="2932" y="58"/>
                  </a:lnTo>
                  <a:lnTo>
                    <a:pt x="2789" y="0"/>
                  </a:lnTo>
                  <a:lnTo>
                    <a:pt x="2645" y="0"/>
                  </a:lnTo>
                </a:path>
              </a:pathLst>
            </a:custGeom>
            <a:solidFill>
              <a:srgbClr val="FFFFFF">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4"/>
            <p:cNvSpPr/>
            <p:nvPr/>
          </p:nvSpPr>
          <p:spPr>
            <a:xfrm>
              <a:off x="1208950" y="3965100"/>
              <a:ext cx="59650" cy="62525"/>
            </a:xfrm>
            <a:custGeom>
              <a:avLst/>
              <a:gdLst/>
              <a:ahLst/>
              <a:cxnLst/>
              <a:rect l="l" t="t" r="r" b="b"/>
              <a:pathLst>
                <a:path w="2386" h="2501" extrusionOk="0">
                  <a:moveTo>
                    <a:pt x="1897" y="0"/>
                  </a:moveTo>
                  <a:lnTo>
                    <a:pt x="1725" y="29"/>
                  </a:lnTo>
                  <a:lnTo>
                    <a:pt x="1552" y="115"/>
                  </a:lnTo>
                  <a:lnTo>
                    <a:pt x="1265" y="345"/>
                  </a:lnTo>
                  <a:lnTo>
                    <a:pt x="977" y="632"/>
                  </a:lnTo>
                  <a:lnTo>
                    <a:pt x="719" y="949"/>
                  </a:lnTo>
                  <a:lnTo>
                    <a:pt x="489" y="1265"/>
                  </a:lnTo>
                  <a:lnTo>
                    <a:pt x="316" y="1523"/>
                  </a:lnTo>
                  <a:lnTo>
                    <a:pt x="115" y="1782"/>
                  </a:lnTo>
                  <a:lnTo>
                    <a:pt x="58" y="1926"/>
                  </a:lnTo>
                  <a:lnTo>
                    <a:pt x="0" y="2069"/>
                  </a:lnTo>
                  <a:lnTo>
                    <a:pt x="0" y="2213"/>
                  </a:lnTo>
                  <a:lnTo>
                    <a:pt x="29" y="2357"/>
                  </a:lnTo>
                  <a:lnTo>
                    <a:pt x="58" y="2414"/>
                  </a:lnTo>
                  <a:lnTo>
                    <a:pt x="115" y="2472"/>
                  </a:lnTo>
                  <a:lnTo>
                    <a:pt x="173" y="2501"/>
                  </a:lnTo>
                  <a:lnTo>
                    <a:pt x="230" y="2501"/>
                  </a:lnTo>
                  <a:lnTo>
                    <a:pt x="345" y="2472"/>
                  </a:lnTo>
                  <a:lnTo>
                    <a:pt x="431" y="2386"/>
                  </a:lnTo>
                  <a:lnTo>
                    <a:pt x="518" y="2299"/>
                  </a:lnTo>
                  <a:lnTo>
                    <a:pt x="633" y="2242"/>
                  </a:lnTo>
                  <a:lnTo>
                    <a:pt x="862" y="2098"/>
                  </a:lnTo>
                  <a:lnTo>
                    <a:pt x="1064" y="1897"/>
                  </a:lnTo>
                  <a:lnTo>
                    <a:pt x="1265" y="1696"/>
                  </a:lnTo>
                  <a:lnTo>
                    <a:pt x="1495" y="1466"/>
                  </a:lnTo>
                  <a:lnTo>
                    <a:pt x="1753" y="1293"/>
                  </a:lnTo>
                  <a:lnTo>
                    <a:pt x="1983" y="1092"/>
                  </a:lnTo>
                  <a:lnTo>
                    <a:pt x="2213" y="891"/>
                  </a:lnTo>
                  <a:lnTo>
                    <a:pt x="2328" y="747"/>
                  </a:lnTo>
                  <a:lnTo>
                    <a:pt x="2386" y="604"/>
                  </a:lnTo>
                  <a:lnTo>
                    <a:pt x="2386" y="460"/>
                  </a:lnTo>
                  <a:lnTo>
                    <a:pt x="2357" y="316"/>
                  </a:lnTo>
                  <a:lnTo>
                    <a:pt x="2271" y="201"/>
                  </a:lnTo>
                  <a:lnTo>
                    <a:pt x="2156" y="86"/>
                  </a:lnTo>
                  <a:lnTo>
                    <a:pt x="2041" y="29"/>
                  </a:lnTo>
                  <a:lnTo>
                    <a:pt x="1897" y="0"/>
                  </a:lnTo>
                  <a:close/>
                </a:path>
              </a:pathLst>
            </a:custGeom>
            <a:solidFill>
              <a:srgbClr val="FFFFFF">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4"/>
            <p:cNvSpPr/>
            <p:nvPr/>
          </p:nvSpPr>
          <p:spPr>
            <a:xfrm>
              <a:off x="1208950" y="3965100"/>
              <a:ext cx="59650" cy="62525"/>
            </a:xfrm>
            <a:custGeom>
              <a:avLst/>
              <a:gdLst/>
              <a:ahLst/>
              <a:cxnLst/>
              <a:rect l="l" t="t" r="r" b="b"/>
              <a:pathLst>
                <a:path w="2386" h="2501" fill="none" extrusionOk="0">
                  <a:moveTo>
                    <a:pt x="1897" y="0"/>
                  </a:moveTo>
                  <a:lnTo>
                    <a:pt x="1897" y="0"/>
                  </a:lnTo>
                  <a:lnTo>
                    <a:pt x="1725" y="29"/>
                  </a:lnTo>
                  <a:lnTo>
                    <a:pt x="1552" y="115"/>
                  </a:lnTo>
                  <a:lnTo>
                    <a:pt x="1552" y="115"/>
                  </a:lnTo>
                  <a:lnTo>
                    <a:pt x="1265" y="345"/>
                  </a:lnTo>
                  <a:lnTo>
                    <a:pt x="977" y="632"/>
                  </a:lnTo>
                  <a:lnTo>
                    <a:pt x="719" y="949"/>
                  </a:lnTo>
                  <a:lnTo>
                    <a:pt x="489" y="1265"/>
                  </a:lnTo>
                  <a:lnTo>
                    <a:pt x="489" y="1265"/>
                  </a:lnTo>
                  <a:lnTo>
                    <a:pt x="316" y="1523"/>
                  </a:lnTo>
                  <a:lnTo>
                    <a:pt x="115" y="1782"/>
                  </a:lnTo>
                  <a:lnTo>
                    <a:pt x="58" y="1926"/>
                  </a:lnTo>
                  <a:lnTo>
                    <a:pt x="0" y="2069"/>
                  </a:lnTo>
                  <a:lnTo>
                    <a:pt x="0" y="2213"/>
                  </a:lnTo>
                  <a:lnTo>
                    <a:pt x="29" y="2357"/>
                  </a:lnTo>
                  <a:lnTo>
                    <a:pt x="29" y="2357"/>
                  </a:lnTo>
                  <a:lnTo>
                    <a:pt x="58" y="2414"/>
                  </a:lnTo>
                  <a:lnTo>
                    <a:pt x="115" y="2472"/>
                  </a:lnTo>
                  <a:lnTo>
                    <a:pt x="173" y="2501"/>
                  </a:lnTo>
                  <a:lnTo>
                    <a:pt x="230" y="2501"/>
                  </a:lnTo>
                  <a:lnTo>
                    <a:pt x="230" y="2501"/>
                  </a:lnTo>
                  <a:lnTo>
                    <a:pt x="345" y="2472"/>
                  </a:lnTo>
                  <a:lnTo>
                    <a:pt x="431" y="2386"/>
                  </a:lnTo>
                  <a:lnTo>
                    <a:pt x="431" y="2386"/>
                  </a:lnTo>
                  <a:lnTo>
                    <a:pt x="518" y="2299"/>
                  </a:lnTo>
                  <a:lnTo>
                    <a:pt x="633" y="2242"/>
                  </a:lnTo>
                  <a:lnTo>
                    <a:pt x="862" y="2098"/>
                  </a:lnTo>
                  <a:lnTo>
                    <a:pt x="862" y="2098"/>
                  </a:lnTo>
                  <a:lnTo>
                    <a:pt x="1064" y="1897"/>
                  </a:lnTo>
                  <a:lnTo>
                    <a:pt x="1265" y="1696"/>
                  </a:lnTo>
                  <a:lnTo>
                    <a:pt x="1265" y="1696"/>
                  </a:lnTo>
                  <a:lnTo>
                    <a:pt x="1495" y="1466"/>
                  </a:lnTo>
                  <a:lnTo>
                    <a:pt x="1753" y="1293"/>
                  </a:lnTo>
                  <a:lnTo>
                    <a:pt x="1983" y="1092"/>
                  </a:lnTo>
                  <a:lnTo>
                    <a:pt x="2213" y="891"/>
                  </a:lnTo>
                  <a:lnTo>
                    <a:pt x="2213" y="891"/>
                  </a:lnTo>
                  <a:lnTo>
                    <a:pt x="2328" y="747"/>
                  </a:lnTo>
                  <a:lnTo>
                    <a:pt x="2386" y="604"/>
                  </a:lnTo>
                  <a:lnTo>
                    <a:pt x="2386" y="460"/>
                  </a:lnTo>
                  <a:lnTo>
                    <a:pt x="2357" y="316"/>
                  </a:lnTo>
                  <a:lnTo>
                    <a:pt x="2271" y="201"/>
                  </a:lnTo>
                  <a:lnTo>
                    <a:pt x="2156" y="86"/>
                  </a:lnTo>
                  <a:lnTo>
                    <a:pt x="2041" y="29"/>
                  </a:lnTo>
                  <a:lnTo>
                    <a:pt x="1897" y="0"/>
                  </a:lnTo>
                </a:path>
              </a:pathLst>
            </a:custGeom>
            <a:solidFill>
              <a:srgbClr val="FFFFFF">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4"/>
            <p:cNvSpPr/>
            <p:nvPr/>
          </p:nvSpPr>
          <p:spPr>
            <a:xfrm>
              <a:off x="1642925" y="4056350"/>
              <a:ext cx="62550" cy="26600"/>
            </a:xfrm>
            <a:custGeom>
              <a:avLst/>
              <a:gdLst/>
              <a:ahLst/>
              <a:cxnLst/>
              <a:rect l="l" t="t" r="r" b="b"/>
              <a:pathLst>
                <a:path w="2502" h="1064" extrusionOk="0">
                  <a:moveTo>
                    <a:pt x="1926" y="0"/>
                  </a:moveTo>
                  <a:lnTo>
                    <a:pt x="1524" y="86"/>
                  </a:lnTo>
                  <a:lnTo>
                    <a:pt x="1122" y="144"/>
                  </a:lnTo>
                  <a:lnTo>
                    <a:pt x="748" y="288"/>
                  </a:lnTo>
                  <a:lnTo>
                    <a:pt x="547" y="374"/>
                  </a:lnTo>
                  <a:lnTo>
                    <a:pt x="346" y="403"/>
                  </a:lnTo>
                  <a:lnTo>
                    <a:pt x="231" y="403"/>
                  </a:lnTo>
                  <a:lnTo>
                    <a:pt x="144" y="460"/>
                  </a:lnTo>
                  <a:lnTo>
                    <a:pt x="58" y="546"/>
                  </a:lnTo>
                  <a:lnTo>
                    <a:pt x="29" y="661"/>
                  </a:lnTo>
                  <a:lnTo>
                    <a:pt x="1" y="747"/>
                  </a:lnTo>
                  <a:lnTo>
                    <a:pt x="29" y="862"/>
                  </a:lnTo>
                  <a:lnTo>
                    <a:pt x="87" y="920"/>
                  </a:lnTo>
                  <a:lnTo>
                    <a:pt x="202" y="977"/>
                  </a:lnTo>
                  <a:lnTo>
                    <a:pt x="461" y="1035"/>
                  </a:lnTo>
                  <a:lnTo>
                    <a:pt x="690" y="1064"/>
                  </a:lnTo>
                  <a:lnTo>
                    <a:pt x="1122" y="1006"/>
                  </a:lnTo>
                  <a:lnTo>
                    <a:pt x="1668" y="1006"/>
                  </a:lnTo>
                  <a:lnTo>
                    <a:pt x="2099" y="977"/>
                  </a:lnTo>
                  <a:lnTo>
                    <a:pt x="2214" y="949"/>
                  </a:lnTo>
                  <a:lnTo>
                    <a:pt x="2300" y="920"/>
                  </a:lnTo>
                  <a:lnTo>
                    <a:pt x="2357" y="862"/>
                  </a:lnTo>
                  <a:lnTo>
                    <a:pt x="2415" y="805"/>
                  </a:lnTo>
                  <a:lnTo>
                    <a:pt x="2472" y="661"/>
                  </a:lnTo>
                  <a:lnTo>
                    <a:pt x="2501" y="460"/>
                  </a:lnTo>
                  <a:lnTo>
                    <a:pt x="2444" y="288"/>
                  </a:lnTo>
                  <a:lnTo>
                    <a:pt x="2357" y="144"/>
                  </a:lnTo>
                  <a:lnTo>
                    <a:pt x="2300" y="86"/>
                  </a:lnTo>
                  <a:lnTo>
                    <a:pt x="2214" y="29"/>
                  </a:lnTo>
                  <a:lnTo>
                    <a:pt x="2156" y="0"/>
                  </a:lnTo>
                  <a:close/>
                </a:path>
              </a:pathLst>
            </a:custGeom>
            <a:solidFill>
              <a:srgbClr val="FFFFFF">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4"/>
            <p:cNvSpPr/>
            <p:nvPr/>
          </p:nvSpPr>
          <p:spPr>
            <a:xfrm>
              <a:off x="1642925" y="4056350"/>
              <a:ext cx="62550" cy="26600"/>
            </a:xfrm>
            <a:custGeom>
              <a:avLst/>
              <a:gdLst/>
              <a:ahLst/>
              <a:cxnLst/>
              <a:rect l="l" t="t" r="r" b="b"/>
              <a:pathLst>
                <a:path w="2502" h="1064" fill="none" extrusionOk="0">
                  <a:moveTo>
                    <a:pt x="2041" y="0"/>
                  </a:moveTo>
                  <a:lnTo>
                    <a:pt x="2041" y="0"/>
                  </a:lnTo>
                  <a:lnTo>
                    <a:pt x="1926" y="0"/>
                  </a:lnTo>
                  <a:lnTo>
                    <a:pt x="1926" y="0"/>
                  </a:lnTo>
                  <a:lnTo>
                    <a:pt x="1524" y="86"/>
                  </a:lnTo>
                  <a:lnTo>
                    <a:pt x="1122" y="144"/>
                  </a:lnTo>
                  <a:lnTo>
                    <a:pt x="1122" y="144"/>
                  </a:lnTo>
                  <a:lnTo>
                    <a:pt x="748" y="288"/>
                  </a:lnTo>
                  <a:lnTo>
                    <a:pt x="547" y="374"/>
                  </a:lnTo>
                  <a:lnTo>
                    <a:pt x="346" y="403"/>
                  </a:lnTo>
                  <a:lnTo>
                    <a:pt x="346" y="403"/>
                  </a:lnTo>
                  <a:lnTo>
                    <a:pt x="231" y="403"/>
                  </a:lnTo>
                  <a:lnTo>
                    <a:pt x="144" y="460"/>
                  </a:lnTo>
                  <a:lnTo>
                    <a:pt x="58" y="546"/>
                  </a:lnTo>
                  <a:lnTo>
                    <a:pt x="29" y="661"/>
                  </a:lnTo>
                  <a:lnTo>
                    <a:pt x="1" y="747"/>
                  </a:lnTo>
                  <a:lnTo>
                    <a:pt x="29" y="862"/>
                  </a:lnTo>
                  <a:lnTo>
                    <a:pt x="87" y="920"/>
                  </a:lnTo>
                  <a:lnTo>
                    <a:pt x="202" y="977"/>
                  </a:lnTo>
                  <a:lnTo>
                    <a:pt x="202" y="977"/>
                  </a:lnTo>
                  <a:lnTo>
                    <a:pt x="461" y="1035"/>
                  </a:lnTo>
                  <a:lnTo>
                    <a:pt x="690" y="1064"/>
                  </a:lnTo>
                  <a:lnTo>
                    <a:pt x="690" y="1064"/>
                  </a:lnTo>
                  <a:lnTo>
                    <a:pt x="1122" y="1006"/>
                  </a:lnTo>
                  <a:lnTo>
                    <a:pt x="1122" y="1006"/>
                  </a:lnTo>
                  <a:lnTo>
                    <a:pt x="1409" y="1006"/>
                  </a:lnTo>
                  <a:lnTo>
                    <a:pt x="1668" y="1006"/>
                  </a:lnTo>
                  <a:lnTo>
                    <a:pt x="1668" y="1006"/>
                  </a:lnTo>
                  <a:lnTo>
                    <a:pt x="2099" y="977"/>
                  </a:lnTo>
                  <a:lnTo>
                    <a:pt x="2099" y="977"/>
                  </a:lnTo>
                  <a:lnTo>
                    <a:pt x="2214" y="949"/>
                  </a:lnTo>
                  <a:lnTo>
                    <a:pt x="2300" y="920"/>
                  </a:lnTo>
                  <a:lnTo>
                    <a:pt x="2357" y="862"/>
                  </a:lnTo>
                  <a:lnTo>
                    <a:pt x="2415" y="805"/>
                  </a:lnTo>
                  <a:lnTo>
                    <a:pt x="2472" y="661"/>
                  </a:lnTo>
                  <a:lnTo>
                    <a:pt x="2501" y="460"/>
                  </a:lnTo>
                  <a:lnTo>
                    <a:pt x="2444" y="288"/>
                  </a:lnTo>
                  <a:lnTo>
                    <a:pt x="2357" y="144"/>
                  </a:lnTo>
                  <a:lnTo>
                    <a:pt x="2300" y="86"/>
                  </a:lnTo>
                  <a:lnTo>
                    <a:pt x="2214" y="29"/>
                  </a:lnTo>
                  <a:lnTo>
                    <a:pt x="2156" y="0"/>
                  </a:lnTo>
                  <a:lnTo>
                    <a:pt x="2041" y="0"/>
                  </a:lnTo>
                </a:path>
              </a:pathLst>
            </a:custGeom>
            <a:solidFill>
              <a:srgbClr val="FFFFFF">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4"/>
            <p:cNvSpPr/>
            <p:nvPr/>
          </p:nvSpPr>
          <p:spPr>
            <a:xfrm>
              <a:off x="1913800" y="3977300"/>
              <a:ext cx="72600" cy="53925"/>
            </a:xfrm>
            <a:custGeom>
              <a:avLst/>
              <a:gdLst/>
              <a:ahLst/>
              <a:cxnLst/>
              <a:rect l="l" t="t" r="r" b="b"/>
              <a:pathLst>
                <a:path w="2904" h="2157" extrusionOk="0">
                  <a:moveTo>
                    <a:pt x="346" y="1"/>
                  </a:moveTo>
                  <a:lnTo>
                    <a:pt x="231" y="29"/>
                  </a:lnTo>
                  <a:lnTo>
                    <a:pt x="116" y="87"/>
                  </a:lnTo>
                  <a:lnTo>
                    <a:pt x="30" y="202"/>
                  </a:lnTo>
                  <a:lnTo>
                    <a:pt x="1" y="317"/>
                  </a:lnTo>
                  <a:lnTo>
                    <a:pt x="30" y="518"/>
                  </a:lnTo>
                  <a:lnTo>
                    <a:pt x="116" y="691"/>
                  </a:lnTo>
                  <a:lnTo>
                    <a:pt x="231" y="834"/>
                  </a:lnTo>
                  <a:lnTo>
                    <a:pt x="375" y="978"/>
                  </a:lnTo>
                  <a:lnTo>
                    <a:pt x="518" y="1093"/>
                  </a:lnTo>
                  <a:lnTo>
                    <a:pt x="691" y="1208"/>
                  </a:lnTo>
                  <a:lnTo>
                    <a:pt x="1036" y="1409"/>
                  </a:lnTo>
                  <a:lnTo>
                    <a:pt x="1496" y="1696"/>
                  </a:lnTo>
                  <a:lnTo>
                    <a:pt x="1553" y="1754"/>
                  </a:lnTo>
                  <a:lnTo>
                    <a:pt x="1610" y="1783"/>
                  </a:lnTo>
                  <a:lnTo>
                    <a:pt x="1869" y="2041"/>
                  </a:lnTo>
                  <a:lnTo>
                    <a:pt x="2042" y="2128"/>
                  </a:lnTo>
                  <a:lnTo>
                    <a:pt x="2243" y="2156"/>
                  </a:lnTo>
                  <a:lnTo>
                    <a:pt x="2415" y="2128"/>
                  </a:lnTo>
                  <a:lnTo>
                    <a:pt x="2588" y="2041"/>
                  </a:lnTo>
                  <a:lnTo>
                    <a:pt x="2731" y="1926"/>
                  </a:lnTo>
                  <a:lnTo>
                    <a:pt x="2846" y="1725"/>
                  </a:lnTo>
                  <a:lnTo>
                    <a:pt x="2846" y="1696"/>
                  </a:lnTo>
                  <a:lnTo>
                    <a:pt x="2904" y="1524"/>
                  </a:lnTo>
                  <a:lnTo>
                    <a:pt x="2904" y="1352"/>
                  </a:lnTo>
                  <a:lnTo>
                    <a:pt x="2846" y="1179"/>
                  </a:lnTo>
                  <a:lnTo>
                    <a:pt x="2731" y="1035"/>
                  </a:lnTo>
                  <a:lnTo>
                    <a:pt x="2530" y="863"/>
                  </a:lnTo>
                  <a:lnTo>
                    <a:pt x="2300" y="719"/>
                  </a:lnTo>
                  <a:lnTo>
                    <a:pt x="2042" y="633"/>
                  </a:lnTo>
                  <a:lnTo>
                    <a:pt x="1783" y="576"/>
                  </a:lnTo>
                  <a:lnTo>
                    <a:pt x="1438" y="461"/>
                  </a:lnTo>
                  <a:lnTo>
                    <a:pt x="1122" y="317"/>
                  </a:lnTo>
                  <a:lnTo>
                    <a:pt x="461" y="29"/>
                  </a:lnTo>
                  <a:lnTo>
                    <a:pt x="346" y="1"/>
                  </a:lnTo>
                  <a:close/>
                </a:path>
              </a:pathLst>
            </a:custGeom>
            <a:solidFill>
              <a:srgbClr val="FFFFFF">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4"/>
            <p:cNvSpPr/>
            <p:nvPr/>
          </p:nvSpPr>
          <p:spPr>
            <a:xfrm>
              <a:off x="1913800" y="3977300"/>
              <a:ext cx="72600" cy="53925"/>
            </a:xfrm>
            <a:custGeom>
              <a:avLst/>
              <a:gdLst/>
              <a:ahLst/>
              <a:cxnLst/>
              <a:rect l="l" t="t" r="r" b="b"/>
              <a:pathLst>
                <a:path w="2904" h="2157" fill="none" extrusionOk="0">
                  <a:moveTo>
                    <a:pt x="346" y="1"/>
                  </a:moveTo>
                  <a:lnTo>
                    <a:pt x="346" y="1"/>
                  </a:lnTo>
                  <a:lnTo>
                    <a:pt x="231" y="29"/>
                  </a:lnTo>
                  <a:lnTo>
                    <a:pt x="116" y="87"/>
                  </a:lnTo>
                  <a:lnTo>
                    <a:pt x="30" y="202"/>
                  </a:lnTo>
                  <a:lnTo>
                    <a:pt x="1" y="317"/>
                  </a:lnTo>
                  <a:lnTo>
                    <a:pt x="1" y="317"/>
                  </a:lnTo>
                  <a:lnTo>
                    <a:pt x="30" y="518"/>
                  </a:lnTo>
                  <a:lnTo>
                    <a:pt x="116" y="691"/>
                  </a:lnTo>
                  <a:lnTo>
                    <a:pt x="231" y="834"/>
                  </a:lnTo>
                  <a:lnTo>
                    <a:pt x="375" y="978"/>
                  </a:lnTo>
                  <a:lnTo>
                    <a:pt x="518" y="1093"/>
                  </a:lnTo>
                  <a:lnTo>
                    <a:pt x="691" y="1208"/>
                  </a:lnTo>
                  <a:lnTo>
                    <a:pt x="1036" y="1409"/>
                  </a:lnTo>
                  <a:lnTo>
                    <a:pt x="1036" y="1409"/>
                  </a:lnTo>
                  <a:lnTo>
                    <a:pt x="1496" y="1696"/>
                  </a:lnTo>
                  <a:lnTo>
                    <a:pt x="1496" y="1696"/>
                  </a:lnTo>
                  <a:lnTo>
                    <a:pt x="1496" y="1696"/>
                  </a:lnTo>
                  <a:lnTo>
                    <a:pt x="1496" y="1696"/>
                  </a:lnTo>
                  <a:lnTo>
                    <a:pt x="1553" y="1754"/>
                  </a:lnTo>
                  <a:lnTo>
                    <a:pt x="1553" y="1754"/>
                  </a:lnTo>
                  <a:lnTo>
                    <a:pt x="1610" y="1783"/>
                  </a:lnTo>
                  <a:lnTo>
                    <a:pt x="1610" y="1783"/>
                  </a:lnTo>
                  <a:lnTo>
                    <a:pt x="1869" y="2041"/>
                  </a:lnTo>
                  <a:lnTo>
                    <a:pt x="1869" y="2041"/>
                  </a:lnTo>
                  <a:lnTo>
                    <a:pt x="2042" y="2128"/>
                  </a:lnTo>
                  <a:lnTo>
                    <a:pt x="2243" y="2156"/>
                  </a:lnTo>
                  <a:lnTo>
                    <a:pt x="2243" y="2156"/>
                  </a:lnTo>
                  <a:lnTo>
                    <a:pt x="2415" y="2128"/>
                  </a:lnTo>
                  <a:lnTo>
                    <a:pt x="2588" y="2041"/>
                  </a:lnTo>
                  <a:lnTo>
                    <a:pt x="2731" y="1926"/>
                  </a:lnTo>
                  <a:lnTo>
                    <a:pt x="2846" y="1725"/>
                  </a:lnTo>
                  <a:lnTo>
                    <a:pt x="2846" y="1725"/>
                  </a:lnTo>
                  <a:lnTo>
                    <a:pt x="2846" y="1696"/>
                  </a:lnTo>
                  <a:lnTo>
                    <a:pt x="2846" y="1696"/>
                  </a:lnTo>
                  <a:lnTo>
                    <a:pt x="2904" y="1524"/>
                  </a:lnTo>
                  <a:lnTo>
                    <a:pt x="2904" y="1352"/>
                  </a:lnTo>
                  <a:lnTo>
                    <a:pt x="2846" y="1179"/>
                  </a:lnTo>
                  <a:lnTo>
                    <a:pt x="2731" y="1035"/>
                  </a:lnTo>
                  <a:lnTo>
                    <a:pt x="2731" y="1035"/>
                  </a:lnTo>
                  <a:lnTo>
                    <a:pt x="2530" y="863"/>
                  </a:lnTo>
                  <a:lnTo>
                    <a:pt x="2300" y="719"/>
                  </a:lnTo>
                  <a:lnTo>
                    <a:pt x="2042" y="633"/>
                  </a:lnTo>
                  <a:lnTo>
                    <a:pt x="1783" y="576"/>
                  </a:lnTo>
                  <a:lnTo>
                    <a:pt x="1783" y="576"/>
                  </a:lnTo>
                  <a:lnTo>
                    <a:pt x="1438" y="461"/>
                  </a:lnTo>
                  <a:lnTo>
                    <a:pt x="1122" y="317"/>
                  </a:lnTo>
                  <a:lnTo>
                    <a:pt x="461" y="29"/>
                  </a:lnTo>
                  <a:lnTo>
                    <a:pt x="461" y="29"/>
                  </a:lnTo>
                  <a:lnTo>
                    <a:pt x="346" y="1"/>
                  </a:lnTo>
                </a:path>
              </a:pathLst>
            </a:custGeom>
            <a:solidFill>
              <a:srgbClr val="FFFFFF">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4"/>
            <p:cNvSpPr/>
            <p:nvPr/>
          </p:nvSpPr>
          <p:spPr>
            <a:xfrm>
              <a:off x="1012075" y="4265425"/>
              <a:ext cx="39550" cy="67575"/>
            </a:xfrm>
            <a:custGeom>
              <a:avLst/>
              <a:gdLst/>
              <a:ahLst/>
              <a:cxnLst/>
              <a:rect l="l" t="t" r="r" b="b"/>
              <a:pathLst>
                <a:path w="1582" h="2703" extrusionOk="0">
                  <a:moveTo>
                    <a:pt x="316" y="1"/>
                  </a:moveTo>
                  <a:lnTo>
                    <a:pt x="230" y="30"/>
                  </a:lnTo>
                  <a:lnTo>
                    <a:pt x="144" y="87"/>
                  </a:lnTo>
                  <a:lnTo>
                    <a:pt x="58" y="173"/>
                  </a:lnTo>
                  <a:lnTo>
                    <a:pt x="29" y="288"/>
                  </a:lnTo>
                  <a:lnTo>
                    <a:pt x="0" y="461"/>
                  </a:lnTo>
                  <a:lnTo>
                    <a:pt x="0" y="633"/>
                  </a:lnTo>
                  <a:lnTo>
                    <a:pt x="58" y="1036"/>
                  </a:lnTo>
                  <a:lnTo>
                    <a:pt x="115" y="1409"/>
                  </a:lnTo>
                  <a:lnTo>
                    <a:pt x="201" y="1754"/>
                  </a:lnTo>
                  <a:lnTo>
                    <a:pt x="316" y="2099"/>
                  </a:lnTo>
                  <a:lnTo>
                    <a:pt x="403" y="2243"/>
                  </a:lnTo>
                  <a:lnTo>
                    <a:pt x="518" y="2386"/>
                  </a:lnTo>
                  <a:lnTo>
                    <a:pt x="633" y="2530"/>
                  </a:lnTo>
                  <a:lnTo>
                    <a:pt x="748" y="2616"/>
                  </a:lnTo>
                  <a:lnTo>
                    <a:pt x="920" y="2674"/>
                  </a:lnTo>
                  <a:lnTo>
                    <a:pt x="1092" y="2702"/>
                  </a:lnTo>
                  <a:lnTo>
                    <a:pt x="1179" y="2702"/>
                  </a:lnTo>
                  <a:lnTo>
                    <a:pt x="1294" y="2674"/>
                  </a:lnTo>
                  <a:lnTo>
                    <a:pt x="1380" y="2616"/>
                  </a:lnTo>
                  <a:lnTo>
                    <a:pt x="1437" y="2559"/>
                  </a:lnTo>
                  <a:lnTo>
                    <a:pt x="1495" y="2501"/>
                  </a:lnTo>
                  <a:lnTo>
                    <a:pt x="1581" y="2300"/>
                  </a:lnTo>
                  <a:lnTo>
                    <a:pt x="1581" y="2128"/>
                  </a:lnTo>
                  <a:lnTo>
                    <a:pt x="1552" y="1984"/>
                  </a:lnTo>
                  <a:lnTo>
                    <a:pt x="1495" y="1869"/>
                  </a:lnTo>
                  <a:lnTo>
                    <a:pt x="1322" y="1668"/>
                  </a:lnTo>
                  <a:lnTo>
                    <a:pt x="1236" y="1467"/>
                  </a:lnTo>
                  <a:lnTo>
                    <a:pt x="1150" y="1265"/>
                  </a:lnTo>
                  <a:lnTo>
                    <a:pt x="949" y="748"/>
                  </a:lnTo>
                  <a:lnTo>
                    <a:pt x="776" y="461"/>
                  </a:lnTo>
                  <a:lnTo>
                    <a:pt x="604" y="173"/>
                  </a:lnTo>
                  <a:lnTo>
                    <a:pt x="546" y="116"/>
                  </a:lnTo>
                  <a:lnTo>
                    <a:pt x="489" y="58"/>
                  </a:lnTo>
                  <a:lnTo>
                    <a:pt x="403" y="30"/>
                  </a:lnTo>
                  <a:lnTo>
                    <a:pt x="316" y="1"/>
                  </a:lnTo>
                  <a:close/>
                </a:path>
              </a:pathLst>
            </a:custGeom>
            <a:solidFill>
              <a:srgbClr val="FFFFFF">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4"/>
            <p:cNvSpPr/>
            <p:nvPr/>
          </p:nvSpPr>
          <p:spPr>
            <a:xfrm>
              <a:off x="1012075" y="4265425"/>
              <a:ext cx="39550" cy="67575"/>
            </a:xfrm>
            <a:custGeom>
              <a:avLst/>
              <a:gdLst/>
              <a:ahLst/>
              <a:cxnLst/>
              <a:rect l="l" t="t" r="r" b="b"/>
              <a:pathLst>
                <a:path w="1582" h="2703" fill="none" extrusionOk="0">
                  <a:moveTo>
                    <a:pt x="316" y="1"/>
                  </a:moveTo>
                  <a:lnTo>
                    <a:pt x="316" y="1"/>
                  </a:lnTo>
                  <a:lnTo>
                    <a:pt x="230" y="30"/>
                  </a:lnTo>
                  <a:lnTo>
                    <a:pt x="144" y="87"/>
                  </a:lnTo>
                  <a:lnTo>
                    <a:pt x="58" y="173"/>
                  </a:lnTo>
                  <a:lnTo>
                    <a:pt x="29" y="288"/>
                  </a:lnTo>
                  <a:lnTo>
                    <a:pt x="29" y="288"/>
                  </a:lnTo>
                  <a:lnTo>
                    <a:pt x="0" y="461"/>
                  </a:lnTo>
                  <a:lnTo>
                    <a:pt x="0" y="633"/>
                  </a:lnTo>
                  <a:lnTo>
                    <a:pt x="58" y="1036"/>
                  </a:lnTo>
                  <a:lnTo>
                    <a:pt x="115" y="1409"/>
                  </a:lnTo>
                  <a:lnTo>
                    <a:pt x="201" y="1754"/>
                  </a:lnTo>
                  <a:lnTo>
                    <a:pt x="201" y="1754"/>
                  </a:lnTo>
                  <a:lnTo>
                    <a:pt x="316" y="2099"/>
                  </a:lnTo>
                  <a:lnTo>
                    <a:pt x="403" y="2243"/>
                  </a:lnTo>
                  <a:lnTo>
                    <a:pt x="518" y="2386"/>
                  </a:lnTo>
                  <a:lnTo>
                    <a:pt x="633" y="2530"/>
                  </a:lnTo>
                  <a:lnTo>
                    <a:pt x="748" y="2616"/>
                  </a:lnTo>
                  <a:lnTo>
                    <a:pt x="920" y="2674"/>
                  </a:lnTo>
                  <a:lnTo>
                    <a:pt x="1092" y="2702"/>
                  </a:lnTo>
                  <a:lnTo>
                    <a:pt x="1092" y="2702"/>
                  </a:lnTo>
                  <a:lnTo>
                    <a:pt x="1179" y="2702"/>
                  </a:lnTo>
                  <a:lnTo>
                    <a:pt x="1179" y="2702"/>
                  </a:lnTo>
                  <a:lnTo>
                    <a:pt x="1294" y="2674"/>
                  </a:lnTo>
                  <a:lnTo>
                    <a:pt x="1380" y="2616"/>
                  </a:lnTo>
                  <a:lnTo>
                    <a:pt x="1437" y="2559"/>
                  </a:lnTo>
                  <a:lnTo>
                    <a:pt x="1495" y="2501"/>
                  </a:lnTo>
                  <a:lnTo>
                    <a:pt x="1581" y="2300"/>
                  </a:lnTo>
                  <a:lnTo>
                    <a:pt x="1581" y="2128"/>
                  </a:lnTo>
                  <a:lnTo>
                    <a:pt x="1581" y="2128"/>
                  </a:lnTo>
                  <a:lnTo>
                    <a:pt x="1552" y="1984"/>
                  </a:lnTo>
                  <a:lnTo>
                    <a:pt x="1495" y="1869"/>
                  </a:lnTo>
                  <a:lnTo>
                    <a:pt x="1322" y="1668"/>
                  </a:lnTo>
                  <a:lnTo>
                    <a:pt x="1322" y="1668"/>
                  </a:lnTo>
                  <a:lnTo>
                    <a:pt x="1236" y="1467"/>
                  </a:lnTo>
                  <a:lnTo>
                    <a:pt x="1150" y="1265"/>
                  </a:lnTo>
                  <a:lnTo>
                    <a:pt x="1150" y="1265"/>
                  </a:lnTo>
                  <a:lnTo>
                    <a:pt x="949" y="748"/>
                  </a:lnTo>
                  <a:lnTo>
                    <a:pt x="949" y="748"/>
                  </a:lnTo>
                  <a:lnTo>
                    <a:pt x="776" y="461"/>
                  </a:lnTo>
                  <a:lnTo>
                    <a:pt x="604" y="173"/>
                  </a:lnTo>
                  <a:lnTo>
                    <a:pt x="604" y="173"/>
                  </a:lnTo>
                  <a:lnTo>
                    <a:pt x="546" y="116"/>
                  </a:lnTo>
                  <a:lnTo>
                    <a:pt x="489" y="58"/>
                  </a:lnTo>
                  <a:lnTo>
                    <a:pt x="403" y="30"/>
                  </a:lnTo>
                  <a:lnTo>
                    <a:pt x="316" y="1"/>
                  </a:lnTo>
                </a:path>
              </a:pathLst>
            </a:custGeom>
            <a:solidFill>
              <a:srgbClr val="FFFFFF">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1" name="Google Shape;211;p4"/>
          <p:cNvGrpSpPr/>
          <p:nvPr/>
        </p:nvGrpSpPr>
        <p:grpSpPr>
          <a:xfrm rot="10800000">
            <a:off x="8028834" y="433449"/>
            <a:ext cx="536399" cy="393106"/>
            <a:chOff x="2900350" y="4441475"/>
            <a:chExt cx="680450" cy="498675"/>
          </a:xfrm>
        </p:grpSpPr>
        <p:sp>
          <p:nvSpPr>
            <p:cNvPr id="212" name="Google Shape;212;p4"/>
            <p:cNvSpPr/>
            <p:nvPr/>
          </p:nvSpPr>
          <p:spPr>
            <a:xfrm>
              <a:off x="2924775" y="4713075"/>
              <a:ext cx="177500" cy="130075"/>
            </a:xfrm>
            <a:custGeom>
              <a:avLst/>
              <a:gdLst/>
              <a:ahLst/>
              <a:cxnLst/>
              <a:rect l="l" t="t" r="r" b="b"/>
              <a:pathLst>
                <a:path w="7100" h="5203" extrusionOk="0">
                  <a:moveTo>
                    <a:pt x="3708" y="0"/>
                  </a:moveTo>
                  <a:lnTo>
                    <a:pt x="3392" y="58"/>
                  </a:lnTo>
                  <a:lnTo>
                    <a:pt x="3076" y="144"/>
                  </a:lnTo>
                  <a:lnTo>
                    <a:pt x="2788" y="230"/>
                  </a:lnTo>
                  <a:lnTo>
                    <a:pt x="2501" y="374"/>
                  </a:lnTo>
                  <a:lnTo>
                    <a:pt x="2213" y="518"/>
                  </a:lnTo>
                  <a:lnTo>
                    <a:pt x="1955" y="690"/>
                  </a:lnTo>
                  <a:lnTo>
                    <a:pt x="1696" y="891"/>
                  </a:lnTo>
                  <a:lnTo>
                    <a:pt x="1466" y="1121"/>
                  </a:lnTo>
                  <a:lnTo>
                    <a:pt x="1092" y="1552"/>
                  </a:lnTo>
                  <a:lnTo>
                    <a:pt x="748" y="1984"/>
                  </a:lnTo>
                  <a:lnTo>
                    <a:pt x="460" y="2415"/>
                  </a:lnTo>
                  <a:lnTo>
                    <a:pt x="202" y="2875"/>
                  </a:lnTo>
                  <a:lnTo>
                    <a:pt x="87" y="3047"/>
                  </a:lnTo>
                  <a:lnTo>
                    <a:pt x="29" y="3248"/>
                  </a:lnTo>
                  <a:lnTo>
                    <a:pt x="0" y="3449"/>
                  </a:lnTo>
                  <a:lnTo>
                    <a:pt x="29" y="3651"/>
                  </a:lnTo>
                  <a:lnTo>
                    <a:pt x="87" y="3852"/>
                  </a:lnTo>
                  <a:lnTo>
                    <a:pt x="173" y="4024"/>
                  </a:lnTo>
                  <a:lnTo>
                    <a:pt x="288" y="4168"/>
                  </a:lnTo>
                  <a:lnTo>
                    <a:pt x="460" y="4283"/>
                  </a:lnTo>
                  <a:lnTo>
                    <a:pt x="575" y="4369"/>
                  </a:lnTo>
                  <a:lnTo>
                    <a:pt x="719" y="4427"/>
                  </a:lnTo>
                  <a:lnTo>
                    <a:pt x="891" y="4455"/>
                  </a:lnTo>
                  <a:lnTo>
                    <a:pt x="1035" y="4484"/>
                  </a:lnTo>
                  <a:lnTo>
                    <a:pt x="1294" y="4455"/>
                  </a:lnTo>
                  <a:lnTo>
                    <a:pt x="1524" y="4369"/>
                  </a:lnTo>
                  <a:lnTo>
                    <a:pt x="1725" y="4225"/>
                  </a:lnTo>
                  <a:lnTo>
                    <a:pt x="1811" y="4139"/>
                  </a:lnTo>
                  <a:lnTo>
                    <a:pt x="1868" y="4024"/>
                  </a:lnTo>
                  <a:lnTo>
                    <a:pt x="2328" y="3334"/>
                  </a:lnTo>
                  <a:lnTo>
                    <a:pt x="2558" y="2989"/>
                  </a:lnTo>
                  <a:lnTo>
                    <a:pt x="2817" y="2673"/>
                  </a:lnTo>
                  <a:lnTo>
                    <a:pt x="3018" y="2472"/>
                  </a:lnTo>
                  <a:lnTo>
                    <a:pt x="3219" y="2300"/>
                  </a:lnTo>
                  <a:lnTo>
                    <a:pt x="3593" y="2127"/>
                  </a:lnTo>
                  <a:lnTo>
                    <a:pt x="3938" y="2070"/>
                  </a:lnTo>
                  <a:lnTo>
                    <a:pt x="4311" y="2099"/>
                  </a:lnTo>
                  <a:lnTo>
                    <a:pt x="4398" y="2127"/>
                  </a:lnTo>
                  <a:lnTo>
                    <a:pt x="4743" y="2242"/>
                  </a:lnTo>
                  <a:lnTo>
                    <a:pt x="4771" y="2271"/>
                  </a:lnTo>
                  <a:lnTo>
                    <a:pt x="4829" y="2386"/>
                  </a:lnTo>
                  <a:lnTo>
                    <a:pt x="4886" y="2702"/>
                  </a:lnTo>
                  <a:lnTo>
                    <a:pt x="4944" y="2989"/>
                  </a:lnTo>
                  <a:lnTo>
                    <a:pt x="4915" y="3536"/>
                  </a:lnTo>
                  <a:lnTo>
                    <a:pt x="4886" y="4053"/>
                  </a:lnTo>
                  <a:lnTo>
                    <a:pt x="4915" y="4254"/>
                  </a:lnTo>
                  <a:lnTo>
                    <a:pt x="4972" y="4484"/>
                  </a:lnTo>
                  <a:lnTo>
                    <a:pt x="5059" y="4656"/>
                  </a:lnTo>
                  <a:lnTo>
                    <a:pt x="5174" y="4829"/>
                  </a:lnTo>
                  <a:lnTo>
                    <a:pt x="5317" y="4973"/>
                  </a:lnTo>
                  <a:lnTo>
                    <a:pt x="5490" y="5088"/>
                  </a:lnTo>
                  <a:lnTo>
                    <a:pt x="5691" y="5174"/>
                  </a:lnTo>
                  <a:lnTo>
                    <a:pt x="5921" y="5203"/>
                  </a:lnTo>
                  <a:lnTo>
                    <a:pt x="6180" y="5203"/>
                  </a:lnTo>
                  <a:lnTo>
                    <a:pt x="6352" y="5145"/>
                  </a:lnTo>
                  <a:lnTo>
                    <a:pt x="6553" y="5059"/>
                  </a:lnTo>
                  <a:lnTo>
                    <a:pt x="6697" y="4944"/>
                  </a:lnTo>
                  <a:lnTo>
                    <a:pt x="6841" y="4800"/>
                  </a:lnTo>
                  <a:lnTo>
                    <a:pt x="6956" y="4599"/>
                  </a:lnTo>
                  <a:lnTo>
                    <a:pt x="7042" y="4398"/>
                  </a:lnTo>
                  <a:lnTo>
                    <a:pt x="7071" y="4197"/>
                  </a:lnTo>
                  <a:lnTo>
                    <a:pt x="7099" y="3909"/>
                  </a:lnTo>
                  <a:lnTo>
                    <a:pt x="7099" y="3622"/>
                  </a:lnTo>
                  <a:lnTo>
                    <a:pt x="7071" y="3047"/>
                  </a:lnTo>
                  <a:lnTo>
                    <a:pt x="7042" y="2587"/>
                  </a:lnTo>
                  <a:lnTo>
                    <a:pt x="6956" y="2127"/>
                  </a:lnTo>
                  <a:lnTo>
                    <a:pt x="6841" y="1725"/>
                  </a:lnTo>
                  <a:lnTo>
                    <a:pt x="6668" y="1351"/>
                  </a:lnTo>
                  <a:lnTo>
                    <a:pt x="6496" y="1064"/>
                  </a:lnTo>
                  <a:lnTo>
                    <a:pt x="6266" y="805"/>
                  </a:lnTo>
                  <a:lnTo>
                    <a:pt x="5978" y="546"/>
                  </a:lnTo>
                  <a:lnTo>
                    <a:pt x="5863" y="460"/>
                  </a:lnTo>
                  <a:lnTo>
                    <a:pt x="5720" y="403"/>
                  </a:lnTo>
                  <a:lnTo>
                    <a:pt x="5490" y="288"/>
                  </a:lnTo>
                  <a:lnTo>
                    <a:pt x="5231" y="173"/>
                  </a:lnTo>
                  <a:lnTo>
                    <a:pt x="4944" y="87"/>
                  </a:lnTo>
                  <a:lnTo>
                    <a:pt x="4656" y="29"/>
                  </a:lnTo>
                  <a:lnTo>
                    <a:pt x="4369" y="0"/>
                  </a:lnTo>
                  <a:close/>
                </a:path>
              </a:pathLst>
            </a:custGeom>
            <a:solidFill>
              <a:srgbClr val="FFFFFF">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4"/>
            <p:cNvSpPr/>
            <p:nvPr/>
          </p:nvSpPr>
          <p:spPr>
            <a:xfrm>
              <a:off x="3046200" y="4771275"/>
              <a:ext cx="750" cy="750"/>
            </a:xfrm>
            <a:custGeom>
              <a:avLst/>
              <a:gdLst/>
              <a:ahLst/>
              <a:cxnLst/>
              <a:rect l="l" t="t" r="r" b="b"/>
              <a:pathLst>
                <a:path w="30" h="30" fill="none" extrusionOk="0">
                  <a:moveTo>
                    <a:pt x="29" y="29"/>
                  </a:moveTo>
                  <a:lnTo>
                    <a:pt x="1" y="0"/>
                  </a:lnTo>
                  <a:lnTo>
                    <a:pt x="29" y="29"/>
                  </a:lnTo>
                </a:path>
              </a:pathLst>
            </a:custGeom>
            <a:solidFill>
              <a:srgbClr val="FFFFFF">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4"/>
            <p:cNvSpPr/>
            <p:nvPr/>
          </p:nvSpPr>
          <p:spPr>
            <a:xfrm>
              <a:off x="3041900" y="4766950"/>
              <a:ext cx="725" cy="750"/>
            </a:xfrm>
            <a:custGeom>
              <a:avLst/>
              <a:gdLst/>
              <a:ahLst/>
              <a:cxnLst/>
              <a:rect l="l" t="t" r="r" b="b"/>
              <a:pathLst>
                <a:path w="29" h="30" fill="none" extrusionOk="0">
                  <a:moveTo>
                    <a:pt x="29" y="30"/>
                  </a:moveTo>
                  <a:lnTo>
                    <a:pt x="0" y="1"/>
                  </a:lnTo>
                  <a:lnTo>
                    <a:pt x="29" y="30"/>
                  </a:lnTo>
                </a:path>
              </a:pathLst>
            </a:custGeom>
            <a:solidFill>
              <a:srgbClr val="FFFFFF">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4"/>
            <p:cNvSpPr/>
            <p:nvPr/>
          </p:nvSpPr>
          <p:spPr>
            <a:xfrm>
              <a:off x="2924775" y="4713075"/>
              <a:ext cx="177500" cy="130075"/>
            </a:xfrm>
            <a:custGeom>
              <a:avLst/>
              <a:gdLst/>
              <a:ahLst/>
              <a:cxnLst/>
              <a:rect l="l" t="t" r="r" b="b"/>
              <a:pathLst>
                <a:path w="7100" h="5203" fill="none" extrusionOk="0">
                  <a:moveTo>
                    <a:pt x="4082" y="0"/>
                  </a:moveTo>
                  <a:lnTo>
                    <a:pt x="4082" y="0"/>
                  </a:lnTo>
                  <a:lnTo>
                    <a:pt x="3708" y="0"/>
                  </a:lnTo>
                  <a:lnTo>
                    <a:pt x="3708" y="0"/>
                  </a:lnTo>
                  <a:lnTo>
                    <a:pt x="3392" y="58"/>
                  </a:lnTo>
                  <a:lnTo>
                    <a:pt x="3076" y="144"/>
                  </a:lnTo>
                  <a:lnTo>
                    <a:pt x="2788" y="230"/>
                  </a:lnTo>
                  <a:lnTo>
                    <a:pt x="2501" y="374"/>
                  </a:lnTo>
                  <a:lnTo>
                    <a:pt x="2213" y="518"/>
                  </a:lnTo>
                  <a:lnTo>
                    <a:pt x="1955" y="690"/>
                  </a:lnTo>
                  <a:lnTo>
                    <a:pt x="1696" y="891"/>
                  </a:lnTo>
                  <a:lnTo>
                    <a:pt x="1466" y="1121"/>
                  </a:lnTo>
                  <a:lnTo>
                    <a:pt x="1466" y="1121"/>
                  </a:lnTo>
                  <a:lnTo>
                    <a:pt x="1092" y="1552"/>
                  </a:lnTo>
                  <a:lnTo>
                    <a:pt x="748" y="1984"/>
                  </a:lnTo>
                  <a:lnTo>
                    <a:pt x="748" y="1984"/>
                  </a:lnTo>
                  <a:lnTo>
                    <a:pt x="460" y="2415"/>
                  </a:lnTo>
                  <a:lnTo>
                    <a:pt x="202" y="2875"/>
                  </a:lnTo>
                  <a:lnTo>
                    <a:pt x="202" y="2875"/>
                  </a:lnTo>
                  <a:lnTo>
                    <a:pt x="87" y="3047"/>
                  </a:lnTo>
                  <a:lnTo>
                    <a:pt x="29" y="3248"/>
                  </a:lnTo>
                  <a:lnTo>
                    <a:pt x="0" y="3449"/>
                  </a:lnTo>
                  <a:lnTo>
                    <a:pt x="29" y="3651"/>
                  </a:lnTo>
                  <a:lnTo>
                    <a:pt x="29" y="3651"/>
                  </a:lnTo>
                  <a:lnTo>
                    <a:pt x="87" y="3852"/>
                  </a:lnTo>
                  <a:lnTo>
                    <a:pt x="173" y="4024"/>
                  </a:lnTo>
                  <a:lnTo>
                    <a:pt x="288" y="4168"/>
                  </a:lnTo>
                  <a:lnTo>
                    <a:pt x="460" y="4283"/>
                  </a:lnTo>
                  <a:lnTo>
                    <a:pt x="460" y="4283"/>
                  </a:lnTo>
                  <a:lnTo>
                    <a:pt x="575" y="4369"/>
                  </a:lnTo>
                  <a:lnTo>
                    <a:pt x="719" y="4427"/>
                  </a:lnTo>
                  <a:lnTo>
                    <a:pt x="891" y="4455"/>
                  </a:lnTo>
                  <a:lnTo>
                    <a:pt x="1035" y="4484"/>
                  </a:lnTo>
                  <a:lnTo>
                    <a:pt x="1035" y="4484"/>
                  </a:lnTo>
                  <a:lnTo>
                    <a:pt x="1294" y="4455"/>
                  </a:lnTo>
                  <a:lnTo>
                    <a:pt x="1524" y="4369"/>
                  </a:lnTo>
                  <a:lnTo>
                    <a:pt x="1725" y="4225"/>
                  </a:lnTo>
                  <a:lnTo>
                    <a:pt x="1811" y="4139"/>
                  </a:lnTo>
                  <a:lnTo>
                    <a:pt x="1868" y="4024"/>
                  </a:lnTo>
                  <a:lnTo>
                    <a:pt x="1868" y="4024"/>
                  </a:lnTo>
                  <a:lnTo>
                    <a:pt x="2328" y="3334"/>
                  </a:lnTo>
                  <a:lnTo>
                    <a:pt x="2558" y="2989"/>
                  </a:lnTo>
                  <a:lnTo>
                    <a:pt x="2817" y="2673"/>
                  </a:lnTo>
                  <a:lnTo>
                    <a:pt x="2817" y="2673"/>
                  </a:lnTo>
                  <a:lnTo>
                    <a:pt x="3018" y="2472"/>
                  </a:lnTo>
                  <a:lnTo>
                    <a:pt x="3219" y="2300"/>
                  </a:lnTo>
                  <a:lnTo>
                    <a:pt x="3219" y="2300"/>
                  </a:lnTo>
                  <a:lnTo>
                    <a:pt x="3593" y="2127"/>
                  </a:lnTo>
                  <a:lnTo>
                    <a:pt x="3593" y="2127"/>
                  </a:lnTo>
                  <a:lnTo>
                    <a:pt x="3938" y="2070"/>
                  </a:lnTo>
                  <a:lnTo>
                    <a:pt x="3938" y="2070"/>
                  </a:lnTo>
                  <a:lnTo>
                    <a:pt x="4311" y="2099"/>
                  </a:lnTo>
                  <a:lnTo>
                    <a:pt x="4398" y="2127"/>
                  </a:lnTo>
                  <a:lnTo>
                    <a:pt x="4398" y="2127"/>
                  </a:lnTo>
                  <a:lnTo>
                    <a:pt x="4743" y="2242"/>
                  </a:lnTo>
                  <a:lnTo>
                    <a:pt x="4771" y="2271"/>
                  </a:lnTo>
                  <a:lnTo>
                    <a:pt x="4771" y="2271"/>
                  </a:lnTo>
                  <a:lnTo>
                    <a:pt x="4829" y="2386"/>
                  </a:lnTo>
                  <a:lnTo>
                    <a:pt x="4829" y="2386"/>
                  </a:lnTo>
                  <a:lnTo>
                    <a:pt x="4886" y="2702"/>
                  </a:lnTo>
                  <a:lnTo>
                    <a:pt x="4944" y="2989"/>
                  </a:lnTo>
                  <a:lnTo>
                    <a:pt x="4944" y="2989"/>
                  </a:lnTo>
                  <a:lnTo>
                    <a:pt x="4915" y="3536"/>
                  </a:lnTo>
                  <a:lnTo>
                    <a:pt x="4886" y="4053"/>
                  </a:lnTo>
                  <a:lnTo>
                    <a:pt x="4886" y="4053"/>
                  </a:lnTo>
                  <a:lnTo>
                    <a:pt x="4915" y="4254"/>
                  </a:lnTo>
                  <a:lnTo>
                    <a:pt x="4972" y="4484"/>
                  </a:lnTo>
                  <a:lnTo>
                    <a:pt x="5059" y="4656"/>
                  </a:lnTo>
                  <a:lnTo>
                    <a:pt x="5174" y="4829"/>
                  </a:lnTo>
                  <a:lnTo>
                    <a:pt x="5317" y="4973"/>
                  </a:lnTo>
                  <a:lnTo>
                    <a:pt x="5490" y="5088"/>
                  </a:lnTo>
                  <a:lnTo>
                    <a:pt x="5691" y="5174"/>
                  </a:lnTo>
                  <a:lnTo>
                    <a:pt x="5921" y="5203"/>
                  </a:lnTo>
                  <a:lnTo>
                    <a:pt x="5921" y="5203"/>
                  </a:lnTo>
                  <a:lnTo>
                    <a:pt x="5978" y="5203"/>
                  </a:lnTo>
                  <a:lnTo>
                    <a:pt x="5978" y="5203"/>
                  </a:lnTo>
                  <a:lnTo>
                    <a:pt x="6180" y="5203"/>
                  </a:lnTo>
                  <a:lnTo>
                    <a:pt x="6352" y="5145"/>
                  </a:lnTo>
                  <a:lnTo>
                    <a:pt x="6553" y="5059"/>
                  </a:lnTo>
                  <a:lnTo>
                    <a:pt x="6697" y="4944"/>
                  </a:lnTo>
                  <a:lnTo>
                    <a:pt x="6697" y="4944"/>
                  </a:lnTo>
                  <a:lnTo>
                    <a:pt x="6841" y="4800"/>
                  </a:lnTo>
                  <a:lnTo>
                    <a:pt x="6956" y="4599"/>
                  </a:lnTo>
                  <a:lnTo>
                    <a:pt x="7042" y="4398"/>
                  </a:lnTo>
                  <a:lnTo>
                    <a:pt x="7071" y="4197"/>
                  </a:lnTo>
                  <a:lnTo>
                    <a:pt x="7071" y="4197"/>
                  </a:lnTo>
                  <a:lnTo>
                    <a:pt x="7099" y="3909"/>
                  </a:lnTo>
                  <a:lnTo>
                    <a:pt x="7099" y="3622"/>
                  </a:lnTo>
                  <a:lnTo>
                    <a:pt x="7071" y="3047"/>
                  </a:lnTo>
                  <a:lnTo>
                    <a:pt x="7071" y="3047"/>
                  </a:lnTo>
                  <a:lnTo>
                    <a:pt x="7042" y="2587"/>
                  </a:lnTo>
                  <a:lnTo>
                    <a:pt x="6956" y="2127"/>
                  </a:lnTo>
                  <a:lnTo>
                    <a:pt x="6956" y="2127"/>
                  </a:lnTo>
                  <a:lnTo>
                    <a:pt x="6841" y="1725"/>
                  </a:lnTo>
                  <a:lnTo>
                    <a:pt x="6668" y="1351"/>
                  </a:lnTo>
                  <a:lnTo>
                    <a:pt x="6668" y="1351"/>
                  </a:lnTo>
                  <a:lnTo>
                    <a:pt x="6496" y="1064"/>
                  </a:lnTo>
                  <a:lnTo>
                    <a:pt x="6266" y="805"/>
                  </a:lnTo>
                  <a:lnTo>
                    <a:pt x="6266" y="805"/>
                  </a:lnTo>
                  <a:lnTo>
                    <a:pt x="5978" y="546"/>
                  </a:lnTo>
                  <a:lnTo>
                    <a:pt x="5978" y="546"/>
                  </a:lnTo>
                  <a:lnTo>
                    <a:pt x="5863" y="460"/>
                  </a:lnTo>
                  <a:lnTo>
                    <a:pt x="5720" y="403"/>
                  </a:lnTo>
                  <a:lnTo>
                    <a:pt x="5490" y="288"/>
                  </a:lnTo>
                  <a:lnTo>
                    <a:pt x="5490" y="288"/>
                  </a:lnTo>
                  <a:lnTo>
                    <a:pt x="5231" y="173"/>
                  </a:lnTo>
                  <a:lnTo>
                    <a:pt x="5231" y="173"/>
                  </a:lnTo>
                  <a:lnTo>
                    <a:pt x="4944" y="87"/>
                  </a:lnTo>
                  <a:lnTo>
                    <a:pt x="4656" y="29"/>
                  </a:lnTo>
                  <a:lnTo>
                    <a:pt x="4369" y="0"/>
                  </a:lnTo>
                  <a:lnTo>
                    <a:pt x="4082" y="0"/>
                  </a:lnTo>
                </a:path>
              </a:pathLst>
            </a:custGeom>
            <a:solidFill>
              <a:srgbClr val="FFFFFF">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4"/>
            <p:cNvSpPr/>
            <p:nvPr/>
          </p:nvSpPr>
          <p:spPr>
            <a:xfrm>
              <a:off x="3226550" y="4834500"/>
              <a:ext cx="149475" cy="105650"/>
            </a:xfrm>
            <a:custGeom>
              <a:avLst/>
              <a:gdLst/>
              <a:ahLst/>
              <a:cxnLst/>
              <a:rect l="l" t="t" r="r" b="b"/>
              <a:pathLst>
                <a:path w="5979" h="4226" extrusionOk="0">
                  <a:moveTo>
                    <a:pt x="2990" y="1"/>
                  </a:moveTo>
                  <a:lnTo>
                    <a:pt x="2645" y="58"/>
                  </a:lnTo>
                  <a:lnTo>
                    <a:pt x="2328" y="144"/>
                  </a:lnTo>
                  <a:lnTo>
                    <a:pt x="2041" y="259"/>
                  </a:lnTo>
                  <a:lnTo>
                    <a:pt x="1725" y="460"/>
                  </a:lnTo>
                  <a:lnTo>
                    <a:pt x="1466" y="690"/>
                  </a:lnTo>
                  <a:lnTo>
                    <a:pt x="1236" y="920"/>
                  </a:lnTo>
                  <a:lnTo>
                    <a:pt x="1006" y="1208"/>
                  </a:lnTo>
                  <a:lnTo>
                    <a:pt x="776" y="1524"/>
                  </a:lnTo>
                  <a:lnTo>
                    <a:pt x="575" y="1840"/>
                  </a:lnTo>
                  <a:lnTo>
                    <a:pt x="173" y="2501"/>
                  </a:lnTo>
                  <a:lnTo>
                    <a:pt x="58" y="2674"/>
                  </a:lnTo>
                  <a:lnTo>
                    <a:pt x="0" y="2846"/>
                  </a:lnTo>
                  <a:lnTo>
                    <a:pt x="0" y="3047"/>
                  </a:lnTo>
                  <a:lnTo>
                    <a:pt x="0" y="3248"/>
                  </a:lnTo>
                  <a:lnTo>
                    <a:pt x="58" y="3421"/>
                  </a:lnTo>
                  <a:lnTo>
                    <a:pt x="144" y="3593"/>
                  </a:lnTo>
                  <a:lnTo>
                    <a:pt x="259" y="3737"/>
                  </a:lnTo>
                  <a:lnTo>
                    <a:pt x="403" y="3881"/>
                  </a:lnTo>
                  <a:lnTo>
                    <a:pt x="547" y="3938"/>
                  </a:lnTo>
                  <a:lnTo>
                    <a:pt x="690" y="3996"/>
                  </a:lnTo>
                  <a:lnTo>
                    <a:pt x="834" y="4024"/>
                  </a:lnTo>
                  <a:lnTo>
                    <a:pt x="978" y="4053"/>
                  </a:lnTo>
                  <a:lnTo>
                    <a:pt x="1208" y="4024"/>
                  </a:lnTo>
                  <a:lnTo>
                    <a:pt x="1438" y="3938"/>
                  </a:lnTo>
                  <a:lnTo>
                    <a:pt x="1639" y="3794"/>
                  </a:lnTo>
                  <a:lnTo>
                    <a:pt x="1725" y="3708"/>
                  </a:lnTo>
                  <a:lnTo>
                    <a:pt x="1782" y="3622"/>
                  </a:lnTo>
                  <a:lnTo>
                    <a:pt x="2271" y="2875"/>
                  </a:lnTo>
                  <a:lnTo>
                    <a:pt x="2530" y="2501"/>
                  </a:lnTo>
                  <a:lnTo>
                    <a:pt x="2788" y="2127"/>
                  </a:lnTo>
                  <a:lnTo>
                    <a:pt x="2932" y="2012"/>
                  </a:lnTo>
                  <a:lnTo>
                    <a:pt x="2961" y="1984"/>
                  </a:lnTo>
                  <a:lnTo>
                    <a:pt x="3334" y="1984"/>
                  </a:lnTo>
                  <a:lnTo>
                    <a:pt x="3593" y="2012"/>
                  </a:lnTo>
                  <a:lnTo>
                    <a:pt x="3880" y="2099"/>
                  </a:lnTo>
                  <a:lnTo>
                    <a:pt x="3909" y="2156"/>
                  </a:lnTo>
                  <a:lnTo>
                    <a:pt x="3852" y="2587"/>
                  </a:lnTo>
                  <a:lnTo>
                    <a:pt x="3794" y="2846"/>
                  </a:lnTo>
                  <a:lnTo>
                    <a:pt x="3766" y="2990"/>
                  </a:lnTo>
                  <a:lnTo>
                    <a:pt x="3766" y="3133"/>
                  </a:lnTo>
                  <a:lnTo>
                    <a:pt x="3794" y="3421"/>
                  </a:lnTo>
                  <a:lnTo>
                    <a:pt x="3880" y="3679"/>
                  </a:lnTo>
                  <a:lnTo>
                    <a:pt x="4024" y="3881"/>
                  </a:lnTo>
                  <a:lnTo>
                    <a:pt x="4139" y="4024"/>
                  </a:lnTo>
                  <a:lnTo>
                    <a:pt x="4312" y="4111"/>
                  </a:lnTo>
                  <a:lnTo>
                    <a:pt x="4484" y="4197"/>
                  </a:lnTo>
                  <a:lnTo>
                    <a:pt x="4685" y="4226"/>
                  </a:lnTo>
                  <a:lnTo>
                    <a:pt x="4743" y="4226"/>
                  </a:lnTo>
                  <a:lnTo>
                    <a:pt x="4973" y="4197"/>
                  </a:lnTo>
                  <a:lnTo>
                    <a:pt x="5174" y="4139"/>
                  </a:lnTo>
                  <a:lnTo>
                    <a:pt x="5375" y="3996"/>
                  </a:lnTo>
                  <a:lnTo>
                    <a:pt x="5547" y="3794"/>
                  </a:lnTo>
                  <a:lnTo>
                    <a:pt x="5662" y="3565"/>
                  </a:lnTo>
                  <a:lnTo>
                    <a:pt x="5777" y="3363"/>
                  </a:lnTo>
                  <a:lnTo>
                    <a:pt x="5835" y="3133"/>
                  </a:lnTo>
                  <a:lnTo>
                    <a:pt x="5921" y="2702"/>
                  </a:lnTo>
                  <a:lnTo>
                    <a:pt x="5979" y="2357"/>
                  </a:lnTo>
                  <a:lnTo>
                    <a:pt x="5979" y="2012"/>
                  </a:lnTo>
                  <a:lnTo>
                    <a:pt x="5950" y="1668"/>
                  </a:lnTo>
                  <a:lnTo>
                    <a:pt x="5892" y="1524"/>
                  </a:lnTo>
                  <a:lnTo>
                    <a:pt x="5835" y="1351"/>
                  </a:lnTo>
                  <a:lnTo>
                    <a:pt x="5720" y="1150"/>
                  </a:lnTo>
                  <a:lnTo>
                    <a:pt x="5576" y="949"/>
                  </a:lnTo>
                  <a:lnTo>
                    <a:pt x="5432" y="748"/>
                  </a:lnTo>
                  <a:lnTo>
                    <a:pt x="5231" y="604"/>
                  </a:lnTo>
                  <a:lnTo>
                    <a:pt x="5059" y="489"/>
                  </a:lnTo>
                  <a:lnTo>
                    <a:pt x="4886" y="374"/>
                  </a:lnTo>
                  <a:lnTo>
                    <a:pt x="4513" y="202"/>
                  </a:lnTo>
                  <a:lnTo>
                    <a:pt x="4427" y="173"/>
                  </a:lnTo>
                  <a:lnTo>
                    <a:pt x="4110" y="87"/>
                  </a:lnTo>
                  <a:lnTo>
                    <a:pt x="3794" y="29"/>
                  </a:lnTo>
                  <a:lnTo>
                    <a:pt x="3449" y="1"/>
                  </a:lnTo>
                  <a:close/>
                </a:path>
              </a:pathLst>
            </a:custGeom>
            <a:solidFill>
              <a:srgbClr val="FFFFFF">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4"/>
            <p:cNvSpPr/>
            <p:nvPr/>
          </p:nvSpPr>
          <p:spPr>
            <a:xfrm>
              <a:off x="3326425" y="4889825"/>
              <a:ext cx="25" cy="750"/>
            </a:xfrm>
            <a:custGeom>
              <a:avLst/>
              <a:gdLst/>
              <a:ahLst/>
              <a:cxnLst/>
              <a:rect l="l" t="t" r="r" b="b"/>
              <a:pathLst>
                <a:path w="1" h="30" fill="none" extrusionOk="0">
                  <a:moveTo>
                    <a:pt x="0" y="29"/>
                  </a:moveTo>
                  <a:lnTo>
                    <a:pt x="0" y="1"/>
                  </a:lnTo>
                  <a:lnTo>
                    <a:pt x="0" y="29"/>
                  </a:lnTo>
                </a:path>
              </a:pathLst>
            </a:custGeom>
            <a:solidFill>
              <a:srgbClr val="FFFFFF">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4"/>
            <p:cNvSpPr/>
            <p:nvPr/>
          </p:nvSpPr>
          <p:spPr>
            <a:xfrm>
              <a:off x="3324975" y="4888400"/>
              <a:ext cx="750" cy="1450"/>
            </a:xfrm>
            <a:custGeom>
              <a:avLst/>
              <a:gdLst/>
              <a:ahLst/>
              <a:cxnLst/>
              <a:rect l="l" t="t" r="r" b="b"/>
              <a:pathLst>
                <a:path w="30" h="58" fill="none" extrusionOk="0">
                  <a:moveTo>
                    <a:pt x="30" y="58"/>
                  </a:moveTo>
                  <a:lnTo>
                    <a:pt x="1" y="0"/>
                  </a:lnTo>
                  <a:lnTo>
                    <a:pt x="1" y="0"/>
                  </a:lnTo>
                  <a:lnTo>
                    <a:pt x="30" y="58"/>
                  </a:lnTo>
                </a:path>
              </a:pathLst>
            </a:custGeom>
            <a:solidFill>
              <a:srgbClr val="FFFFFF">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4"/>
            <p:cNvSpPr/>
            <p:nvPr/>
          </p:nvSpPr>
          <p:spPr>
            <a:xfrm>
              <a:off x="3324275" y="4885525"/>
              <a:ext cx="725" cy="725"/>
            </a:xfrm>
            <a:custGeom>
              <a:avLst/>
              <a:gdLst/>
              <a:ahLst/>
              <a:cxnLst/>
              <a:rect l="l" t="t" r="r" b="b"/>
              <a:pathLst>
                <a:path w="29" h="29" fill="none" extrusionOk="0">
                  <a:moveTo>
                    <a:pt x="29" y="29"/>
                  </a:moveTo>
                  <a:lnTo>
                    <a:pt x="0" y="0"/>
                  </a:lnTo>
                  <a:lnTo>
                    <a:pt x="29" y="29"/>
                  </a:lnTo>
                </a:path>
              </a:pathLst>
            </a:custGeom>
            <a:solidFill>
              <a:srgbClr val="FFFFFF">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4"/>
            <p:cNvSpPr/>
            <p:nvPr/>
          </p:nvSpPr>
          <p:spPr>
            <a:xfrm>
              <a:off x="3226550" y="4834500"/>
              <a:ext cx="149475" cy="105650"/>
            </a:xfrm>
            <a:custGeom>
              <a:avLst/>
              <a:gdLst/>
              <a:ahLst/>
              <a:cxnLst/>
              <a:rect l="l" t="t" r="r" b="b"/>
              <a:pathLst>
                <a:path w="5979" h="4226" fill="none" extrusionOk="0">
                  <a:moveTo>
                    <a:pt x="3306" y="1"/>
                  </a:moveTo>
                  <a:lnTo>
                    <a:pt x="3306" y="1"/>
                  </a:lnTo>
                  <a:lnTo>
                    <a:pt x="2990" y="1"/>
                  </a:lnTo>
                  <a:lnTo>
                    <a:pt x="2645" y="58"/>
                  </a:lnTo>
                  <a:lnTo>
                    <a:pt x="2328" y="144"/>
                  </a:lnTo>
                  <a:lnTo>
                    <a:pt x="2041" y="259"/>
                  </a:lnTo>
                  <a:lnTo>
                    <a:pt x="2041" y="259"/>
                  </a:lnTo>
                  <a:lnTo>
                    <a:pt x="1725" y="460"/>
                  </a:lnTo>
                  <a:lnTo>
                    <a:pt x="1466" y="690"/>
                  </a:lnTo>
                  <a:lnTo>
                    <a:pt x="1236" y="920"/>
                  </a:lnTo>
                  <a:lnTo>
                    <a:pt x="1006" y="1208"/>
                  </a:lnTo>
                  <a:lnTo>
                    <a:pt x="1006" y="1208"/>
                  </a:lnTo>
                  <a:lnTo>
                    <a:pt x="776" y="1524"/>
                  </a:lnTo>
                  <a:lnTo>
                    <a:pt x="575" y="1840"/>
                  </a:lnTo>
                  <a:lnTo>
                    <a:pt x="173" y="2501"/>
                  </a:lnTo>
                  <a:lnTo>
                    <a:pt x="173" y="2501"/>
                  </a:lnTo>
                  <a:lnTo>
                    <a:pt x="58" y="2674"/>
                  </a:lnTo>
                  <a:lnTo>
                    <a:pt x="0" y="2846"/>
                  </a:lnTo>
                  <a:lnTo>
                    <a:pt x="0" y="3047"/>
                  </a:lnTo>
                  <a:lnTo>
                    <a:pt x="0" y="3248"/>
                  </a:lnTo>
                  <a:lnTo>
                    <a:pt x="0" y="3248"/>
                  </a:lnTo>
                  <a:lnTo>
                    <a:pt x="58" y="3421"/>
                  </a:lnTo>
                  <a:lnTo>
                    <a:pt x="144" y="3593"/>
                  </a:lnTo>
                  <a:lnTo>
                    <a:pt x="259" y="3737"/>
                  </a:lnTo>
                  <a:lnTo>
                    <a:pt x="403" y="3881"/>
                  </a:lnTo>
                  <a:lnTo>
                    <a:pt x="403" y="3881"/>
                  </a:lnTo>
                  <a:lnTo>
                    <a:pt x="547" y="3938"/>
                  </a:lnTo>
                  <a:lnTo>
                    <a:pt x="690" y="3996"/>
                  </a:lnTo>
                  <a:lnTo>
                    <a:pt x="834" y="4024"/>
                  </a:lnTo>
                  <a:lnTo>
                    <a:pt x="978" y="4053"/>
                  </a:lnTo>
                  <a:lnTo>
                    <a:pt x="978" y="4053"/>
                  </a:lnTo>
                  <a:lnTo>
                    <a:pt x="1208" y="4024"/>
                  </a:lnTo>
                  <a:lnTo>
                    <a:pt x="1438" y="3938"/>
                  </a:lnTo>
                  <a:lnTo>
                    <a:pt x="1639" y="3794"/>
                  </a:lnTo>
                  <a:lnTo>
                    <a:pt x="1725" y="3708"/>
                  </a:lnTo>
                  <a:lnTo>
                    <a:pt x="1782" y="3622"/>
                  </a:lnTo>
                  <a:lnTo>
                    <a:pt x="1782" y="3622"/>
                  </a:lnTo>
                  <a:lnTo>
                    <a:pt x="2271" y="2875"/>
                  </a:lnTo>
                  <a:lnTo>
                    <a:pt x="2530" y="2501"/>
                  </a:lnTo>
                  <a:lnTo>
                    <a:pt x="2788" y="2127"/>
                  </a:lnTo>
                  <a:lnTo>
                    <a:pt x="2932" y="2012"/>
                  </a:lnTo>
                  <a:lnTo>
                    <a:pt x="2961" y="1984"/>
                  </a:lnTo>
                  <a:lnTo>
                    <a:pt x="3076" y="1984"/>
                  </a:lnTo>
                  <a:lnTo>
                    <a:pt x="3076" y="1984"/>
                  </a:lnTo>
                  <a:lnTo>
                    <a:pt x="3334" y="1984"/>
                  </a:lnTo>
                  <a:lnTo>
                    <a:pt x="3593" y="2012"/>
                  </a:lnTo>
                  <a:lnTo>
                    <a:pt x="3593" y="2012"/>
                  </a:lnTo>
                  <a:lnTo>
                    <a:pt x="3880" y="2099"/>
                  </a:lnTo>
                  <a:lnTo>
                    <a:pt x="3909" y="2156"/>
                  </a:lnTo>
                  <a:lnTo>
                    <a:pt x="3909" y="2156"/>
                  </a:lnTo>
                  <a:lnTo>
                    <a:pt x="3852" y="2587"/>
                  </a:lnTo>
                  <a:lnTo>
                    <a:pt x="3852" y="2587"/>
                  </a:lnTo>
                  <a:lnTo>
                    <a:pt x="3794" y="2846"/>
                  </a:lnTo>
                  <a:lnTo>
                    <a:pt x="3794" y="2846"/>
                  </a:lnTo>
                  <a:lnTo>
                    <a:pt x="3766" y="2990"/>
                  </a:lnTo>
                  <a:lnTo>
                    <a:pt x="3766" y="3133"/>
                  </a:lnTo>
                  <a:lnTo>
                    <a:pt x="3794" y="3421"/>
                  </a:lnTo>
                  <a:lnTo>
                    <a:pt x="3794" y="3421"/>
                  </a:lnTo>
                  <a:lnTo>
                    <a:pt x="3880" y="3679"/>
                  </a:lnTo>
                  <a:lnTo>
                    <a:pt x="4024" y="3881"/>
                  </a:lnTo>
                  <a:lnTo>
                    <a:pt x="4024" y="3881"/>
                  </a:lnTo>
                  <a:lnTo>
                    <a:pt x="4139" y="4024"/>
                  </a:lnTo>
                  <a:lnTo>
                    <a:pt x="4312" y="4111"/>
                  </a:lnTo>
                  <a:lnTo>
                    <a:pt x="4484" y="4197"/>
                  </a:lnTo>
                  <a:lnTo>
                    <a:pt x="4685" y="4226"/>
                  </a:lnTo>
                  <a:lnTo>
                    <a:pt x="4685" y="4226"/>
                  </a:lnTo>
                  <a:lnTo>
                    <a:pt x="4743" y="4226"/>
                  </a:lnTo>
                  <a:lnTo>
                    <a:pt x="4743" y="4226"/>
                  </a:lnTo>
                  <a:lnTo>
                    <a:pt x="4973" y="4197"/>
                  </a:lnTo>
                  <a:lnTo>
                    <a:pt x="5174" y="4139"/>
                  </a:lnTo>
                  <a:lnTo>
                    <a:pt x="5174" y="4139"/>
                  </a:lnTo>
                  <a:lnTo>
                    <a:pt x="5375" y="3996"/>
                  </a:lnTo>
                  <a:lnTo>
                    <a:pt x="5375" y="3996"/>
                  </a:lnTo>
                  <a:lnTo>
                    <a:pt x="5547" y="3794"/>
                  </a:lnTo>
                  <a:lnTo>
                    <a:pt x="5662" y="3565"/>
                  </a:lnTo>
                  <a:lnTo>
                    <a:pt x="5662" y="3565"/>
                  </a:lnTo>
                  <a:lnTo>
                    <a:pt x="5777" y="3363"/>
                  </a:lnTo>
                  <a:lnTo>
                    <a:pt x="5835" y="3133"/>
                  </a:lnTo>
                  <a:lnTo>
                    <a:pt x="5921" y="2702"/>
                  </a:lnTo>
                  <a:lnTo>
                    <a:pt x="5921" y="2702"/>
                  </a:lnTo>
                  <a:lnTo>
                    <a:pt x="5979" y="2357"/>
                  </a:lnTo>
                  <a:lnTo>
                    <a:pt x="5979" y="2012"/>
                  </a:lnTo>
                  <a:lnTo>
                    <a:pt x="5950" y="1668"/>
                  </a:lnTo>
                  <a:lnTo>
                    <a:pt x="5892" y="1524"/>
                  </a:lnTo>
                  <a:lnTo>
                    <a:pt x="5835" y="1351"/>
                  </a:lnTo>
                  <a:lnTo>
                    <a:pt x="5835" y="1351"/>
                  </a:lnTo>
                  <a:lnTo>
                    <a:pt x="5720" y="1150"/>
                  </a:lnTo>
                  <a:lnTo>
                    <a:pt x="5576" y="949"/>
                  </a:lnTo>
                  <a:lnTo>
                    <a:pt x="5432" y="748"/>
                  </a:lnTo>
                  <a:lnTo>
                    <a:pt x="5231" y="604"/>
                  </a:lnTo>
                  <a:lnTo>
                    <a:pt x="5231" y="604"/>
                  </a:lnTo>
                  <a:lnTo>
                    <a:pt x="5059" y="489"/>
                  </a:lnTo>
                  <a:lnTo>
                    <a:pt x="4886" y="374"/>
                  </a:lnTo>
                  <a:lnTo>
                    <a:pt x="4513" y="202"/>
                  </a:lnTo>
                  <a:lnTo>
                    <a:pt x="4427" y="173"/>
                  </a:lnTo>
                  <a:lnTo>
                    <a:pt x="4427" y="173"/>
                  </a:lnTo>
                  <a:lnTo>
                    <a:pt x="4110" y="87"/>
                  </a:lnTo>
                  <a:lnTo>
                    <a:pt x="3794" y="29"/>
                  </a:lnTo>
                  <a:lnTo>
                    <a:pt x="3794" y="29"/>
                  </a:lnTo>
                  <a:lnTo>
                    <a:pt x="3449" y="1"/>
                  </a:lnTo>
                  <a:lnTo>
                    <a:pt x="3449" y="1"/>
                  </a:lnTo>
                  <a:lnTo>
                    <a:pt x="3306" y="1"/>
                  </a:lnTo>
                </a:path>
              </a:pathLst>
            </a:custGeom>
            <a:solidFill>
              <a:srgbClr val="FFFFFF">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4"/>
            <p:cNvSpPr/>
            <p:nvPr/>
          </p:nvSpPr>
          <p:spPr>
            <a:xfrm>
              <a:off x="3144650" y="4626850"/>
              <a:ext cx="150900" cy="117875"/>
            </a:xfrm>
            <a:custGeom>
              <a:avLst/>
              <a:gdLst/>
              <a:ahLst/>
              <a:cxnLst/>
              <a:rect l="l" t="t" r="r" b="b"/>
              <a:pathLst>
                <a:path w="6036" h="4715" extrusionOk="0">
                  <a:moveTo>
                    <a:pt x="2903" y="1"/>
                  </a:moveTo>
                  <a:lnTo>
                    <a:pt x="2500" y="29"/>
                  </a:lnTo>
                  <a:lnTo>
                    <a:pt x="2357" y="58"/>
                  </a:lnTo>
                  <a:lnTo>
                    <a:pt x="2242" y="87"/>
                  </a:lnTo>
                  <a:lnTo>
                    <a:pt x="1983" y="173"/>
                  </a:lnTo>
                  <a:lnTo>
                    <a:pt x="1753" y="288"/>
                  </a:lnTo>
                  <a:lnTo>
                    <a:pt x="1552" y="403"/>
                  </a:lnTo>
                  <a:lnTo>
                    <a:pt x="1351" y="575"/>
                  </a:lnTo>
                  <a:lnTo>
                    <a:pt x="1150" y="748"/>
                  </a:lnTo>
                  <a:lnTo>
                    <a:pt x="977" y="949"/>
                  </a:lnTo>
                  <a:lnTo>
                    <a:pt x="690" y="1351"/>
                  </a:lnTo>
                  <a:lnTo>
                    <a:pt x="460" y="1754"/>
                  </a:lnTo>
                  <a:lnTo>
                    <a:pt x="259" y="2214"/>
                  </a:lnTo>
                  <a:lnTo>
                    <a:pt x="57" y="2645"/>
                  </a:lnTo>
                  <a:lnTo>
                    <a:pt x="0" y="2846"/>
                  </a:lnTo>
                  <a:lnTo>
                    <a:pt x="0" y="3047"/>
                  </a:lnTo>
                  <a:lnTo>
                    <a:pt x="29" y="3248"/>
                  </a:lnTo>
                  <a:lnTo>
                    <a:pt x="115" y="3449"/>
                  </a:lnTo>
                  <a:lnTo>
                    <a:pt x="230" y="3622"/>
                  </a:lnTo>
                  <a:lnTo>
                    <a:pt x="345" y="3794"/>
                  </a:lnTo>
                  <a:lnTo>
                    <a:pt x="517" y="3909"/>
                  </a:lnTo>
                  <a:lnTo>
                    <a:pt x="719" y="3995"/>
                  </a:lnTo>
                  <a:lnTo>
                    <a:pt x="891" y="4053"/>
                  </a:lnTo>
                  <a:lnTo>
                    <a:pt x="1063" y="4053"/>
                  </a:lnTo>
                  <a:lnTo>
                    <a:pt x="1293" y="4024"/>
                  </a:lnTo>
                  <a:lnTo>
                    <a:pt x="1523" y="3967"/>
                  </a:lnTo>
                  <a:lnTo>
                    <a:pt x="1696" y="3852"/>
                  </a:lnTo>
                  <a:lnTo>
                    <a:pt x="1839" y="3708"/>
                  </a:lnTo>
                  <a:lnTo>
                    <a:pt x="1954" y="3536"/>
                  </a:lnTo>
                  <a:lnTo>
                    <a:pt x="2069" y="3363"/>
                  </a:lnTo>
                  <a:lnTo>
                    <a:pt x="2328" y="2760"/>
                  </a:lnTo>
                  <a:lnTo>
                    <a:pt x="2472" y="2501"/>
                  </a:lnTo>
                  <a:lnTo>
                    <a:pt x="2644" y="2242"/>
                  </a:lnTo>
                  <a:lnTo>
                    <a:pt x="2730" y="2156"/>
                  </a:lnTo>
                  <a:lnTo>
                    <a:pt x="2845" y="2127"/>
                  </a:lnTo>
                  <a:lnTo>
                    <a:pt x="2874" y="2127"/>
                  </a:lnTo>
                  <a:lnTo>
                    <a:pt x="3334" y="2156"/>
                  </a:lnTo>
                  <a:lnTo>
                    <a:pt x="3593" y="2242"/>
                  </a:lnTo>
                  <a:lnTo>
                    <a:pt x="3621" y="2271"/>
                  </a:lnTo>
                  <a:lnTo>
                    <a:pt x="3794" y="2472"/>
                  </a:lnTo>
                  <a:lnTo>
                    <a:pt x="3937" y="2731"/>
                  </a:lnTo>
                  <a:lnTo>
                    <a:pt x="4081" y="3018"/>
                  </a:lnTo>
                  <a:lnTo>
                    <a:pt x="4167" y="3392"/>
                  </a:lnTo>
                  <a:lnTo>
                    <a:pt x="4254" y="3967"/>
                  </a:lnTo>
                  <a:lnTo>
                    <a:pt x="4282" y="4110"/>
                  </a:lnTo>
                  <a:lnTo>
                    <a:pt x="4340" y="4254"/>
                  </a:lnTo>
                  <a:lnTo>
                    <a:pt x="4426" y="4369"/>
                  </a:lnTo>
                  <a:lnTo>
                    <a:pt x="4541" y="4484"/>
                  </a:lnTo>
                  <a:lnTo>
                    <a:pt x="4656" y="4570"/>
                  </a:lnTo>
                  <a:lnTo>
                    <a:pt x="4771" y="4628"/>
                  </a:lnTo>
                  <a:lnTo>
                    <a:pt x="4915" y="4685"/>
                  </a:lnTo>
                  <a:lnTo>
                    <a:pt x="5058" y="4685"/>
                  </a:lnTo>
                  <a:lnTo>
                    <a:pt x="5116" y="4714"/>
                  </a:lnTo>
                  <a:lnTo>
                    <a:pt x="5288" y="4685"/>
                  </a:lnTo>
                  <a:lnTo>
                    <a:pt x="5432" y="4657"/>
                  </a:lnTo>
                  <a:lnTo>
                    <a:pt x="5576" y="4570"/>
                  </a:lnTo>
                  <a:lnTo>
                    <a:pt x="5691" y="4484"/>
                  </a:lnTo>
                  <a:lnTo>
                    <a:pt x="5834" y="4369"/>
                  </a:lnTo>
                  <a:lnTo>
                    <a:pt x="5921" y="4197"/>
                  </a:lnTo>
                  <a:lnTo>
                    <a:pt x="5978" y="4053"/>
                  </a:lnTo>
                  <a:lnTo>
                    <a:pt x="6007" y="3881"/>
                  </a:lnTo>
                  <a:lnTo>
                    <a:pt x="6036" y="3651"/>
                  </a:lnTo>
                  <a:lnTo>
                    <a:pt x="6036" y="3421"/>
                  </a:lnTo>
                  <a:lnTo>
                    <a:pt x="5978" y="2961"/>
                  </a:lnTo>
                  <a:lnTo>
                    <a:pt x="5892" y="2501"/>
                  </a:lnTo>
                  <a:lnTo>
                    <a:pt x="5748" y="2070"/>
                  </a:lnTo>
                  <a:lnTo>
                    <a:pt x="5547" y="1639"/>
                  </a:lnTo>
                  <a:lnTo>
                    <a:pt x="5288" y="1208"/>
                  </a:lnTo>
                  <a:lnTo>
                    <a:pt x="5173" y="1035"/>
                  </a:lnTo>
                  <a:lnTo>
                    <a:pt x="5030" y="891"/>
                  </a:lnTo>
                  <a:lnTo>
                    <a:pt x="4742" y="604"/>
                  </a:lnTo>
                  <a:lnTo>
                    <a:pt x="4397" y="374"/>
                  </a:lnTo>
                  <a:lnTo>
                    <a:pt x="3995" y="230"/>
                  </a:lnTo>
                  <a:lnTo>
                    <a:pt x="3765" y="144"/>
                  </a:lnTo>
                  <a:lnTo>
                    <a:pt x="3219" y="29"/>
                  </a:lnTo>
                  <a:lnTo>
                    <a:pt x="2903" y="1"/>
                  </a:lnTo>
                  <a:close/>
                </a:path>
              </a:pathLst>
            </a:custGeom>
            <a:solidFill>
              <a:srgbClr val="FFFFFF">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4"/>
            <p:cNvSpPr/>
            <p:nvPr/>
          </p:nvSpPr>
          <p:spPr>
            <a:xfrm>
              <a:off x="3144650" y="4626850"/>
              <a:ext cx="150900" cy="117875"/>
            </a:xfrm>
            <a:custGeom>
              <a:avLst/>
              <a:gdLst/>
              <a:ahLst/>
              <a:cxnLst/>
              <a:rect l="l" t="t" r="r" b="b"/>
              <a:pathLst>
                <a:path w="6036" h="4715" fill="none" extrusionOk="0">
                  <a:moveTo>
                    <a:pt x="2903" y="1"/>
                  </a:moveTo>
                  <a:lnTo>
                    <a:pt x="2903" y="1"/>
                  </a:lnTo>
                  <a:lnTo>
                    <a:pt x="2500" y="29"/>
                  </a:lnTo>
                  <a:lnTo>
                    <a:pt x="2500" y="29"/>
                  </a:lnTo>
                  <a:lnTo>
                    <a:pt x="2357" y="58"/>
                  </a:lnTo>
                  <a:lnTo>
                    <a:pt x="2242" y="87"/>
                  </a:lnTo>
                  <a:lnTo>
                    <a:pt x="1983" y="173"/>
                  </a:lnTo>
                  <a:lnTo>
                    <a:pt x="1983" y="173"/>
                  </a:lnTo>
                  <a:lnTo>
                    <a:pt x="1753" y="288"/>
                  </a:lnTo>
                  <a:lnTo>
                    <a:pt x="1753" y="288"/>
                  </a:lnTo>
                  <a:lnTo>
                    <a:pt x="1552" y="403"/>
                  </a:lnTo>
                  <a:lnTo>
                    <a:pt x="1351" y="575"/>
                  </a:lnTo>
                  <a:lnTo>
                    <a:pt x="1150" y="748"/>
                  </a:lnTo>
                  <a:lnTo>
                    <a:pt x="977" y="949"/>
                  </a:lnTo>
                  <a:lnTo>
                    <a:pt x="977" y="949"/>
                  </a:lnTo>
                  <a:lnTo>
                    <a:pt x="690" y="1351"/>
                  </a:lnTo>
                  <a:lnTo>
                    <a:pt x="460" y="1754"/>
                  </a:lnTo>
                  <a:lnTo>
                    <a:pt x="259" y="2214"/>
                  </a:lnTo>
                  <a:lnTo>
                    <a:pt x="57" y="2645"/>
                  </a:lnTo>
                  <a:lnTo>
                    <a:pt x="57" y="2645"/>
                  </a:lnTo>
                  <a:lnTo>
                    <a:pt x="0" y="2846"/>
                  </a:lnTo>
                  <a:lnTo>
                    <a:pt x="0" y="3047"/>
                  </a:lnTo>
                  <a:lnTo>
                    <a:pt x="29" y="3248"/>
                  </a:lnTo>
                  <a:lnTo>
                    <a:pt x="115" y="3449"/>
                  </a:lnTo>
                  <a:lnTo>
                    <a:pt x="230" y="3622"/>
                  </a:lnTo>
                  <a:lnTo>
                    <a:pt x="345" y="3794"/>
                  </a:lnTo>
                  <a:lnTo>
                    <a:pt x="517" y="3909"/>
                  </a:lnTo>
                  <a:lnTo>
                    <a:pt x="719" y="3995"/>
                  </a:lnTo>
                  <a:lnTo>
                    <a:pt x="719" y="3995"/>
                  </a:lnTo>
                  <a:lnTo>
                    <a:pt x="891" y="4053"/>
                  </a:lnTo>
                  <a:lnTo>
                    <a:pt x="1063" y="4053"/>
                  </a:lnTo>
                  <a:lnTo>
                    <a:pt x="1063" y="4053"/>
                  </a:lnTo>
                  <a:lnTo>
                    <a:pt x="1293" y="4024"/>
                  </a:lnTo>
                  <a:lnTo>
                    <a:pt x="1523" y="3967"/>
                  </a:lnTo>
                  <a:lnTo>
                    <a:pt x="1523" y="3967"/>
                  </a:lnTo>
                  <a:lnTo>
                    <a:pt x="1696" y="3852"/>
                  </a:lnTo>
                  <a:lnTo>
                    <a:pt x="1839" y="3708"/>
                  </a:lnTo>
                  <a:lnTo>
                    <a:pt x="1954" y="3536"/>
                  </a:lnTo>
                  <a:lnTo>
                    <a:pt x="2069" y="3363"/>
                  </a:lnTo>
                  <a:lnTo>
                    <a:pt x="2069" y="3363"/>
                  </a:lnTo>
                  <a:lnTo>
                    <a:pt x="2328" y="2760"/>
                  </a:lnTo>
                  <a:lnTo>
                    <a:pt x="2328" y="2760"/>
                  </a:lnTo>
                  <a:lnTo>
                    <a:pt x="2472" y="2501"/>
                  </a:lnTo>
                  <a:lnTo>
                    <a:pt x="2644" y="2242"/>
                  </a:lnTo>
                  <a:lnTo>
                    <a:pt x="2730" y="2156"/>
                  </a:lnTo>
                  <a:lnTo>
                    <a:pt x="2845" y="2127"/>
                  </a:lnTo>
                  <a:lnTo>
                    <a:pt x="2874" y="2127"/>
                  </a:lnTo>
                  <a:lnTo>
                    <a:pt x="2874" y="2127"/>
                  </a:lnTo>
                  <a:lnTo>
                    <a:pt x="3334" y="2156"/>
                  </a:lnTo>
                  <a:lnTo>
                    <a:pt x="3334" y="2156"/>
                  </a:lnTo>
                  <a:lnTo>
                    <a:pt x="3593" y="2242"/>
                  </a:lnTo>
                  <a:lnTo>
                    <a:pt x="3621" y="2271"/>
                  </a:lnTo>
                  <a:lnTo>
                    <a:pt x="3621" y="2271"/>
                  </a:lnTo>
                  <a:lnTo>
                    <a:pt x="3794" y="2472"/>
                  </a:lnTo>
                  <a:lnTo>
                    <a:pt x="3794" y="2472"/>
                  </a:lnTo>
                  <a:lnTo>
                    <a:pt x="3937" y="2731"/>
                  </a:lnTo>
                  <a:lnTo>
                    <a:pt x="4081" y="3018"/>
                  </a:lnTo>
                  <a:lnTo>
                    <a:pt x="4081" y="3018"/>
                  </a:lnTo>
                  <a:lnTo>
                    <a:pt x="4167" y="3392"/>
                  </a:lnTo>
                  <a:lnTo>
                    <a:pt x="4167" y="3392"/>
                  </a:lnTo>
                  <a:lnTo>
                    <a:pt x="4254" y="3967"/>
                  </a:lnTo>
                  <a:lnTo>
                    <a:pt x="4254" y="3967"/>
                  </a:lnTo>
                  <a:lnTo>
                    <a:pt x="4282" y="4110"/>
                  </a:lnTo>
                  <a:lnTo>
                    <a:pt x="4340" y="4254"/>
                  </a:lnTo>
                  <a:lnTo>
                    <a:pt x="4426" y="4369"/>
                  </a:lnTo>
                  <a:lnTo>
                    <a:pt x="4541" y="4484"/>
                  </a:lnTo>
                  <a:lnTo>
                    <a:pt x="4656" y="4570"/>
                  </a:lnTo>
                  <a:lnTo>
                    <a:pt x="4771" y="4628"/>
                  </a:lnTo>
                  <a:lnTo>
                    <a:pt x="4915" y="4685"/>
                  </a:lnTo>
                  <a:lnTo>
                    <a:pt x="5058" y="4685"/>
                  </a:lnTo>
                  <a:lnTo>
                    <a:pt x="5058" y="4685"/>
                  </a:lnTo>
                  <a:lnTo>
                    <a:pt x="5116" y="4714"/>
                  </a:lnTo>
                  <a:lnTo>
                    <a:pt x="5116" y="4714"/>
                  </a:lnTo>
                  <a:lnTo>
                    <a:pt x="5288" y="4685"/>
                  </a:lnTo>
                  <a:lnTo>
                    <a:pt x="5432" y="4657"/>
                  </a:lnTo>
                  <a:lnTo>
                    <a:pt x="5576" y="4570"/>
                  </a:lnTo>
                  <a:lnTo>
                    <a:pt x="5691" y="4484"/>
                  </a:lnTo>
                  <a:lnTo>
                    <a:pt x="5691" y="4484"/>
                  </a:lnTo>
                  <a:lnTo>
                    <a:pt x="5834" y="4369"/>
                  </a:lnTo>
                  <a:lnTo>
                    <a:pt x="5921" y="4197"/>
                  </a:lnTo>
                  <a:lnTo>
                    <a:pt x="5978" y="4053"/>
                  </a:lnTo>
                  <a:lnTo>
                    <a:pt x="6007" y="3881"/>
                  </a:lnTo>
                  <a:lnTo>
                    <a:pt x="6007" y="3881"/>
                  </a:lnTo>
                  <a:lnTo>
                    <a:pt x="6036" y="3651"/>
                  </a:lnTo>
                  <a:lnTo>
                    <a:pt x="6036" y="3421"/>
                  </a:lnTo>
                  <a:lnTo>
                    <a:pt x="5978" y="2961"/>
                  </a:lnTo>
                  <a:lnTo>
                    <a:pt x="5978" y="2961"/>
                  </a:lnTo>
                  <a:lnTo>
                    <a:pt x="5892" y="2501"/>
                  </a:lnTo>
                  <a:lnTo>
                    <a:pt x="5748" y="2070"/>
                  </a:lnTo>
                  <a:lnTo>
                    <a:pt x="5748" y="2070"/>
                  </a:lnTo>
                  <a:lnTo>
                    <a:pt x="5547" y="1639"/>
                  </a:lnTo>
                  <a:lnTo>
                    <a:pt x="5288" y="1208"/>
                  </a:lnTo>
                  <a:lnTo>
                    <a:pt x="5288" y="1208"/>
                  </a:lnTo>
                  <a:lnTo>
                    <a:pt x="5173" y="1035"/>
                  </a:lnTo>
                  <a:lnTo>
                    <a:pt x="5030" y="891"/>
                  </a:lnTo>
                  <a:lnTo>
                    <a:pt x="4742" y="604"/>
                  </a:lnTo>
                  <a:lnTo>
                    <a:pt x="4397" y="374"/>
                  </a:lnTo>
                  <a:lnTo>
                    <a:pt x="3995" y="230"/>
                  </a:lnTo>
                  <a:lnTo>
                    <a:pt x="3995" y="230"/>
                  </a:lnTo>
                  <a:lnTo>
                    <a:pt x="3765" y="144"/>
                  </a:lnTo>
                  <a:lnTo>
                    <a:pt x="3765" y="144"/>
                  </a:lnTo>
                  <a:lnTo>
                    <a:pt x="3219" y="29"/>
                  </a:lnTo>
                  <a:lnTo>
                    <a:pt x="3219" y="29"/>
                  </a:lnTo>
                  <a:lnTo>
                    <a:pt x="2903" y="1"/>
                  </a:lnTo>
                </a:path>
              </a:pathLst>
            </a:custGeom>
            <a:solidFill>
              <a:srgbClr val="FFFFFF">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4"/>
            <p:cNvSpPr/>
            <p:nvPr/>
          </p:nvSpPr>
          <p:spPr>
            <a:xfrm>
              <a:off x="3433475" y="4703025"/>
              <a:ext cx="147325" cy="129350"/>
            </a:xfrm>
            <a:custGeom>
              <a:avLst/>
              <a:gdLst/>
              <a:ahLst/>
              <a:cxnLst/>
              <a:rect l="l" t="t" r="r" b="b"/>
              <a:pathLst>
                <a:path w="5893" h="5174" extrusionOk="0">
                  <a:moveTo>
                    <a:pt x="2329" y="0"/>
                  </a:moveTo>
                  <a:lnTo>
                    <a:pt x="2041" y="58"/>
                  </a:lnTo>
                  <a:lnTo>
                    <a:pt x="1725" y="115"/>
                  </a:lnTo>
                  <a:lnTo>
                    <a:pt x="1438" y="201"/>
                  </a:lnTo>
                  <a:lnTo>
                    <a:pt x="1007" y="402"/>
                  </a:lnTo>
                  <a:lnTo>
                    <a:pt x="576" y="632"/>
                  </a:lnTo>
                  <a:lnTo>
                    <a:pt x="403" y="719"/>
                  </a:lnTo>
                  <a:lnTo>
                    <a:pt x="259" y="862"/>
                  </a:lnTo>
                  <a:lnTo>
                    <a:pt x="145" y="1006"/>
                  </a:lnTo>
                  <a:lnTo>
                    <a:pt x="58" y="1178"/>
                  </a:lnTo>
                  <a:lnTo>
                    <a:pt x="30" y="1380"/>
                  </a:lnTo>
                  <a:lnTo>
                    <a:pt x="1" y="1552"/>
                  </a:lnTo>
                  <a:lnTo>
                    <a:pt x="30" y="1753"/>
                  </a:lnTo>
                  <a:lnTo>
                    <a:pt x="116" y="1926"/>
                  </a:lnTo>
                  <a:lnTo>
                    <a:pt x="173" y="2069"/>
                  </a:lnTo>
                  <a:lnTo>
                    <a:pt x="259" y="2156"/>
                  </a:lnTo>
                  <a:lnTo>
                    <a:pt x="374" y="2271"/>
                  </a:lnTo>
                  <a:lnTo>
                    <a:pt x="489" y="2357"/>
                  </a:lnTo>
                  <a:lnTo>
                    <a:pt x="604" y="2414"/>
                  </a:lnTo>
                  <a:lnTo>
                    <a:pt x="748" y="2472"/>
                  </a:lnTo>
                  <a:lnTo>
                    <a:pt x="863" y="2501"/>
                  </a:lnTo>
                  <a:lnTo>
                    <a:pt x="1007" y="2501"/>
                  </a:lnTo>
                  <a:lnTo>
                    <a:pt x="1208" y="2472"/>
                  </a:lnTo>
                  <a:lnTo>
                    <a:pt x="1409" y="2386"/>
                  </a:lnTo>
                  <a:lnTo>
                    <a:pt x="1783" y="2213"/>
                  </a:lnTo>
                  <a:lnTo>
                    <a:pt x="2156" y="2041"/>
                  </a:lnTo>
                  <a:lnTo>
                    <a:pt x="2530" y="1954"/>
                  </a:lnTo>
                  <a:lnTo>
                    <a:pt x="2559" y="1954"/>
                  </a:lnTo>
                  <a:lnTo>
                    <a:pt x="2961" y="1983"/>
                  </a:lnTo>
                  <a:lnTo>
                    <a:pt x="3162" y="2041"/>
                  </a:lnTo>
                  <a:lnTo>
                    <a:pt x="3363" y="2184"/>
                  </a:lnTo>
                  <a:lnTo>
                    <a:pt x="3536" y="2414"/>
                  </a:lnTo>
                  <a:lnTo>
                    <a:pt x="3680" y="2644"/>
                  </a:lnTo>
                  <a:lnTo>
                    <a:pt x="3795" y="2903"/>
                  </a:lnTo>
                  <a:lnTo>
                    <a:pt x="3852" y="3162"/>
                  </a:lnTo>
                  <a:lnTo>
                    <a:pt x="3910" y="3535"/>
                  </a:lnTo>
                  <a:lnTo>
                    <a:pt x="3910" y="4110"/>
                  </a:lnTo>
                  <a:lnTo>
                    <a:pt x="3910" y="4311"/>
                  </a:lnTo>
                  <a:lnTo>
                    <a:pt x="3967" y="4512"/>
                  </a:lnTo>
                  <a:lnTo>
                    <a:pt x="4025" y="4685"/>
                  </a:lnTo>
                  <a:lnTo>
                    <a:pt x="4139" y="4829"/>
                  </a:lnTo>
                  <a:lnTo>
                    <a:pt x="4283" y="4972"/>
                  </a:lnTo>
                  <a:lnTo>
                    <a:pt x="4427" y="5058"/>
                  </a:lnTo>
                  <a:lnTo>
                    <a:pt x="4628" y="5145"/>
                  </a:lnTo>
                  <a:lnTo>
                    <a:pt x="4801" y="5173"/>
                  </a:lnTo>
                  <a:lnTo>
                    <a:pt x="4887" y="5173"/>
                  </a:lnTo>
                  <a:lnTo>
                    <a:pt x="5059" y="5145"/>
                  </a:lnTo>
                  <a:lnTo>
                    <a:pt x="5232" y="5116"/>
                  </a:lnTo>
                  <a:lnTo>
                    <a:pt x="5404" y="5030"/>
                  </a:lnTo>
                  <a:lnTo>
                    <a:pt x="5548" y="4915"/>
                  </a:lnTo>
                  <a:lnTo>
                    <a:pt x="5663" y="4771"/>
                  </a:lnTo>
                  <a:lnTo>
                    <a:pt x="5778" y="4627"/>
                  </a:lnTo>
                  <a:lnTo>
                    <a:pt x="5835" y="4455"/>
                  </a:lnTo>
                  <a:lnTo>
                    <a:pt x="5864" y="4254"/>
                  </a:lnTo>
                  <a:lnTo>
                    <a:pt x="5893" y="3880"/>
                  </a:lnTo>
                  <a:lnTo>
                    <a:pt x="5864" y="3506"/>
                  </a:lnTo>
                  <a:lnTo>
                    <a:pt x="5864" y="3133"/>
                  </a:lnTo>
                  <a:lnTo>
                    <a:pt x="5806" y="2759"/>
                  </a:lnTo>
                  <a:lnTo>
                    <a:pt x="5692" y="2386"/>
                  </a:lnTo>
                  <a:lnTo>
                    <a:pt x="5548" y="2012"/>
                  </a:lnTo>
                  <a:lnTo>
                    <a:pt x="5433" y="1724"/>
                  </a:lnTo>
                  <a:lnTo>
                    <a:pt x="5260" y="1437"/>
                  </a:lnTo>
                  <a:lnTo>
                    <a:pt x="5059" y="1150"/>
                  </a:lnTo>
                  <a:lnTo>
                    <a:pt x="4829" y="891"/>
                  </a:lnTo>
                  <a:lnTo>
                    <a:pt x="4542" y="632"/>
                  </a:lnTo>
                  <a:lnTo>
                    <a:pt x="4226" y="402"/>
                  </a:lnTo>
                  <a:lnTo>
                    <a:pt x="3996" y="287"/>
                  </a:lnTo>
                  <a:lnTo>
                    <a:pt x="3737" y="172"/>
                  </a:lnTo>
                  <a:lnTo>
                    <a:pt x="3507" y="115"/>
                  </a:lnTo>
                  <a:lnTo>
                    <a:pt x="3277" y="58"/>
                  </a:lnTo>
                  <a:lnTo>
                    <a:pt x="3019" y="0"/>
                  </a:lnTo>
                  <a:close/>
                </a:path>
              </a:pathLst>
            </a:custGeom>
            <a:solidFill>
              <a:srgbClr val="FFFFFF">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4"/>
            <p:cNvSpPr/>
            <p:nvPr/>
          </p:nvSpPr>
          <p:spPr>
            <a:xfrm>
              <a:off x="3433475" y="4703025"/>
              <a:ext cx="147325" cy="129350"/>
            </a:xfrm>
            <a:custGeom>
              <a:avLst/>
              <a:gdLst/>
              <a:ahLst/>
              <a:cxnLst/>
              <a:rect l="l" t="t" r="r" b="b"/>
              <a:pathLst>
                <a:path w="5893" h="5174" fill="none" extrusionOk="0">
                  <a:moveTo>
                    <a:pt x="2645" y="0"/>
                  </a:moveTo>
                  <a:lnTo>
                    <a:pt x="2645" y="0"/>
                  </a:lnTo>
                  <a:lnTo>
                    <a:pt x="2329" y="0"/>
                  </a:lnTo>
                  <a:lnTo>
                    <a:pt x="2041" y="58"/>
                  </a:lnTo>
                  <a:lnTo>
                    <a:pt x="1725" y="115"/>
                  </a:lnTo>
                  <a:lnTo>
                    <a:pt x="1438" y="201"/>
                  </a:lnTo>
                  <a:lnTo>
                    <a:pt x="1438" y="201"/>
                  </a:lnTo>
                  <a:lnTo>
                    <a:pt x="1007" y="402"/>
                  </a:lnTo>
                  <a:lnTo>
                    <a:pt x="576" y="632"/>
                  </a:lnTo>
                  <a:lnTo>
                    <a:pt x="576" y="632"/>
                  </a:lnTo>
                  <a:lnTo>
                    <a:pt x="403" y="719"/>
                  </a:lnTo>
                  <a:lnTo>
                    <a:pt x="259" y="862"/>
                  </a:lnTo>
                  <a:lnTo>
                    <a:pt x="145" y="1006"/>
                  </a:lnTo>
                  <a:lnTo>
                    <a:pt x="58" y="1178"/>
                  </a:lnTo>
                  <a:lnTo>
                    <a:pt x="58" y="1178"/>
                  </a:lnTo>
                  <a:lnTo>
                    <a:pt x="30" y="1380"/>
                  </a:lnTo>
                  <a:lnTo>
                    <a:pt x="1" y="1552"/>
                  </a:lnTo>
                  <a:lnTo>
                    <a:pt x="30" y="1753"/>
                  </a:lnTo>
                  <a:lnTo>
                    <a:pt x="116" y="1926"/>
                  </a:lnTo>
                  <a:lnTo>
                    <a:pt x="116" y="1926"/>
                  </a:lnTo>
                  <a:lnTo>
                    <a:pt x="173" y="2069"/>
                  </a:lnTo>
                  <a:lnTo>
                    <a:pt x="259" y="2156"/>
                  </a:lnTo>
                  <a:lnTo>
                    <a:pt x="374" y="2271"/>
                  </a:lnTo>
                  <a:lnTo>
                    <a:pt x="489" y="2357"/>
                  </a:lnTo>
                  <a:lnTo>
                    <a:pt x="604" y="2414"/>
                  </a:lnTo>
                  <a:lnTo>
                    <a:pt x="748" y="2472"/>
                  </a:lnTo>
                  <a:lnTo>
                    <a:pt x="863" y="2501"/>
                  </a:lnTo>
                  <a:lnTo>
                    <a:pt x="1007" y="2501"/>
                  </a:lnTo>
                  <a:lnTo>
                    <a:pt x="1007" y="2501"/>
                  </a:lnTo>
                  <a:lnTo>
                    <a:pt x="1208" y="2472"/>
                  </a:lnTo>
                  <a:lnTo>
                    <a:pt x="1409" y="2386"/>
                  </a:lnTo>
                  <a:lnTo>
                    <a:pt x="1409" y="2386"/>
                  </a:lnTo>
                  <a:lnTo>
                    <a:pt x="1783" y="2213"/>
                  </a:lnTo>
                  <a:lnTo>
                    <a:pt x="2156" y="2041"/>
                  </a:lnTo>
                  <a:lnTo>
                    <a:pt x="2156" y="2041"/>
                  </a:lnTo>
                  <a:lnTo>
                    <a:pt x="2530" y="1954"/>
                  </a:lnTo>
                  <a:lnTo>
                    <a:pt x="2530" y="1954"/>
                  </a:lnTo>
                  <a:lnTo>
                    <a:pt x="2559" y="1954"/>
                  </a:lnTo>
                  <a:lnTo>
                    <a:pt x="2559" y="1954"/>
                  </a:lnTo>
                  <a:lnTo>
                    <a:pt x="2961" y="1983"/>
                  </a:lnTo>
                  <a:lnTo>
                    <a:pt x="2961" y="1983"/>
                  </a:lnTo>
                  <a:lnTo>
                    <a:pt x="3162" y="2041"/>
                  </a:lnTo>
                  <a:lnTo>
                    <a:pt x="3363" y="2184"/>
                  </a:lnTo>
                  <a:lnTo>
                    <a:pt x="3363" y="2184"/>
                  </a:lnTo>
                  <a:lnTo>
                    <a:pt x="3536" y="2414"/>
                  </a:lnTo>
                  <a:lnTo>
                    <a:pt x="3536" y="2414"/>
                  </a:lnTo>
                  <a:lnTo>
                    <a:pt x="3680" y="2644"/>
                  </a:lnTo>
                  <a:lnTo>
                    <a:pt x="3795" y="2903"/>
                  </a:lnTo>
                  <a:lnTo>
                    <a:pt x="3795" y="2903"/>
                  </a:lnTo>
                  <a:lnTo>
                    <a:pt x="3852" y="3162"/>
                  </a:lnTo>
                  <a:lnTo>
                    <a:pt x="3852" y="3162"/>
                  </a:lnTo>
                  <a:lnTo>
                    <a:pt x="3910" y="3535"/>
                  </a:lnTo>
                  <a:lnTo>
                    <a:pt x="3910" y="3535"/>
                  </a:lnTo>
                  <a:lnTo>
                    <a:pt x="3910" y="4110"/>
                  </a:lnTo>
                  <a:lnTo>
                    <a:pt x="3910" y="4110"/>
                  </a:lnTo>
                  <a:lnTo>
                    <a:pt x="3910" y="4311"/>
                  </a:lnTo>
                  <a:lnTo>
                    <a:pt x="3967" y="4512"/>
                  </a:lnTo>
                  <a:lnTo>
                    <a:pt x="4025" y="4685"/>
                  </a:lnTo>
                  <a:lnTo>
                    <a:pt x="4139" y="4829"/>
                  </a:lnTo>
                  <a:lnTo>
                    <a:pt x="4283" y="4972"/>
                  </a:lnTo>
                  <a:lnTo>
                    <a:pt x="4427" y="5058"/>
                  </a:lnTo>
                  <a:lnTo>
                    <a:pt x="4628" y="5145"/>
                  </a:lnTo>
                  <a:lnTo>
                    <a:pt x="4801" y="5173"/>
                  </a:lnTo>
                  <a:lnTo>
                    <a:pt x="4801" y="5173"/>
                  </a:lnTo>
                  <a:lnTo>
                    <a:pt x="4887" y="5173"/>
                  </a:lnTo>
                  <a:lnTo>
                    <a:pt x="4887" y="5173"/>
                  </a:lnTo>
                  <a:lnTo>
                    <a:pt x="5059" y="5145"/>
                  </a:lnTo>
                  <a:lnTo>
                    <a:pt x="5232" y="5116"/>
                  </a:lnTo>
                  <a:lnTo>
                    <a:pt x="5404" y="5030"/>
                  </a:lnTo>
                  <a:lnTo>
                    <a:pt x="5548" y="4915"/>
                  </a:lnTo>
                  <a:lnTo>
                    <a:pt x="5663" y="4771"/>
                  </a:lnTo>
                  <a:lnTo>
                    <a:pt x="5778" y="4627"/>
                  </a:lnTo>
                  <a:lnTo>
                    <a:pt x="5835" y="4455"/>
                  </a:lnTo>
                  <a:lnTo>
                    <a:pt x="5864" y="4254"/>
                  </a:lnTo>
                  <a:lnTo>
                    <a:pt x="5864" y="4254"/>
                  </a:lnTo>
                  <a:lnTo>
                    <a:pt x="5893" y="3880"/>
                  </a:lnTo>
                  <a:lnTo>
                    <a:pt x="5864" y="3506"/>
                  </a:lnTo>
                  <a:lnTo>
                    <a:pt x="5864" y="3133"/>
                  </a:lnTo>
                  <a:lnTo>
                    <a:pt x="5806" y="2759"/>
                  </a:lnTo>
                  <a:lnTo>
                    <a:pt x="5806" y="2759"/>
                  </a:lnTo>
                  <a:lnTo>
                    <a:pt x="5692" y="2386"/>
                  </a:lnTo>
                  <a:lnTo>
                    <a:pt x="5548" y="2012"/>
                  </a:lnTo>
                  <a:lnTo>
                    <a:pt x="5548" y="2012"/>
                  </a:lnTo>
                  <a:lnTo>
                    <a:pt x="5433" y="1724"/>
                  </a:lnTo>
                  <a:lnTo>
                    <a:pt x="5260" y="1437"/>
                  </a:lnTo>
                  <a:lnTo>
                    <a:pt x="5260" y="1437"/>
                  </a:lnTo>
                  <a:lnTo>
                    <a:pt x="5059" y="1150"/>
                  </a:lnTo>
                  <a:lnTo>
                    <a:pt x="4829" y="891"/>
                  </a:lnTo>
                  <a:lnTo>
                    <a:pt x="4829" y="891"/>
                  </a:lnTo>
                  <a:lnTo>
                    <a:pt x="4542" y="632"/>
                  </a:lnTo>
                  <a:lnTo>
                    <a:pt x="4226" y="402"/>
                  </a:lnTo>
                  <a:lnTo>
                    <a:pt x="4226" y="402"/>
                  </a:lnTo>
                  <a:lnTo>
                    <a:pt x="3996" y="287"/>
                  </a:lnTo>
                  <a:lnTo>
                    <a:pt x="3737" y="172"/>
                  </a:lnTo>
                  <a:lnTo>
                    <a:pt x="3737" y="172"/>
                  </a:lnTo>
                  <a:lnTo>
                    <a:pt x="3507" y="115"/>
                  </a:lnTo>
                  <a:lnTo>
                    <a:pt x="3277" y="58"/>
                  </a:lnTo>
                  <a:lnTo>
                    <a:pt x="3019" y="0"/>
                  </a:lnTo>
                  <a:lnTo>
                    <a:pt x="2789" y="0"/>
                  </a:lnTo>
                  <a:lnTo>
                    <a:pt x="2789" y="0"/>
                  </a:lnTo>
                  <a:lnTo>
                    <a:pt x="2645" y="0"/>
                  </a:lnTo>
                </a:path>
              </a:pathLst>
            </a:custGeom>
            <a:solidFill>
              <a:srgbClr val="FFFFFF">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4"/>
            <p:cNvSpPr/>
            <p:nvPr/>
          </p:nvSpPr>
          <p:spPr>
            <a:xfrm>
              <a:off x="2900350" y="4531275"/>
              <a:ext cx="145150" cy="92725"/>
            </a:xfrm>
            <a:custGeom>
              <a:avLst/>
              <a:gdLst/>
              <a:ahLst/>
              <a:cxnLst/>
              <a:rect l="l" t="t" r="r" b="b"/>
              <a:pathLst>
                <a:path w="5806" h="3709" extrusionOk="0">
                  <a:moveTo>
                    <a:pt x="2759" y="1"/>
                  </a:moveTo>
                  <a:lnTo>
                    <a:pt x="2299" y="30"/>
                  </a:lnTo>
                  <a:lnTo>
                    <a:pt x="2127" y="58"/>
                  </a:lnTo>
                  <a:lnTo>
                    <a:pt x="1955" y="116"/>
                  </a:lnTo>
                  <a:lnTo>
                    <a:pt x="1638" y="231"/>
                  </a:lnTo>
                  <a:lnTo>
                    <a:pt x="1322" y="346"/>
                  </a:lnTo>
                  <a:lnTo>
                    <a:pt x="1064" y="490"/>
                  </a:lnTo>
                  <a:lnTo>
                    <a:pt x="776" y="662"/>
                  </a:lnTo>
                  <a:lnTo>
                    <a:pt x="546" y="834"/>
                  </a:lnTo>
                  <a:lnTo>
                    <a:pt x="316" y="1064"/>
                  </a:lnTo>
                  <a:lnTo>
                    <a:pt x="144" y="1237"/>
                  </a:lnTo>
                  <a:lnTo>
                    <a:pt x="29" y="1438"/>
                  </a:lnTo>
                  <a:lnTo>
                    <a:pt x="0" y="1610"/>
                  </a:lnTo>
                  <a:lnTo>
                    <a:pt x="0" y="1783"/>
                  </a:lnTo>
                  <a:lnTo>
                    <a:pt x="0" y="1955"/>
                  </a:lnTo>
                  <a:lnTo>
                    <a:pt x="86" y="2128"/>
                  </a:lnTo>
                  <a:lnTo>
                    <a:pt x="173" y="2271"/>
                  </a:lnTo>
                  <a:lnTo>
                    <a:pt x="288" y="2415"/>
                  </a:lnTo>
                  <a:lnTo>
                    <a:pt x="431" y="2530"/>
                  </a:lnTo>
                  <a:lnTo>
                    <a:pt x="575" y="2588"/>
                  </a:lnTo>
                  <a:lnTo>
                    <a:pt x="747" y="2645"/>
                  </a:lnTo>
                  <a:lnTo>
                    <a:pt x="920" y="2645"/>
                  </a:lnTo>
                  <a:lnTo>
                    <a:pt x="1092" y="2616"/>
                  </a:lnTo>
                  <a:lnTo>
                    <a:pt x="1293" y="2559"/>
                  </a:lnTo>
                  <a:lnTo>
                    <a:pt x="1868" y="2214"/>
                  </a:lnTo>
                  <a:lnTo>
                    <a:pt x="2184" y="2042"/>
                  </a:lnTo>
                  <a:lnTo>
                    <a:pt x="2501" y="1898"/>
                  </a:lnTo>
                  <a:lnTo>
                    <a:pt x="2731" y="1869"/>
                  </a:lnTo>
                  <a:lnTo>
                    <a:pt x="2989" y="1869"/>
                  </a:lnTo>
                  <a:lnTo>
                    <a:pt x="3104" y="1927"/>
                  </a:lnTo>
                  <a:lnTo>
                    <a:pt x="3277" y="2042"/>
                  </a:lnTo>
                  <a:lnTo>
                    <a:pt x="3564" y="2358"/>
                  </a:lnTo>
                  <a:lnTo>
                    <a:pt x="3823" y="2731"/>
                  </a:lnTo>
                  <a:lnTo>
                    <a:pt x="4110" y="3191"/>
                  </a:lnTo>
                  <a:lnTo>
                    <a:pt x="4196" y="3364"/>
                  </a:lnTo>
                  <a:lnTo>
                    <a:pt x="4311" y="3479"/>
                  </a:lnTo>
                  <a:lnTo>
                    <a:pt x="4455" y="3594"/>
                  </a:lnTo>
                  <a:lnTo>
                    <a:pt x="4599" y="3651"/>
                  </a:lnTo>
                  <a:lnTo>
                    <a:pt x="4771" y="3709"/>
                  </a:lnTo>
                  <a:lnTo>
                    <a:pt x="4915" y="3709"/>
                  </a:lnTo>
                  <a:lnTo>
                    <a:pt x="5116" y="3680"/>
                  </a:lnTo>
                  <a:lnTo>
                    <a:pt x="5317" y="3622"/>
                  </a:lnTo>
                  <a:lnTo>
                    <a:pt x="5461" y="3536"/>
                  </a:lnTo>
                  <a:lnTo>
                    <a:pt x="5576" y="3421"/>
                  </a:lnTo>
                  <a:lnTo>
                    <a:pt x="5691" y="3277"/>
                  </a:lnTo>
                  <a:lnTo>
                    <a:pt x="5777" y="3105"/>
                  </a:lnTo>
                  <a:lnTo>
                    <a:pt x="5806" y="2933"/>
                  </a:lnTo>
                  <a:lnTo>
                    <a:pt x="5806" y="2760"/>
                  </a:lnTo>
                  <a:lnTo>
                    <a:pt x="5806" y="2588"/>
                  </a:lnTo>
                  <a:lnTo>
                    <a:pt x="5720" y="2415"/>
                  </a:lnTo>
                  <a:lnTo>
                    <a:pt x="5403" y="1869"/>
                  </a:lnTo>
                  <a:lnTo>
                    <a:pt x="5030" y="1323"/>
                  </a:lnTo>
                  <a:lnTo>
                    <a:pt x="4886" y="1093"/>
                  </a:lnTo>
                  <a:lnTo>
                    <a:pt x="4685" y="892"/>
                  </a:lnTo>
                  <a:lnTo>
                    <a:pt x="4311" y="518"/>
                  </a:lnTo>
                  <a:lnTo>
                    <a:pt x="4053" y="346"/>
                  </a:lnTo>
                  <a:lnTo>
                    <a:pt x="3765" y="202"/>
                  </a:lnTo>
                  <a:lnTo>
                    <a:pt x="3621" y="173"/>
                  </a:lnTo>
                  <a:lnTo>
                    <a:pt x="3277" y="58"/>
                  </a:lnTo>
                  <a:lnTo>
                    <a:pt x="2932" y="1"/>
                  </a:lnTo>
                  <a:close/>
                </a:path>
              </a:pathLst>
            </a:custGeom>
            <a:solidFill>
              <a:srgbClr val="FFFFFF">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4"/>
            <p:cNvSpPr/>
            <p:nvPr/>
          </p:nvSpPr>
          <p:spPr>
            <a:xfrm>
              <a:off x="2900350" y="4531275"/>
              <a:ext cx="145150" cy="92725"/>
            </a:xfrm>
            <a:custGeom>
              <a:avLst/>
              <a:gdLst/>
              <a:ahLst/>
              <a:cxnLst/>
              <a:rect l="l" t="t" r="r" b="b"/>
              <a:pathLst>
                <a:path w="5806" h="3709" fill="none" extrusionOk="0">
                  <a:moveTo>
                    <a:pt x="2759" y="1"/>
                  </a:moveTo>
                  <a:lnTo>
                    <a:pt x="2759" y="1"/>
                  </a:lnTo>
                  <a:lnTo>
                    <a:pt x="2299" y="30"/>
                  </a:lnTo>
                  <a:lnTo>
                    <a:pt x="2299" y="30"/>
                  </a:lnTo>
                  <a:lnTo>
                    <a:pt x="2127" y="58"/>
                  </a:lnTo>
                  <a:lnTo>
                    <a:pt x="1955" y="116"/>
                  </a:lnTo>
                  <a:lnTo>
                    <a:pt x="1955" y="116"/>
                  </a:lnTo>
                  <a:lnTo>
                    <a:pt x="1638" y="231"/>
                  </a:lnTo>
                  <a:lnTo>
                    <a:pt x="1322" y="346"/>
                  </a:lnTo>
                  <a:lnTo>
                    <a:pt x="1322" y="346"/>
                  </a:lnTo>
                  <a:lnTo>
                    <a:pt x="1064" y="490"/>
                  </a:lnTo>
                  <a:lnTo>
                    <a:pt x="776" y="662"/>
                  </a:lnTo>
                  <a:lnTo>
                    <a:pt x="546" y="834"/>
                  </a:lnTo>
                  <a:lnTo>
                    <a:pt x="316" y="1064"/>
                  </a:lnTo>
                  <a:lnTo>
                    <a:pt x="316" y="1064"/>
                  </a:lnTo>
                  <a:lnTo>
                    <a:pt x="144" y="1237"/>
                  </a:lnTo>
                  <a:lnTo>
                    <a:pt x="29" y="1438"/>
                  </a:lnTo>
                  <a:lnTo>
                    <a:pt x="29" y="1438"/>
                  </a:lnTo>
                  <a:lnTo>
                    <a:pt x="0" y="1610"/>
                  </a:lnTo>
                  <a:lnTo>
                    <a:pt x="0" y="1783"/>
                  </a:lnTo>
                  <a:lnTo>
                    <a:pt x="0" y="1955"/>
                  </a:lnTo>
                  <a:lnTo>
                    <a:pt x="86" y="2128"/>
                  </a:lnTo>
                  <a:lnTo>
                    <a:pt x="86" y="2128"/>
                  </a:lnTo>
                  <a:lnTo>
                    <a:pt x="173" y="2271"/>
                  </a:lnTo>
                  <a:lnTo>
                    <a:pt x="288" y="2415"/>
                  </a:lnTo>
                  <a:lnTo>
                    <a:pt x="431" y="2530"/>
                  </a:lnTo>
                  <a:lnTo>
                    <a:pt x="575" y="2588"/>
                  </a:lnTo>
                  <a:lnTo>
                    <a:pt x="575" y="2588"/>
                  </a:lnTo>
                  <a:lnTo>
                    <a:pt x="747" y="2645"/>
                  </a:lnTo>
                  <a:lnTo>
                    <a:pt x="920" y="2645"/>
                  </a:lnTo>
                  <a:lnTo>
                    <a:pt x="920" y="2645"/>
                  </a:lnTo>
                  <a:lnTo>
                    <a:pt x="1092" y="2616"/>
                  </a:lnTo>
                  <a:lnTo>
                    <a:pt x="1293" y="2559"/>
                  </a:lnTo>
                  <a:lnTo>
                    <a:pt x="1293" y="2559"/>
                  </a:lnTo>
                  <a:lnTo>
                    <a:pt x="1868" y="2214"/>
                  </a:lnTo>
                  <a:lnTo>
                    <a:pt x="2184" y="2042"/>
                  </a:lnTo>
                  <a:lnTo>
                    <a:pt x="2501" y="1898"/>
                  </a:lnTo>
                  <a:lnTo>
                    <a:pt x="2501" y="1898"/>
                  </a:lnTo>
                  <a:lnTo>
                    <a:pt x="2731" y="1869"/>
                  </a:lnTo>
                  <a:lnTo>
                    <a:pt x="2731" y="1869"/>
                  </a:lnTo>
                  <a:lnTo>
                    <a:pt x="2989" y="1869"/>
                  </a:lnTo>
                  <a:lnTo>
                    <a:pt x="3104" y="1927"/>
                  </a:lnTo>
                  <a:lnTo>
                    <a:pt x="3277" y="2042"/>
                  </a:lnTo>
                  <a:lnTo>
                    <a:pt x="3277" y="2042"/>
                  </a:lnTo>
                  <a:lnTo>
                    <a:pt x="3564" y="2358"/>
                  </a:lnTo>
                  <a:lnTo>
                    <a:pt x="3823" y="2731"/>
                  </a:lnTo>
                  <a:lnTo>
                    <a:pt x="3823" y="2731"/>
                  </a:lnTo>
                  <a:lnTo>
                    <a:pt x="4110" y="3191"/>
                  </a:lnTo>
                  <a:lnTo>
                    <a:pt x="4110" y="3191"/>
                  </a:lnTo>
                  <a:lnTo>
                    <a:pt x="4196" y="3364"/>
                  </a:lnTo>
                  <a:lnTo>
                    <a:pt x="4311" y="3479"/>
                  </a:lnTo>
                  <a:lnTo>
                    <a:pt x="4455" y="3594"/>
                  </a:lnTo>
                  <a:lnTo>
                    <a:pt x="4599" y="3651"/>
                  </a:lnTo>
                  <a:lnTo>
                    <a:pt x="4599" y="3651"/>
                  </a:lnTo>
                  <a:lnTo>
                    <a:pt x="4771" y="3709"/>
                  </a:lnTo>
                  <a:lnTo>
                    <a:pt x="4915" y="3709"/>
                  </a:lnTo>
                  <a:lnTo>
                    <a:pt x="4915" y="3709"/>
                  </a:lnTo>
                  <a:lnTo>
                    <a:pt x="5116" y="3680"/>
                  </a:lnTo>
                  <a:lnTo>
                    <a:pt x="5317" y="3622"/>
                  </a:lnTo>
                  <a:lnTo>
                    <a:pt x="5317" y="3622"/>
                  </a:lnTo>
                  <a:lnTo>
                    <a:pt x="5461" y="3536"/>
                  </a:lnTo>
                  <a:lnTo>
                    <a:pt x="5576" y="3421"/>
                  </a:lnTo>
                  <a:lnTo>
                    <a:pt x="5691" y="3277"/>
                  </a:lnTo>
                  <a:lnTo>
                    <a:pt x="5777" y="3105"/>
                  </a:lnTo>
                  <a:lnTo>
                    <a:pt x="5777" y="3105"/>
                  </a:lnTo>
                  <a:lnTo>
                    <a:pt x="5806" y="2933"/>
                  </a:lnTo>
                  <a:lnTo>
                    <a:pt x="5806" y="2760"/>
                  </a:lnTo>
                  <a:lnTo>
                    <a:pt x="5806" y="2588"/>
                  </a:lnTo>
                  <a:lnTo>
                    <a:pt x="5720" y="2415"/>
                  </a:lnTo>
                  <a:lnTo>
                    <a:pt x="5720" y="2415"/>
                  </a:lnTo>
                  <a:lnTo>
                    <a:pt x="5403" y="1869"/>
                  </a:lnTo>
                  <a:lnTo>
                    <a:pt x="5030" y="1323"/>
                  </a:lnTo>
                  <a:lnTo>
                    <a:pt x="5030" y="1323"/>
                  </a:lnTo>
                  <a:lnTo>
                    <a:pt x="4886" y="1093"/>
                  </a:lnTo>
                  <a:lnTo>
                    <a:pt x="4685" y="892"/>
                  </a:lnTo>
                  <a:lnTo>
                    <a:pt x="4311" y="518"/>
                  </a:lnTo>
                  <a:lnTo>
                    <a:pt x="4311" y="518"/>
                  </a:lnTo>
                  <a:lnTo>
                    <a:pt x="4053" y="346"/>
                  </a:lnTo>
                  <a:lnTo>
                    <a:pt x="3765" y="202"/>
                  </a:lnTo>
                  <a:lnTo>
                    <a:pt x="3621" y="173"/>
                  </a:lnTo>
                  <a:lnTo>
                    <a:pt x="3621" y="173"/>
                  </a:lnTo>
                  <a:lnTo>
                    <a:pt x="3277" y="58"/>
                  </a:lnTo>
                  <a:lnTo>
                    <a:pt x="2932" y="1"/>
                  </a:lnTo>
                  <a:lnTo>
                    <a:pt x="2932" y="1"/>
                  </a:lnTo>
                  <a:lnTo>
                    <a:pt x="2759" y="1"/>
                  </a:lnTo>
                </a:path>
              </a:pathLst>
            </a:custGeom>
            <a:solidFill>
              <a:srgbClr val="FFFFFF">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4"/>
            <p:cNvSpPr/>
            <p:nvPr/>
          </p:nvSpPr>
          <p:spPr>
            <a:xfrm>
              <a:off x="3068475" y="4441475"/>
              <a:ext cx="127200" cy="84100"/>
            </a:xfrm>
            <a:custGeom>
              <a:avLst/>
              <a:gdLst/>
              <a:ahLst/>
              <a:cxnLst/>
              <a:rect l="l" t="t" r="r" b="b"/>
              <a:pathLst>
                <a:path w="5088" h="3364" extrusionOk="0">
                  <a:moveTo>
                    <a:pt x="1782" y="0"/>
                  </a:moveTo>
                  <a:lnTo>
                    <a:pt x="1552" y="29"/>
                  </a:lnTo>
                  <a:lnTo>
                    <a:pt x="1208" y="144"/>
                  </a:lnTo>
                  <a:lnTo>
                    <a:pt x="920" y="345"/>
                  </a:lnTo>
                  <a:lnTo>
                    <a:pt x="776" y="489"/>
                  </a:lnTo>
                  <a:lnTo>
                    <a:pt x="633" y="633"/>
                  </a:lnTo>
                  <a:lnTo>
                    <a:pt x="518" y="805"/>
                  </a:lnTo>
                  <a:lnTo>
                    <a:pt x="403" y="1006"/>
                  </a:lnTo>
                  <a:lnTo>
                    <a:pt x="230" y="1437"/>
                  </a:lnTo>
                  <a:lnTo>
                    <a:pt x="58" y="1955"/>
                  </a:lnTo>
                  <a:lnTo>
                    <a:pt x="0" y="2127"/>
                  </a:lnTo>
                  <a:lnTo>
                    <a:pt x="0" y="2328"/>
                  </a:lnTo>
                  <a:lnTo>
                    <a:pt x="29" y="2501"/>
                  </a:lnTo>
                  <a:lnTo>
                    <a:pt x="87" y="2673"/>
                  </a:lnTo>
                  <a:lnTo>
                    <a:pt x="173" y="2846"/>
                  </a:lnTo>
                  <a:lnTo>
                    <a:pt x="317" y="2989"/>
                  </a:lnTo>
                  <a:lnTo>
                    <a:pt x="460" y="3104"/>
                  </a:lnTo>
                  <a:lnTo>
                    <a:pt x="633" y="3191"/>
                  </a:lnTo>
                  <a:lnTo>
                    <a:pt x="805" y="3219"/>
                  </a:lnTo>
                  <a:lnTo>
                    <a:pt x="1093" y="3219"/>
                  </a:lnTo>
                  <a:lnTo>
                    <a:pt x="1236" y="3191"/>
                  </a:lnTo>
                  <a:lnTo>
                    <a:pt x="1380" y="3133"/>
                  </a:lnTo>
                  <a:lnTo>
                    <a:pt x="1524" y="3047"/>
                  </a:lnTo>
                  <a:lnTo>
                    <a:pt x="1639" y="2961"/>
                  </a:lnTo>
                  <a:lnTo>
                    <a:pt x="1725" y="2846"/>
                  </a:lnTo>
                  <a:lnTo>
                    <a:pt x="1811" y="2731"/>
                  </a:lnTo>
                  <a:lnTo>
                    <a:pt x="1869" y="2587"/>
                  </a:lnTo>
                  <a:lnTo>
                    <a:pt x="1984" y="2242"/>
                  </a:lnTo>
                  <a:lnTo>
                    <a:pt x="2127" y="1869"/>
                  </a:lnTo>
                  <a:lnTo>
                    <a:pt x="2242" y="1869"/>
                  </a:lnTo>
                  <a:lnTo>
                    <a:pt x="2645" y="1897"/>
                  </a:lnTo>
                  <a:lnTo>
                    <a:pt x="2903" y="1983"/>
                  </a:lnTo>
                  <a:lnTo>
                    <a:pt x="3018" y="2070"/>
                  </a:lnTo>
                  <a:lnTo>
                    <a:pt x="3191" y="2271"/>
                  </a:lnTo>
                  <a:lnTo>
                    <a:pt x="3334" y="2558"/>
                  </a:lnTo>
                  <a:lnTo>
                    <a:pt x="3478" y="2874"/>
                  </a:lnTo>
                  <a:lnTo>
                    <a:pt x="3536" y="2989"/>
                  </a:lnTo>
                  <a:lnTo>
                    <a:pt x="3622" y="3076"/>
                  </a:lnTo>
                  <a:lnTo>
                    <a:pt x="3794" y="3219"/>
                  </a:lnTo>
                  <a:lnTo>
                    <a:pt x="4024" y="3334"/>
                  </a:lnTo>
                  <a:lnTo>
                    <a:pt x="4254" y="3363"/>
                  </a:lnTo>
                  <a:lnTo>
                    <a:pt x="4398" y="3334"/>
                  </a:lnTo>
                  <a:lnTo>
                    <a:pt x="4570" y="3306"/>
                  </a:lnTo>
                  <a:lnTo>
                    <a:pt x="4714" y="3219"/>
                  </a:lnTo>
                  <a:lnTo>
                    <a:pt x="4829" y="3133"/>
                  </a:lnTo>
                  <a:lnTo>
                    <a:pt x="4944" y="2989"/>
                  </a:lnTo>
                  <a:lnTo>
                    <a:pt x="5030" y="2846"/>
                  </a:lnTo>
                  <a:lnTo>
                    <a:pt x="5088" y="2702"/>
                  </a:lnTo>
                  <a:lnTo>
                    <a:pt x="5088" y="2530"/>
                  </a:lnTo>
                  <a:lnTo>
                    <a:pt x="5088" y="2357"/>
                  </a:lnTo>
                  <a:lnTo>
                    <a:pt x="4973" y="2041"/>
                  </a:lnTo>
                  <a:lnTo>
                    <a:pt x="4858" y="1725"/>
                  </a:lnTo>
                  <a:lnTo>
                    <a:pt x="4685" y="1437"/>
                  </a:lnTo>
                  <a:lnTo>
                    <a:pt x="4513" y="1150"/>
                  </a:lnTo>
                  <a:lnTo>
                    <a:pt x="4398" y="978"/>
                  </a:lnTo>
                  <a:lnTo>
                    <a:pt x="4254" y="834"/>
                  </a:lnTo>
                  <a:lnTo>
                    <a:pt x="3938" y="575"/>
                  </a:lnTo>
                  <a:lnTo>
                    <a:pt x="3593" y="345"/>
                  </a:lnTo>
                  <a:lnTo>
                    <a:pt x="3219" y="202"/>
                  </a:lnTo>
                  <a:lnTo>
                    <a:pt x="2961" y="115"/>
                  </a:lnTo>
                  <a:lnTo>
                    <a:pt x="2530" y="29"/>
                  </a:lnTo>
                  <a:lnTo>
                    <a:pt x="2070" y="0"/>
                  </a:lnTo>
                  <a:close/>
                </a:path>
              </a:pathLst>
            </a:custGeom>
            <a:solidFill>
              <a:srgbClr val="FFFFFF">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4"/>
            <p:cNvSpPr/>
            <p:nvPr/>
          </p:nvSpPr>
          <p:spPr>
            <a:xfrm>
              <a:off x="3118050" y="4488900"/>
              <a:ext cx="750" cy="725"/>
            </a:xfrm>
            <a:custGeom>
              <a:avLst/>
              <a:gdLst/>
              <a:ahLst/>
              <a:cxnLst/>
              <a:rect l="l" t="t" r="r" b="b"/>
              <a:pathLst>
                <a:path w="30" h="29" fill="none" extrusionOk="0">
                  <a:moveTo>
                    <a:pt x="1" y="29"/>
                  </a:moveTo>
                  <a:lnTo>
                    <a:pt x="29" y="0"/>
                  </a:lnTo>
                  <a:lnTo>
                    <a:pt x="29" y="0"/>
                  </a:lnTo>
                  <a:lnTo>
                    <a:pt x="1" y="29"/>
                  </a:lnTo>
                </a:path>
              </a:pathLst>
            </a:custGeom>
            <a:solidFill>
              <a:srgbClr val="FFFFFF">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4"/>
            <p:cNvSpPr/>
            <p:nvPr/>
          </p:nvSpPr>
          <p:spPr>
            <a:xfrm>
              <a:off x="3120200" y="4488900"/>
              <a:ext cx="25" cy="25"/>
            </a:xfrm>
            <a:custGeom>
              <a:avLst/>
              <a:gdLst/>
              <a:ahLst/>
              <a:cxnLst/>
              <a:rect l="l" t="t" r="r" b="b"/>
              <a:pathLst>
                <a:path w="1" h="1" fill="none" extrusionOk="0">
                  <a:moveTo>
                    <a:pt x="1" y="0"/>
                  </a:moveTo>
                  <a:lnTo>
                    <a:pt x="1" y="0"/>
                  </a:lnTo>
                  <a:lnTo>
                    <a:pt x="1" y="0"/>
                  </a:lnTo>
                  <a:lnTo>
                    <a:pt x="1" y="0"/>
                  </a:lnTo>
                </a:path>
              </a:pathLst>
            </a:custGeom>
            <a:solidFill>
              <a:srgbClr val="FFFFFF">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4"/>
            <p:cNvSpPr/>
            <p:nvPr/>
          </p:nvSpPr>
          <p:spPr>
            <a:xfrm>
              <a:off x="3068475" y="4441475"/>
              <a:ext cx="127200" cy="84100"/>
            </a:xfrm>
            <a:custGeom>
              <a:avLst/>
              <a:gdLst/>
              <a:ahLst/>
              <a:cxnLst/>
              <a:rect l="l" t="t" r="r" b="b"/>
              <a:pathLst>
                <a:path w="5088" h="3364" fill="none" extrusionOk="0">
                  <a:moveTo>
                    <a:pt x="2070" y="0"/>
                  </a:moveTo>
                  <a:lnTo>
                    <a:pt x="2070" y="0"/>
                  </a:lnTo>
                  <a:lnTo>
                    <a:pt x="1782" y="0"/>
                  </a:lnTo>
                  <a:lnTo>
                    <a:pt x="1782" y="0"/>
                  </a:lnTo>
                  <a:lnTo>
                    <a:pt x="1552" y="29"/>
                  </a:lnTo>
                  <a:lnTo>
                    <a:pt x="1552" y="29"/>
                  </a:lnTo>
                  <a:lnTo>
                    <a:pt x="1208" y="144"/>
                  </a:lnTo>
                  <a:lnTo>
                    <a:pt x="1208" y="144"/>
                  </a:lnTo>
                  <a:lnTo>
                    <a:pt x="920" y="345"/>
                  </a:lnTo>
                  <a:lnTo>
                    <a:pt x="776" y="489"/>
                  </a:lnTo>
                  <a:lnTo>
                    <a:pt x="633" y="633"/>
                  </a:lnTo>
                  <a:lnTo>
                    <a:pt x="633" y="633"/>
                  </a:lnTo>
                  <a:lnTo>
                    <a:pt x="518" y="805"/>
                  </a:lnTo>
                  <a:lnTo>
                    <a:pt x="403" y="1006"/>
                  </a:lnTo>
                  <a:lnTo>
                    <a:pt x="230" y="1437"/>
                  </a:lnTo>
                  <a:lnTo>
                    <a:pt x="230" y="1437"/>
                  </a:lnTo>
                  <a:lnTo>
                    <a:pt x="58" y="1955"/>
                  </a:lnTo>
                  <a:lnTo>
                    <a:pt x="58" y="1955"/>
                  </a:lnTo>
                  <a:lnTo>
                    <a:pt x="0" y="2127"/>
                  </a:lnTo>
                  <a:lnTo>
                    <a:pt x="0" y="2328"/>
                  </a:lnTo>
                  <a:lnTo>
                    <a:pt x="29" y="2501"/>
                  </a:lnTo>
                  <a:lnTo>
                    <a:pt x="87" y="2673"/>
                  </a:lnTo>
                  <a:lnTo>
                    <a:pt x="173" y="2846"/>
                  </a:lnTo>
                  <a:lnTo>
                    <a:pt x="317" y="2989"/>
                  </a:lnTo>
                  <a:lnTo>
                    <a:pt x="460" y="3104"/>
                  </a:lnTo>
                  <a:lnTo>
                    <a:pt x="633" y="3191"/>
                  </a:lnTo>
                  <a:lnTo>
                    <a:pt x="633" y="3191"/>
                  </a:lnTo>
                  <a:lnTo>
                    <a:pt x="805" y="3219"/>
                  </a:lnTo>
                  <a:lnTo>
                    <a:pt x="949" y="3219"/>
                  </a:lnTo>
                  <a:lnTo>
                    <a:pt x="949" y="3219"/>
                  </a:lnTo>
                  <a:lnTo>
                    <a:pt x="1093" y="3219"/>
                  </a:lnTo>
                  <a:lnTo>
                    <a:pt x="1236" y="3191"/>
                  </a:lnTo>
                  <a:lnTo>
                    <a:pt x="1380" y="3133"/>
                  </a:lnTo>
                  <a:lnTo>
                    <a:pt x="1524" y="3047"/>
                  </a:lnTo>
                  <a:lnTo>
                    <a:pt x="1639" y="2961"/>
                  </a:lnTo>
                  <a:lnTo>
                    <a:pt x="1725" y="2846"/>
                  </a:lnTo>
                  <a:lnTo>
                    <a:pt x="1811" y="2731"/>
                  </a:lnTo>
                  <a:lnTo>
                    <a:pt x="1869" y="2587"/>
                  </a:lnTo>
                  <a:lnTo>
                    <a:pt x="1869" y="2587"/>
                  </a:lnTo>
                  <a:lnTo>
                    <a:pt x="1984" y="2242"/>
                  </a:lnTo>
                  <a:lnTo>
                    <a:pt x="2127" y="1869"/>
                  </a:lnTo>
                  <a:lnTo>
                    <a:pt x="2214" y="1869"/>
                  </a:lnTo>
                  <a:lnTo>
                    <a:pt x="2214" y="1869"/>
                  </a:lnTo>
                  <a:lnTo>
                    <a:pt x="2242" y="1869"/>
                  </a:lnTo>
                  <a:lnTo>
                    <a:pt x="2242" y="1869"/>
                  </a:lnTo>
                  <a:lnTo>
                    <a:pt x="2645" y="1897"/>
                  </a:lnTo>
                  <a:lnTo>
                    <a:pt x="2645" y="1897"/>
                  </a:lnTo>
                  <a:lnTo>
                    <a:pt x="2903" y="1983"/>
                  </a:lnTo>
                  <a:lnTo>
                    <a:pt x="3018" y="2070"/>
                  </a:lnTo>
                  <a:lnTo>
                    <a:pt x="3018" y="2070"/>
                  </a:lnTo>
                  <a:lnTo>
                    <a:pt x="3191" y="2271"/>
                  </a:lnTo>
                  <a:lnTo>
                    <a:pt x="3191" y="2271"/>
                  </a:lnTo>
                  <a:lnTo>
                    <a:pt x="3334" y="2558"/>
                  </a:lnTo>
                  <a:lnTo>
                    <a:pt x="3478" y="2874"/>
                  </a:lnTo>
                  <a:lnTo>
                    <a:pt x="3478" y="2874"/>
                  </a:lnTo>
                  <a:lnTo>
                    <a:pt x="3536" y="2989"/>
                  </a:lnTo>
                  <a:lnTo>
                    <a:pt x="3622" y="3076"/>
                  </a:lnTo>
                  <a:lnTo>
                    <a:pt x="3794" y="3219"/>
                  </a:lnTo>
                  <a:lnTo>
                    <a:pt x="4024" y="3334"/>
                  </a:lnTo>
                  <a:lnTo>
                    <a:pt x="4254" y="3363"/>
                  </a:lnTo>
                  <a:lnTo>
                    <a:pt x="4254" y="3363"/>
                  </a:lnTo>
                  <a:lnTo>
                    <a:pt x="4398" y="3334"/>
                  </a:lnTo>
                  <a:lnTo>
                    <a:pt x="4398" y="3334"/>
                  </a:lnTo>
                  <a:lnTo>
                    <a:pt x="4570" y="3306"/>
                  </a:lnTo>
                  <a:lnTo>
                    <a:pt x="4714" y="3219"/>
                  </a:lnTo>
                  <a:lnTo>
                    <a:pt x="4829" y="3133"/>
                  </a:lnTo>
                  <a:lnTo>
                    <a:pt x="4944" y="2989"/>
                  </a:lnTo>
                  <a:lnTo>
                    <a:pt x="4944" y="2989"/>
                  </a:lnTo>
                  <a:lnTo>
                    <a:pt x="5030" y="2846"/>
                  </a:lnTo>
                  <a:lnTo>
                    <a:pt x="5088" y="2702"/>
                  </a:lnTo>
                  <a:lnTo>
                    <a:pt x="5088" y="2530"/>
                  </a:lnTo>
                  <a:lnTo>
                    <a:pt x="5088" y="2357"/>
                  </a:lnTo>
                  <a:lnTo>
                    <a:pt x="5088" y="2357"/>
                  </a:lnTo>
                  <a:lnTo>
                    <a:pt x="4973" y="2041"/>
                  </a:lnTo>
                  <a:lnTo>
                    <a:pt x="4858" y="1725"/>
                  </a:lnTo>
                  <a:lnTo>
                    <a:pt x="4858" y="1725"/>
                  </a:lnTo>
                  <a:lnTo>
                    <a:pt x="4685" y="1437"/>
                  </a:lnTo>
                  <a:lnTo>
                    <a:pt x="4513" y="1150"/>
                  </a:lnTo>
                  <a:lnTo>
                    <a:pt x="4513" y="1150"/>
                  </a:lnTo>
                  <a:lnTo>
                    <a:pt x="4398" y="978"/>
                  </a:lnTo>
                  <a:lnTo>
                    <a:pt x="4254" y="834"/>
                  </a:lnTo>
                  <a:lnTo>
                    <a:pt x="3938" y="575"/>
                  </a:lnTo>
                  <a:lnTo>
                    <a:pt x="3593" y="345"/>
                  </a:lnTo>
                  <a:lnTo>
                    <a:pt x="3219" y="202"/>
                  </a:lnTo>
                  <a:lnTo>
                    <a:pt x="3219" y="202"/>
                  </a:lnTo>
                  <a:lnTo>
                    <a:pt x="2961" y="115"/>
                  </a:lnTo>
                  <a:lnTo>
                    <a:pt x="2961" y="115"/>
                  </a:lnTo>
                  <a:lnTo>
                    <a:pt x="2530" y="29"/>
                  </a:lnTo>
                  <a:lnTo>
                    <a:pt x="2070" y="0"/>
                  </a:lnTo>
                </a:path>
              </a:pathLst>
            </a:custGeom>
            <a:solidFill>
              <a:srgbClr val="FFFFFF">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4"/>
            <p:cNvSpPr/>
            <p:nvPr/>
          </p:nvSpPr>
          <p:spPr>
            <a:xfrm>
              <a:off x="3278275" y="4517625"/>
              <a:ext cx="153075" cy="100625"/>
            </a:xfrm>
            <a:custGeom>
              <a:avLst/>
              <a:gdLst/>
              <a:ahLst/>
              <a:cxnLst/>
              <a:rect l="l" t="t" r="r" b="b"/>
              <a:pathLst>
                <a:path w="6123" h="4025" extrusionOk="0">
                  <a:moveTo>
                    <a:pt x="2875" y="1"/>
                  </a:moveTo>
                  <a:lnTo>
                    <a:pt x="2616" y="58"/>
                  </a:lnTo>
                  <a:lnTo>
                    <a:pt x="2358" y="145"/>
                  </a:lnTo>
                  <a:lnTo>
                    <a:pt x="2099" y="260"/>
                  </a:lnTo>
                  <a:lnTo>
                    <a:pt x="1926" y="346"/>
                  </a:lnTo>
                  <a:lnTo>
                    <a:pt x="1783" y="432"/>
                  </a:lnTo>
                  <a:lnTo>
                    <a:pt x="1495" y="662"/>
                  </a:lnTo>
                  <a:lnTo>
                    <a:pt x="1237" y="892"/>
                  </a:lnTo>
                  <a:lnTo>
                    <a:pt x="978" y="1122"/>
                  </a:lnTo>
                  <a:lnTo>
                    <a:pt x="288" y="1754"/>
                  </a:lnTo>
                  <a:lnTo>
                    <a:pt x="173" y="1869"/>
                  </a:lnTo>
                  <a:lnTo>
                    <a:pt x="87" y="2013"/>
                  </a:lnTo>
                  <a:lnTo>
                    <a:pt x="30" y="2156"/>
                  </a:lnTo>
                  <a:lnTo>
                    <a:pt x="1" y="2329"/>
                  </a:lnTo>
                  <a:lnTo>
                    <a:pt x="1" y="2501"/>
                  </a:lnTo>
                  <a:lnTo>
                    <a:pt x="58" y="2674"/>
                  </a:lnTo>
                  <a:lnTo>
                    <a:pt x="116" y="2817"/>
                  </a:lnTo>
                  <a:lnTo>
                    <a:pt x="202" y="2961"/>
                  </a:lnTo>
                  <a:lnTo>
                    <a:pt x="346" y="3076"/>
                  </a:lnTo>
                  <a:lnTo>
                    <a:pt x="518" y="3162"/>
                  </a:lnTo>
                  <a:lnTo>
                    <a:pt x="691" y="3220"/>
                  </a:lnTo>
                  <a:lnTo>
                    <a:pt x="863" y="3249"/>
                  </a:lnTo>
                  <a:lnTo>
                    <a:pt x="1007" y="3249"/>
                  </a:lnTo>
                  <a:lnTo>
                    <a:pt x="1150" y="3191"/>
                  </a:lnTo>
                  <a:lnTo>
                    <a:pt x="1294" y="3134"/>
                  </a:lnTo>
                  <a:lnTo>
                    <a:pt x="1409" y="3047"/>
                  </a:lnTo>
                  <a:lnTo>
                    <a:pt x="2185" y="2329"/>
                  </a:lnTo>
                  <a:lnTo>
                    <a:pt x="2473" y="2070"/>
                  </a:lnTo>
                  <a:lnTo>
                    <a:pt x="2760" y="1840"/>
                  </a:lnTo>
                  <a:lnTo>
                    <a:pt x="2961" y="1725"/>
                  </a:lnTo>
                  <a:lnTo>
                    <a:pt x="3191" y="1697"/>
                  </a:lnTo>
                  <a:lnTo>
                    <a:pt x="3421" y="1697"/>
                  </a:lnTo>
                  <a:lnTo>
                    <a:pt x="3680" y="1725"/>
                  </a:lnTo>
                  <a:lnTo>
                    <a:pt x="3881" y="1812"/>
                  </a:lnTo>
                  <a:lnTo>
                    <a:pt x="4025" y="1898"/>
                  </a:lnTo>
                  <a:lnTo>
                    <a:pt x="4168" y="2041"/>
                  </a:lnTo>
                  <a:lnTo>
                    <a:pt x="4254" y="2243"/>
                  </a:lnTo>
                  <a:lnTo>
                    <a:pt x="4312" y="2674"/>
                  </a:lnTo>
                  <a:lnTo>
                    <a:pt x="4341" y="2990"/>
                  </a:lnTo>
                  <a:lnTo>
                    <a:pt x="4369" y="3162"/>
                  </a:lnTo>
                  <a:lnTo>
                    <a:pt x="4398" y="3335"/>
                  </a:lnTo>
                  <a:lnTo>
                    <a:pt x="4456" y="3536"/>
                  </a:lnTo>
                  <a:lnTo>
                    <a:pt x="4599" y="3708"/>
                  </a:lnTo>
                  <a:lnTo>
                    <a:pt x="4714" y="3852"/>
                  </a:lnTo>
                  <a:lnTo>
                    <a:pt x="4858" y="3938"/>
                  </a:lnTo>
                  <a:lnTo>
                    <a:pt x="5030" y="3996"/>
                  </a:lnTo>
                  <a:lnTo>
                    <a:pt x="5203" y="4025"/>
                  </a:lnTo>
                  <a:lnTo>
                    <a:pt x="5404" y="4025"/>
                  </a:lnTo>
                  <a:lnTo>
                    <a:pt x="5577" y="3967"/>
                  </a:lnTo>
                  <a:lnTo>
                    <a:pt x="5720" y="3881"/>
                  </a:lnTo>
                  <a:lnTo>
                    <a:pt x="5864" y="3795"/>
                  </a:lnTo>
                  <a:lnTo>
                    <a:pt x="5979" y="3680"/>
                  </a:lnTo>
                  <a:lnTo>
                    <a:pt x="6065" y="3536"/>
                  </a:lnTo>
                  <a:lnTo>
                    <a:pt x="6123" y="3392"/>
                  </a:lnTo>
                  <a:lnTo>
                    <a:pt x="6123" y="3220"/>
                  </a:lnTo>
                  <a:lnTo>
                    <a:pt x="6094" y="2789"/>
                  </a:lnTo>
                  <a:lnTo>
                    <a:pt x="6065" y="2358"/>
                  </a:lnTo>
                  <a:lnTo>
                    <a:pt x="6008" y="2156"/>
                  </a:lnTo>
                  <a:lnTo>
                    <a:pt x="5979" y="1955"/>
                  </a:lnTo>
                  <a:lnTo>
                    <a:pt x="5835" y="1582"/>
                  </a:lnTo>
                  <a:lnTo>
                    <a:pt x="5634" y="1208"/>
                  </a:lnTo>
                  <a:lnTo>
                    <a:pt x="5519" y="1036"/>
                  </a:lnTo>
                  <a:lnTo>
                    <a:pt x="5375" y="863"/>
                  </a:lnTo>
                  <a:lnTo>
                    <a:pt x="5203" y="691"/>
                  </a:lnTo>
                  <a:lnTo>
                    <a:pt x="5030" y="547"/>
                  </a:lnTo>
                  <a:lnTo>
                    <a:pt x="4887" y="432"/>
                  </a:lnTo>
                  <a:lnTo>
                    <a:pt x="4743" y="346"/>
                  </a:lnTo>
                  <a:lnTo>
                    <a:pt x="4398" y="202"/>
                  </a:lnTo>
                  <a:lnTo>
                    <a:pt x="4312" y="173"/>
                  </a:lnTo>
                  <a:lnTo>
                    <a:pt x="4053" y="87"/>
                  </a:lnTo>
                  <a:lnTo>
                    <a:pt x="3766" y="30"/>
                  </a:lnTo>
                  <a:lnTo>
                    <a:pt x="3507" y="1"/>
                  </a:lnTo>
                  <a:close/>
                </a:path>
              </a:pathLst>
            </a:custGeom>
            <a:solidFill>
              <a:srgbClr val="FFFFFF">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4"/>
            <p:cNvSpPr/>
            <p:nvPr/>
          </p:nvSpPr>
          <p:spPr>
            <a:xfrm>
              <a:off x="3278275" y="4517625"/>
              <a:ext cx="153075" cy="100625"/>
            </a:xfrm>
            <a:custGeom>
              <a:avLst/>
              <a:gdLst/>
              <a:ahLst/>
              <a:cxnLst/>
              <a:rect l="l" t="t" r="r" b="b"/>
              <a:pathLst>
                <a:path w="6123" h="4025" fill="none" extrusionOk="0">
                  <a:moveTo>
                    <a:pt x="3220" y="1"/>
                  </a:moveTo>
                  <a:lnTo>
                    <a:pt x="3220" y="1"/>
                  </a:lnTo>
                  <a:lnTo>
                    <a:pt x="3162" y="1"/>
                  </a:lnTo>
                  <a:lnTo>
                    <a:pt x="3162" y="1"/>
                  </a:lnTo>
                  <a:lnTo>
                    <a:pt x="2875" y="1"/>
                  </a:lnTo>
                  <a:lnTo>
                    <a:pt x="2616" y="58"/>
                  </a:lnTo>
                  <a:lnTo>
                    <a:pt x="2358" y="145"/>
                  </a:lnTo>
                  <a:lnTo>
                    <a:pt x="2099" y="260"/>
                  </a:lnTo>
                  <a:lnTo>
                    <a:pt x="2099" y="260"/>
                  </a:lnTo>
                  <a:lnTo>
                    <a:pt x="1926" y="346"/>
                  </a:lnTo>
                  <a:lnTo>
                    <a:pt x="1783" y="432"/>
                  </a:lnTo>
                  <a:lnTo>
                    <a:pt x="1495" y="662"/>
                  </a:lnTo>
                  <a:lnTo>
                    <a:pt x="1495" y="662"/>
                  </a:lnTo>
                  <a:lnTo>
                    <a:pt x="1237" y="892"/>
                  </a:lnTo>
                  <a:lnTo>
                    <a:pt x="978" y="1122"/>
                  </a:lnTo>
                  <a:lnTo>
                    <a:pt x="978" y="1122"/>
                  </a:lnTo>
                  <a:lnTo>
                    <a:pt x="288" y="1754"/>
                  </a:lnTo>
                  <a:lnTo>
                    <a:pt x="288" y="1754"/>
                  </a:lnTo>
                  <a:lnTo>
                    <a:pt x="173" y="1869"/>
                  </a:lnTo>
                  <a:lnTo>
                    <a:pt x="87" y="2013"/>
                  </a:lnTo>
                  <a:lnTo>
                    <a:pt x="30" y="2156"/>
                  </a:lnTo>
                  <a:lnTo>
                    <a:pt x="1" y="2329"/>
                  </a:lnTo>
                  <a:lnTo>
                    <a:pt x="1" y="2329"/>
                  </a:lnTo>
                  <a:lnTo>
                    <a:pt x="1" y="2501"/>
                  </a:lnTo>
                  <a:lnTo>
                    <a:pt x="58" y="2674"/>
                  </a:lnTo>
                  <a:lnTo>
                    <a:pt x="116" y="2817"/>
                  </a:lnTo>
                  <a:lnTo>
                    <a:pt x="202" y="2961"/>
                  </a:lnTo>
                  <a:lnTo>
                    <a:pt x="202" y="2961"/>
                  </a:lnTo>
                  <a:lnTo>
                    <a:pt x="346" y="3076"/>
                  </a:lnTo>
                  <a:lnTo>
                    <a:pt x="518" y="3162"/>
                  </a:lnTo>
                  <a:lnTo>
                    <a:pt x="691" y="3220"/>
                  </a:lnTo>
                  <a:lnTo>
                    <a:pt x="863" y="3249"/>
                  </a:lnTo>
                  <a:lnTo>
                    <a:pt x="863" y="3249"/>
                  </a:lnTo>
                  <a:lnTo>
                    <a:pt x="1007" y="3249"/>
                  </a:lnTo>
                  <a:lnTo>
                    <a:pt x="1150" y="3191"/>
                  </a:lnTo>
                  <a:lnTo>
                    <a:pt x="1294" y="3134"/>
                  </a:lnTo>
                  <a:lnTo>
                    <a:pt x="1409" y="3047"/>
                  </a:lnTo>
                  <a:lnTo>
                    <a:pt x="1409" y="3047"/>
                  </a:lnTo>
                  <a:lnTo>
                    <a:pt x="2185" y="2329"/>
                  </a:lnTo>
                  <a:lnTo>
                    <a:pt x="2185" y="2329"/>
                  </a:lnTo>
                  <a:lnTo>
                    <a:pt x="2473" y="2070"/>
                  </a:lnTo>
                  <a:lnTo>
                    <a:pt x="2760" y="1840"/>
                  </a:lnTo>
                  <a:lnTo>
                    <a:pt x="2760" y="1840"/>
                  </a:lnTo>
                  <a:lnTo>
                    <a:pt x="2961" y="1725"/>
                  </a:lnTo>
                  <a:lnTo>
                    <a:pt x="2961" y="1725"/>
                  </a:lnTo>
                  <a:lnTo>
                    <a:pt x="3191" y="1697"/>
                  </a:lnTo>
                  <a:lnTo>
                    <a:pt x="3191" y="1697"/>
                  </a:lnTo>
                  <a:lnTo>
                    <a:pt x="3421" y="1697"/>
                  </a:lnTo>
                  <a:lnTo>
                    <a:pt x="3680" y="1725"/>
                  </a:lnTo>
                  <a:lnTo>
                    <a:pt x="3680" y="1725"/>
                  </a:lnTo>
                  <a:lnTo>
                    <a:pt x="3881" y="1812"/>
                  </a:lnTo>
                  <a:lnTo>
                    <a:pt x="4025" y="1898"/>
                  </a:lnTo>
                  <a:lnTo>
                    <a:pt x="4168" y="2041"/>
                  </a:lnTo>
                  <a:lnTo>
                    <a:pt x="4168" y="2041"/>
                  </a:lnTo>
                  <a:lnTo>
                    <a:pt x="4254" y="2243"/>
                  </a:lnTo>
                  <a:lnTo>
                    <a:pt x="4254" y="2243"/>
                  </a:lnTo>
                  <a:lnTo>
                    <a:pt x="4312" y="2674"/>
                  </a:lnTo>
                  <a:lnTo>
                    <a:pt x="4312" y="2674"/>
                  </a:lnTo>
                  <a:lnTo>
                    <a:pt x="4341" y="2990"/>
                  </a:lnTo>
                  <a:lnTo>
                    <a:pt x="4369" y="3162"/>
                  </a:lnTo>
                  <a:lnTo>
                    <a:pt x="4398" y="3335"/>
                  </a:lnTo>
                  <a:lnTo>
                    <a:pt x="4398" y="3335"/>
                  </a:lnTo>
                  <a:lnTo>
                    <a:pt x="4456" y="3536"/>
                  </a:lnTo>
                  <a:lnTo>
                    <a:pt x="4599" y="3708"/>
                  </a:lnTo>
                  <a:lnTo>
                    <a:pt x="4599" y="3708"/>
                  </a:lnTo>
                  <a:lnTo>
                    <a:pt x="4714" y="3852"/>
                  </a:lnTo>
                  <a:lnTo>
                    <a:pt x="4858" y="3938"/>
                  </a:lnTo>
                  <a:lnTo>
                    <a:pt x="5030" y="3996"/>
                  </a:lnTo>
                  <a:lnTo>
                    <a:pt x="5203" y="4025"/>
                  </a:lnTo>
                  <a:lnTo>
                    <a:pt x="5203" y="4025"/>
                  </a:lnTo>
                  <a:lnTo>
                    <a:pt x="5260" y="4025"/>
                  </a:lnTo>
                  <a:lnTo>
                    <a:pt x="5260" y="4025"/>
                  </a:lnTo>
                  <a:lnTo>
                    <a:pt x="5404" y="4025"/>
                  </a:lnTo>
                  <a:lnTo>
                    <a:pt x="5577" y="3967"/>
                  </a:lnTo>
                  <a:lnTo>
                    <a:pt x="5720" y="3881"/>
                  </a:lnTo>
                  <a:lnTo>
                    <a:pt x="5864" y="3795"/>
                  </a:lnTo>
                  <a:lnTo>
                    <a:pt x="5979" y="3680"/>
                  </a:lnTo>
                  <a:lnTo>
                    <a:pt x="6065" y="3536"/>
                  </a:lnTo>
                  <a:lnTo>
                    <a:pt x="6123" y="3392"/>
                  </a:lnTo>
                  <a:lnTo>
                    <a:pt x="6123" y="3220"/>
                  </a:lnTo>
                  <a:lnTo>
                    <a:pt x="6123" y="3220"/>
                  </a:lnTo>
                  <a:lnTo>
                    <a:pt x="6094" y="2789"/>
                  </a:lnTo>
                  <a:lnTo>
                    <a:pt x="6065" y="2358"/>
                  </a:lnTo>
                  <a:lnTo>
                    <a:pt x="6065" y="2358"/>
                  </a:lnTo>
                  <a:lnTo>
                    <a:pt x="6008" y="2156"/>
                  </a:lnTo>
                  <a:lnTo>
                    <a:pt x="5979" y="1955"/>
                  </a:lnTo>
                  <a:lnTo>
                    <a:pt x="5835" y="1582"/>
                  </a:lnTo>
                  <a:lnTo>
                    <a:pt x="5835" y="1582"/>
                  </a:lnTo>
                  <a:lnTo>
                    <a:pt x="5634" y="1208"/>
                  </a:lnTo>
                  <a:lnTo>
                    <a:pt x="5519" y="1036"/>
                  </a:lnTo>
                  <a:lnTo>
                    <a:pt x="5375" y="863"/>
                  </a:lnTo>
                  <a:lnTo>
                    <a:pt x="5375" y="863"/>
                  </a:lnTo>
                  <a:lnTo>
                    <a:pt x="5203" y="691"/>
                  </a:lnTo>
                  <a:lnTo>
                    <a:pt x="5030" y="547"/>
                  </a:lnTo>
                  <a:lnTo>
                    <a:pt x="5030" y="547"/>
                  </a:lnTo>
                  <a:lnTo>
                    <a:pt x="4887" y="432"/>
                  </a:lnTo>
                  <a:lnTo>
                    <a:pt x="4743" y="346"/>
                  </a:lnTo>
                  <a:lnTo>
                    <a:pt x="4398" y="202"/>
                  </a:lnTo>
                  <a:lnTo>
                    <a:pt x="4312" y="173"/>
                  </a:lnTo>
                  <a:lnTo>
                    <a:pt x="4312" y="173"/>
                  </a:lnTo>
                  <a:lnTo>
                    <a:pt x="4053" y="87"/>
                  </a:lnTo>
                  <a:lnTo>
                    <a:pt x="3766" y="30"/>
                  </a:lnTo>
                  <a:lnTo>
                    <a:pt x="3766" y="30"/>
                  </a:lnTo>
                  <a:lnTo>
                    <a:pt x="3507" y="1"/>
                  </a:lnTo>
                  <a:lnTo>
                    <a:pt x="3220" y="1"/>
                  </a:lnTo>
                </a:path>
              </a:pathLst>
            </a:custGeom>
            <a:solidFill>
              <a:srgbClr val="FFFFFF">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3" name="Google Shape;233;p4"/>
          <p:cNvGrpSpPr/>
          <p:nvPr/>
        </p:nvGrpSpPr>
        <p:grpSpPr>
          <a:xfrm rot="1915079">
            <a:off x="-2324087" y="2428727"/>
            <a:ext cx="8216477" cy="3672962"/>
            <a:chOff x="4289950" y="3866650"/>
            <a:chExt cx="2081600" cy="930525"/>
          </a:xfrm>
        </p:grpSpPr>
        <p:sp>
          <p:nvSpPr>
            <p:cNvPr id="234" name="Google Shape;234;p4"/>
            <p:cNvSpPr/>
            <p:nvPr/>
          </p:nvSpPr>
          <p:spPr>
            <a:xfrm>
              <a:off x="4325875" y="4075025"/>
              <a:ext cx="2045675" cy="722150"/>
            </a:xfrm>
            <a:custGeom>
              <a:avLst/>
              <a:gdLst/>
              <a:ahLst/>
              <a:cxnLst/>
              <a:rect l="l" t="t" r="r" b="b"/>
              <a:pathLst>
                <a:path w="81827" h="28886" extrusionOk="0">
                  <a:moveTo>
                    <a:pt x="68979" y="0"/>
                  </a:moveTo>
                  <a:lnTo>
                    <a:pt x="68778" y="87"/>
                  </a:lnTo>
                  <a:lnTo>
                    <a:pt x="68519" y="230"/>
                  </a:lnTo>
                  <a:lnTo>
                    <a:pt x="68260" y="460"/>
                  </a:lnTo>
                  <a:lnTo>
                    <a:pt x="67944" y="748"/>
                  </a:lnTo>
                  <a:lnTo>
                    <a:pt x="67599" y="1121"/>
                  </a:lnTo>
                  <a:lnTo>
                    <a:pt x="67254" y="1552"/>
                  </a:lnTo>
                  <a:lnTo>
                    <a:pt x="66450" y="2616"/>
                  </a:lnTo>
                  <a:lnTo>
                    <a:pt x="65501" y="3938"/>
                  </a:lnTo>
                  <a:lnTo>
                    <a:pt x="64467" y="5490"/>
                  </a:lnTo>
                  <a:lnTo>
                    <a:pt x="63288" y="7301"/>
                  </a:lnTo>
                  <a:lnTo>
                    <a:pt x="61995" y="9313"/>
                  </a:lnTo>
                  <a:lnTo>
                    <a:pt x="59868" y="12589"/>
                  </a:lnTo>
                  <a:lnTo>
                    <a:pt x="58776" y="14198"/>
                  </a:lnTo>
                  <a:lnTo>
                    <a:pt x="57770" y="15693"/>
                  </a:lnTo>
                  <a:lnTo>
                    <a:pt x="56822" y="16986"/>
                  </a:lnTo>
                  <a:lnTo>
                    <a:pt x="56390" y="17532"/>
                  </a:lnTo>
                  <a:lnTo>
                    <a:pt x="55988" y="17992"/>
                  </a:lnTo>
                  <a:lnTo>
                    <a:pt x="55614" y="18395"/>
                  </a:lnTo>
                  <a:lnTo>
                    <a:pt x="55298" y="18682"/>
                  </a:lnTo>
                  <a:lnTo>
                    <a:pt x="55011" y="18855"/>
                  </a:lnTo>
                  <a:lnTo>
                    <a:pt x="54896" y="18912"/>
                  </a:lnTo>
                  <a:lnTo>
                    <a:pt x="54781" y="18941"/>
                  </a:lnTo>
                  <a:lnTo>
                    <a:pt x="54752" y="18941"/>
                  </a:lnTo>
                  <a:lnTo>
                    <a:pt x="54637" y="18912"/>
                  </a:lnTo>
                  <a:lnTo>
                    <a:pt x="54494" y="18883"/>
                  </a:lnTo>
                  <a:lnTo>
                    <a:pt x="54177" y="18740"/>
                  </a:lnTo>
                  <a:lnTo>
                    <a:pt x="53775" y="18481"/>
                  </a:lnTo>
                  <a:lnTo>
                    <a:pt x="53344" y="18165"/>
                  </a:lnTo>
                  <a:lnTo>
                    <a:pt x="52855" y="17762"/>
                  </a:lnTo>
                  <a:lnTo>
                    <a:pt x="52338" y="17303"/>
                  </a:lnTo>
                  <a:lnTo>
                    <a:pt x="51188" y="16239"/>
                  </a:lnTo>
                  <a:lnTo>
                    <a:pt x="49952" y="15003"/>
                  </a:lnTo>
                  <a:lnTo>
                    <a:pt x="48659" y="13681"/>
                  </a:lnTo>
                  <a:lnTo>
                    <a:pt x="46187" y="11037"/>
                  </a:lnTo>
                  <a:lnTo>
                    <a:pt x="43773" y="8450"/>
                  </a:lnTo>
                  <a:lnTo>
                    <a:pt x="42796" y="7444"/>
                  </a:lnTo>
                  <a:lnTo>
                    <a:pt x="41991" y="6640"/>
                  </a:lnTo>
                  <a:lnTo>
                    <a:pt x="41301" y="6007"/>
                  </a:lnTo>
                  <a:lnTo>
                    <a:pt x="40755" y="5576"/>
                  </a:lnTo>
                  <a:lnTo>
                    <a:pt x="40554" y="5433"/>
                  </a:lnTo>
                  <a:lnTo>
                    <a:pt x="40353" y="5318"/>
                  </a:lnTo>
                  <a:lnTo>
                    <a:pt x="40181" y="5260"/>
                  </a:lnTo>
                  <a:lnTo>
                    <a:pt x="40037" y="5231"/>
                  </a:lnTo>
                  <a:lnTo>
                    <a:pt x="39951" y="5231"/>
                  </a:lnTo>
                  <a:lnTo>
                    <a:pt x="39807" y="5318"/>
                  </a:lnTo>
                  <a:lnTo>
                    <a:pt x="39634" y="5433"/>
                  </a:lnTo>
                  <a:lnTo>
                    <a:pt x="39405" y="5634"/>
                  </a:lnTo>
                  <a:lnTo>
                    <a:pt x="39175" y="5921"/>
                  </a:lnTo>
                  <a:lnTo>
                    <a:pt x="38542" y="6640"/>
                  </a:lnTo>
                  <a:lnTo>
                    <a:pt x="37824" y="7588"/>
                  </a:lnTo>
                  <a:lnTo>
                    <a:pt x="36933" y="8795"/>
                  </a:lnTo>
                  <a:lnTo>
                    <a:pt x="35927" y="10204"/>
                  </a:lnTo>
                  <a:lnTo>
                    <a:pt x="33541" y="13624"/>
                  </a:lnTo>
                  <a:lnTo>
                    <a:pt x="30955" y="17303"/>
                  </a:lnTo>
                  <a:lnTo>
                    <a:pt x="29604" y="19171"/>
                  </a:lnTo>
                  <a:lnTo>
                    <a:pt x="28339" y="20895"/>
                  </a:lnTo>
                  <a:lnTo>
                    <a:pt x="27161" y="22418"/>
                  </a:lnTo>
                  <a:lnTo>
                    <a:pt x="26644" y="23079"/>
                  </a:lnTo>
                  <a:lnTo>
                    <a:pt x="26155" y="23654"/>
                  </a:lnTo>
                  <a:lnTo>
                    <a:pt x="25724" y="24114"/>
                  </a:lnTo>
                  <a:lnTo>
                    <a:pt x="25350" y="24459"/>
                  </a:lnTo>
                  <a:lnTo>
                    <a:pt x="25063" y="24689"/>
                  </a:lnTo>
                  <a:lnTo>
                    <a:pt x="24919" y="24746"/>
                  </a:lnTo>
                  <a:lnTo>
                    <a:pt x="24804" y="24775"/>
                  </a:lnTo>
                  <a:lnTo>
                    <a:pt x="24775" y="24775"/>
                  </a:lnTo>
                  <a:lnTo>
                    <a:pt x="24574" y="24746"/>
                  </a:lnTo>
                  <a:lnTo>
                    <a:pt x="24373" y="24660"/>
                  </a:lnTo>
                  <a:lnTo>
                    <a:pt x="24086" y="24516"/>
                  </a:lnTo>
                  <a:lnTo>
                    <a:pt x="23798" y="24315"/>
                  </a:lnTo>
                  <a:lnTo>
                    <a:pt x="23109" y="23769"/>
                  </a:lnTo>
                  <a:lnTo>
                    <a:pt x="22304" y="23051"/>
                  </a:lnTo>
                  <a:lnTo>
                    <a:pt x="21442" y="22246"/>
                  </a:lnTo>
                  <a:lnTo>
                    <a:pt x="20522" y="21326"/>
                  </a:lnTo>
                  <a:lnTo>
                    <a:pt x="18625" y="19429"/>
                  </a:lnTo>
                  <a:lnTo>
                    <a:pt x="17389" y="18165"/>
                  </a:lnTo>
                  <a:lnTo>
                    <a:pt x="16153" y="16929"/>
                  </a:lnTo>
                  <a:lnTo>
                    <a:pt x="14946" y="15779"/>
                  </a:lnTo>
                  <a:lnTo>
                    <a:pt x="13797" y="14716"/>
                  </a:lnTo>
                  <a:lnTo>
                    <a:pt x="13250" y="14256"/>
                  </a:lnTo>
                  <a:lnTo>
                    <a:pt x="12733" y="13854"/>
                  </a:lnTo>
                  <a:lnTo>
                    <a:pt x="12245" y="13480"/>
                  </a:lnTo>
                  <a:lnTo>
                    <a:pt x="11785" y="13164"/>
                  </a:lnTo>
                  <a:lnTo>
                    <a:pt x="11354" y="12905"/>
                  </a:lnTo>
                  <a:lnTo>
                    <a:pt x="10951" y="12704"/>
                  </a:lnTo>
                  <a:lnTo>
                    <a:pt x="10578" y="12589"/>
                  </a:lnTo>
                  <a:lnTo>
                    <a:pt x="10405" y="12560"/>
                  </a:lnTo>
                  <a:lnTo>
                    <a:pt x="10261" y="12560"/>
                  </a:lnTo>
                  <a:lnTo>
                    <a:pt x="10031" y="12589"/>
                  </a:lnTo>
                  <a:lnTo>
                    <a:pt x="9859" y="12646"/>
                  </a:lnTo>
                  <a:lnTo>
                    <a:pt x="9658" y="12733"/>
                  </a:lnTo>
                  <a:lnTo>
                    <a:pt x="9485" y="12848"/>
                  </a:lnTo>
                  <a:lnTo>
                    <a:pt x="9284" y="12991"/>
                  </a:lnTo>
                  <a:lnTo>
                    <a:pt x="8882" y="13394"/>
                  </a:lnTo>
                  <a:lnTo>
                    <a:pt x="8422" y="13882"/>
                  </a:lnTo>
                  <a:lnTo>
                    <a:pt x="7962" y="14457"/>
                  </a:lnTo>
                  <a:lnTo>
                    <a:pt x="7474" y="15147"/>
                  </a:lnTo>
                  <a:lnTo>
                    <a:pt x="6985" y="15894"/>
                  </a:lnTo>
                  <a:lnTo>
                    <a:pt x="6439" y="16728"/>
                  </a:lnTo>
                  <a:lnTo>
                    <a:pt x="5922" y="17647"/>
                  </a:lnTo>
                  <a:lnTo>
                    <a:pt x="5347" y="18596"/>
                  </a:lnTo>
                  <a:lnTo>
                    <a:pt x="4226" y="20665"/>
                  </a:lnTo>
                  <a:lnTo>
                    <a:pt x="3047" y="22878"/>
                  </a:lnTo>
                  <a:lnTo>
                    <a:pt x="1869" y="25178"/>
                  </a:lnTo>
                  <a:lnTo>
                    <a:pt x="691" y="27448"/>
                  </a:lnTo>
                  <a:lnTo>
                    <a:pt x="288" y="28224"/>
                  </a:lnTo>
                  <a:lnTo>
                    <a:pt x="1" y="28655"/>
                  </a:lnTo>
                  <a:lnTo>
                    <a:pt x="317" y="28885"/>
                  </a:lnTo>
                  <a:lnTo>
                    <a:pt x="432" y="28713"/>
                  </a:lnTo>
                  <a:lnTo>
                    <a:pt x="604" y="28454"/>
                  </a:lnTo>
                  <a:lnTo>
                    <a:pt x="1007" y="27678"/>
                  </a:lnTo>
                  <a:lnTo>
                    <a:pt x="2214" y="25350"/>
                  </a:lnTo>
                  <a:lnTo>
                    <a:pt x="3105" y="23626"/>
                  </a:lnTo>
                  <a:lnTo>
                    <a:pt x="4111" y="21700"/>
                  </a:lnTo>
                  <a:lnTo>
                    <a:pt x="5203" y="19688"/>
                  </a:lnTo>
                  <a:lnTo>
                    <a:pt x="6295" y="17734"/>
                  </a:lnTo>
                  <a:lnTo>
                    <a:pt x="6870" y="16814"/>
                  </a:lnTo>
                  <a:lnTo>
                    <a:pt x="7387" y="15952"/>
                  </a:lnTo>
                  <a:lnTo>
                    <a:pt x="7933" y="15176"/>
                  </a:lnTo>
                  <a:lnTo>
                    <a:pt x="8422" y="14486"/>
                  </a:lnTo>
                  <a:lnTo>
                    <a:pt x="8911" y="13911"/>
                  </a:lnTo>
                  <a:lnTo>
                    <a:pt x="9342" y="13451"/>
                  </a:lnTo>
                  <a:lnTo>
                    <a:pt x="9572" y="13279"/>
                  </a:lnTo>
                  <a:lnTo>
                    <a:pt x="9744" y="13135"/>
                  </a:lnTo>
                  <a:lnTo>
                    <a:pt x="9945" y="13020"/>
                  </a:lnTo>
                  <a:lnTo>
                    <a:pt x="10118" y="12963"/>
                  </a:lnTo>
                  <a:lnTo>
                    <a:pt x="10290" y="12934"/>
                  </a:lnTo>
                  <a:lnTo>
                    <a:pt x="10405" y="12963"/>
                  </a:lnTo>
                  <a:lnTo>
                    <a:pt x="10578" y="12991"/>
                  </a:lnTo>
                  <a:lnTo>
                    <a:pt x="10922" y="13106"/>
                  </a:lnTo>
                  <a:lnTo>
                    <a:pt x="11296" y="13308"/>
                  </a:lnTo>
                  <a:lnTo>
                    <a:pt x="11727" y="13566"/>
                  </a:lnTo>
                  <a:lnTo>
                    <a:pt x="12187" y="13911"/>
                  </a:lnTo>
                  <a:lnTo>
                    <a:pt x="12676" y="14285"/>
                  </a:lnTo>
                  <a:lnTo>
                    <a:pt x="13193" y="14716"/>
                  </a:lnTo>
                  <a:lnTo>
                    <a:pt x="13739" y="15204"/>
                  </a:lnTo>
                  <a:lnTo>
                    <a:pt x="14889" y="16239"/>
                  </a:lnTo>
                  <a:lnTo>
                    <a:pt x="16038" y="17360"/>
                  </a:lnTo>
                  <a:lnTo>
                    <a:pt x="18366" y="19717"/>
                  </a:lnTo>
                  <a:lnTo>
                    <a:pt x="20579" y="21930"/>
                  </a:lnTo>
                  <a:lnTo>
                    <a:pt x="21528" y="22850"/>
                  </a:lnTo>
                  <a:lnTo>
                    <a:pt x="22361" y="23654"/>
                  </a:lnTo>
                  <a:lnTo>
                    <a:pt x="23109" y="24258"/>
                  </a:lnTo>
                  <a:lnTo>
                    <a:pt x="23453" y="24516"/>
                  </a:lnTo>
                  <a:lnTo>
                    <a:pt x="23741" y="24746"/>
                  </a:lnTo>
                  <a:lnTo>
                    <a:pt x="24028" y="24919"/>
                  </a:lnTo>
                  <a:lnTo>
                    <a:pt x="24287" y="25034"/>
                  </a:lnTo>
                  <a:lnTo>
                    <a:pt x="24517" y="25120"/>
                  </a:lnTo>
                  <a:lnTo>
                    <a:pt x="24718" y="25178"/>
                  </a:lnTo>
                  <a:lnTo>
                    <a:pt x="24862" y="25178"/>
                  </a:lnTo>
                  <a:lnTo>
                    <a:pt x="24977" y="25149"/>
                  </a:lnTo>
                  <a:lnTo>
                    <a:pt x="25092" y="25091"/>
                  </a:lnTo>
                  <a:lnTo>
                    <a:pt x="25379" y="24919"/>
                  </a:lnTo>
                  <a:lnTo>
                    <a:pt x="25695" y="24660"/>
                  </a:lnTo>
                  <a:lnTo>
                    <a:pt x="26069" y="24287"/>
                  </a:lnTo>
                  <a:lnTo>
                    <a:pt x="26500" y="23855"/>
                  </a:lnTo>
                  <a:lnTo>
                    <a:pt x="26960" y="23309"/>
                  </a:lnTo>
                  <a:lnTo>
                    <a:pt x="28023" y="21987"/>
                  </a:lnTo>
                  <a:lnTo>
                    <a:pt x="29230" y="20349"/>
                  </a:lnTo>
                  <a:lnTo>
                    <a:pt x="30610" y="18452"/>
                  </a:lnTo>
                  <a:lnTo>
                    <a:pt x="32162" y="16268"/>
                  </a:lnTo>
                  <a:lnTo>
                    <a:pt x="33858" y="13854"/>
                  </a:lnTo>
                  <a:lnTo>
                    <a:pt x="35841" y="11008"/>
                  </a:lnTo>
                  <a:lnTo>
                    <a:pt x="37709" y="8393"/>
                  </a:lnTo>
                  <a:lnTo>
                    <a:pt x="38514" y="7301"/>
                  </a:lnTo>
                  <a:lnTo>
                    <a:pt x="39203" y="6438"/>
                  </a:lnTo>
                  <a:lnTo>
                    <a:pt x="39462" y="6122"/>
                  </a:lnTo>
                  <a:lnTo>
                    <a:pt x="39721" y="5864"/>
                  </a:lnTo>
                  <a:lnTo>
                    <a:pt x="39893" y="5691"/>
                  </a:lnTo>
                  <a:lnTo>
                    <a:pt x="40037" y="5605"/>
                  </a:lnTo>
                  <a:lnTo>
                    <a:pt x="40066" y="5605"/>
                  </a:lnTo>
                  <a:lnTo>
                    <a:pt x="40094" y="5634"/>
                  </a:lnTo>
                  <a:lnTo>
                    <a:pt x="40209" y="5662"/>
                  </a:lnTo>
                  <a:lnTo>
                    <a:pt x="40324" y="5749"/>
                  </a:lnTo>
                  <a:lnTo>
                    <a:pt x="40525" y="5892"/>
                  </a:lnTo>
                  <a:lnTo>
                    <a:pt x="40784" y="6094"/>
                  </a:lnTo>
                  <a:lnTo>
                    <a:pt x="41129" y="6381"/>
                  </a:lnTo>
                  <a:lnTo>
                    <a:pt x="41560" y="6755"/>
                  </a:lnTo>
                  <a:lnTo>
                    <a:pt x="42049" y="7243"/>
                  </a:lnTo>
                  <a:lnTo>
                    <a:pt x="42911" y="8105"/>
                  </a:lnTo>
                  <a:lnTo>
                    <a:pt x="43859" y="9083"/>
                  </a:lnTo>
                  <a:lnTo>
                    <a:pt x="45900" y="11296"/>
                  </a:lnTo>
                  <a:lnTo>
                    <a:pt x="47452" y="12963"/>
                  </a:lnTo>
                  <a:lnTo>
                    <a:pt x="48889" y="14457"/>
                  </a:lnTo>
                  <a:lnTo>
                    <a:pt x="50211" y="15837"/>
                  </a:lnTo>
                  <a:lnTo>
                    <a:pt x="51418" y="16986"/>
                  </a:lnTo>
                  <a:lnTo>
                    <a:pt x="51936" y="17504"/>
                  </a:lnTo>
                  <a:lnTo>
                    <a:pt x="52453" y="17935"/>
                  </a:lnTo>
                  <a:lnTo>
                    <a:pt x="52913" y="18337"/>
                  </a:lnTo>
                  <a:lnTo>
                    <a:pt x="53373" y="18653"/>
                  </a:lnTo>
                  <a:lnTo>
                    <a:pt x="53746" y="18941"/>
                  </a:lnTo>
                  <a:lnTo>
                    <a:pt x="54120" y="19142"/>
                  </a:lnTo>
                  <a:lnTo>
                    <a:pt x="54407" y="19257"/>
                  </a:lnTo>
                  <a:lnTo>
                    <a:pt x="54695" y="19314"/>
                  </a:lnTo>
                  <a:lnTo>
                    <a:pt x="54925" y="19314"/>
                  </a:lnTo>
                  <a:lnTo>
                    <a:pt x="55040" y="19257"/>
                  </a:lnTo>
                  <a:lnTo>
                    <a:pt x="55327" y="19113"/>
                  </a:lnTo>
                  <a:lnTo>
                    <a:pt x="55614" y="18912"/>
                  </a:lnTo>
                  <a:lnTo>
                    <a:pt x="55931" y="18596"/>
                  </a:lnTo>
                  <a:lnTo>
                    <a:pt x="56304" y="18222"/>
                  </a:lnTo>
                  <a:lnTo>
                    <a:pt x="56678" y="17791"/>
                  </a:lnTo>
                  <a:lnTo>
                    <a:pt x="57109" y="17245"/>
                  </a:lnTo>
                  <a:lnTo>
                    <a:pt x="57540" y="16670"/>
                  </a:lnTo>
                  <a:lnTo>
                    <a:pt x="58546" y="15262"/>
                  </a:lnTo>
                  <a:lnTo>
                    <a:pt x="59667" y="13595"/>
                  </a:lnTo>
                  <a:lnTo>
                    <a:pt x="60931" y="11669"/>
                  </a:lnTo>
                  <a:lnTo>
                    <a:pt x="62311" y="9514"/>
                  </a:lnTo>
                  <a:lnTo>
                    <a:pt x="64352" y="6352"/>
                  </a:lnTo>
                  <a:lnTo>
                    <a:pt x="65358" y="4829"/>
                  </a:lnTo>
                  <a:lnTo>
                    <a:pt x="66306" y="3449"/>
                  </a:lnTo>
                  <a:lnTo>
                    <a:pt x="67197" y="2242"/>
                  </a:lnTo>
                  <a:lnTo>
                    <a:pt x="67599" y="1754"/>
                  </a:lnTo>
                  <a:lnTo>
                    <a:pt x="67944" y="1294"/>
                  </a:lnTo>
                  <a:lnTo>
                    <a:pt x="68289" y="949"/>
                  </a:lnTo>
                  <a:lnTo>
                    <a:pt x="68577" y="662"/>
                  </a:lnTo>
                  <a:lnTo>
                    <a:pt x="68835" y="489"/>
                  </a:lnTo>
                  <a:lnTo>
                    <a:pt x="68950" y="432"/>
                  </a:lnTo>
                  <a:lnTo>
                    <a:pt x="69065" y="403"/>
                  </a:lnTo>
                  <a:lnTo>
                    <a:pt x="69123" y="374"/>
                  </a:lnTo>
                  <a:lnTo>
                    <a:pt x="69238" y="403"/>
                  </a:lnTo>
                  <a:lnTo>
                    <a:pt x="69353" y="432"/>
                  </a:lnTo>
                  <a:lnTo>
                    <a:pt x="69640" y="547"/>
                  </a:lnTo>
                  <a:lnTo>
                    <a:pt x="70014" y="805"/>
                  </a:lnTo>
                  <a:lnTo>
                    <a:pt x="70502" y="1179"/>
                  </a:lnTo>
                  <a:lnTo>
                    <a:pt x="71048" y="1696"/>
                  </a:lnTo>
                  <a:lnTo>
                    <a:pt x="71738" y="2386"/>
                  </a:lnTo>
                  <a:lnTo>
                    <a:pt x="72543" y="3306"/>
                  </a:lnTo>
                  <a:lnTo>
                    <a:pt x="73462" y="4427"/>
                  </a:lnTo>
                  <a:lnTo>
                    <a:pt x="74210" y="5346"/>
                  </a:lnTo>
                  <a:lnTo>
                    <a:pt x="74986" y="6323"/>
                  </a:lnTo>
                  <a:lnTo>
                    <a:pt x="76509" y="8364"/>
                  </a:lnTo>
                  <a:lnTo>
                    <a:pt x="77975" y="10376"/>
                  </a:lnTo>
                  <a:lnTo>
                    <a:pt x="79268" y="12215"/>
                  </a:lnTo>
                  <a:lnTo>
                    <a:pt x="80590" y="14055"/>
                  </a:lnTo>
                  <a:lnTo>
                    <a:pt x="81107" y="14773"/>
                  </a:lnTo>
                  <a:lnTo>
                    <a:pt x="81539" y="15319"/>
                  </a:lnTo>
                  <a:lnTo>
                    <a:pt x="81826" y="15061"/>
                  </a:lnTo>
                  <a:lnTo>
                    <a:pt x="80906" y="13825"/>
                  </a:lnTo>
                  <a:lnTo>
                    <a:pt x="79584" y="11985"/>
                  </a:lnTo>
                  <a:lnTo>
                    <a:pt x="77917" y="9657"/>
                  </a:lnTo>
                  <a:lnTo>
                    <a:pt x="76308" y="7444"/>
                  </a:lnTo>
                  <a:lnTo>
                    <a:pt x="74756" y="5404"/>
                  </a:lnTo>
                  <a:lnTo>
                    <a:pt x="74037" y="4484"/>
                  </a:lnTo>
                  <a:lnTo>
                    <a:pt x="73319" y="3622"/>
                  </a:lnTo>
                  <a:lnTo>
                    <a:pt x="72658" y="2846"/>
                  </a:lnTo>
                  <a:lnTo>
                    <a:pt x="72025" y="2127"/>
                  </a:lnTo>
                  <a:lnTo>
                    <a:pt x="71422" y="1495"/>
                  </a:lnTo>
                  <a:lnTo>
                    <a:pt x="70876" y="978"/>
                  </a:lnTo>
                  <a:lnTo>
                    <a:pt x="70358" y="575"/>
                  </a:lnTo>
                  <a:lnTo>
                    <a:pt x="70129" y="403"/>
                  </a:lnTo>
                  <a:lnTo>
                    <a:pt x="69899" y="259"/>
                  </a:lnTo>
                  <a:lnTo>
                    <a:pt x="69669" y="144"/>
                  </a:lnTo>
                  <a:lnTo>
                    <a:pt x="69467" y="58"/>
                  </a:lnTo>
                  <a:lnTo>
                    <a:pt x="69295" y="29"/>
                  </a:lnTo>
                  <a:lnTo>
                    <a:pt x="69123" y="0"/>
                  </a:lnTo>
                  <a:close/>
                </a:path>
              </a:pathLst>
            </a:custGeom>
            <a:solidFill>
              <a:srgbClr val="FFFFFF">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4"/>
            <p:cNvSpPr/>
            <p:nvPr/>
          </p:nvSpPr>
          <p:spPr>
            <a:xfrm>
              <a:off x="4325875" y="4075025"/>
              <a:ext cx="2045675" cy="722150"/>
            </a:xfrm>
            <a:custGeom>
              <a:avLst/>
              <a:gdLst/>
              <a:ahLst/>
              <a:cxnLst/>
              <a:rect l="l" t="t" r="r" b="b"/>
              <a:pathLst>
                <a:path w="81827" h="28886" fill="none" extrusionOk="0">
                  <a:moveTo>
                    <a:pt x="69123" y="0"/>
                  </a:moveTo>
                  <a:lnTo>
                    <a:pt x="69123" y="0"/>
                  </a:lnTo>
                  <a:lnTo>
                    <a:pt x="68979" y="0"/>
                  </a:lnTo>
                  <a:lnTo>
                    <a:pt x="68979" y="0"/>
                  </a:lnTo>
                  <a:lnTo>
                    <a:pt x="68778" y="87"/>
                  </a:lnTo>
                  <a:lnTo>
                    <a:pt x="68519" y="230"/>
                  </a:lnTo>
                  <a:lnTo>
                    <a:pt x="68260" y="460"/>
                  </a:lnTo>
                  <a:lnTo>
                    <a:pt x="67944" y="748"/>
                  </a:lnTo>
                  <a:lnTo>
                    <a:pt x="67599" y="1121"/>
                  </a:lnTo>
                  <a:lnTo>
                    <a:pt x="67254" y="1552"/>
                  </a:lnTo>
                  <a:lnTo>
                    <a:pt x="66450" y="2616"/>
                  </a:lnTo>
                  <a:lnTo>
                    <a:pt x="65501" y="3938"/>
                  </a:lnTo>
                  <a:lnTo>
                    <a:pt x="64467" y="5490"/>
                  </a:lnTo>
                  <a:lnTo>
                    <a:pt x="63288" y="7301"/>
                  </a:lnTo>
                  <a:lnTo>
                    <a:pt x="61995" y="9313"/>
                  </a:lnTo>
                  <a:lnTo>
                    <a:pt x="61995" y="9313"/>
                  </a:lnTo>
                  <a:lnTo>
                    <a:pt x="59868" y="12589"/>
                  </a:lnTo>
                  <a:lnTo>
                    <a:pt x="58776" y="14198"/>
                  </a:lnTo>
                  <a:lnTo>
                    <a:pt x="57770" y="15693"/>
                  </a:lnTo>
                  <a:lnTo>
                    <a:pt x="56822" y="16986"/>
                  </a:lnTo>
                  <a:lnTo>
                    <a:pt x="56390" y="17532"/>
                  </a:lnTo>
                  <a:lnTo>
                    <a:pt x="55988" y="17992"/>
                  </a:lnTo>
                  <a:lnTo>
                    <a:pt x="55614" y="18395"/>
                  </a:lnTo>
                  <a:lnTo>
                    <a:pt x="55298" y="18682"/>
                  </a:lnTo>
                  <a:lnTo>
                    <a:pt x="55011" y="18855"/>
                  </a:lnTo>
                  <a:lnTo>
                    <a:pt x="54896" y="18912"/>
                  </a:lnTo>
                  <a:lnTo>
                    <a:pt x="54781" y="18941"/>
                  </a:lnTo>
                  <a:lnTo>
                    <a:pt x="54781" y="18941"/>
                  </a:lnTo>
                  <a:lnTo>
                    <a:pt x="54752" y="18941"/>
                  </a:lnTo>
                  <a:lnTo>
                    <a:pt x="54752" y="18941"/>
                  </a:lnTo>
                  <a:lnTo>
                    <a:pt x="54637" y="18912"/>
                  </a:lnTo>
                  <a:lnTo>
                    <a:pt x="54494" y="18883"/>
                  </a:lnTo>
                  <a:lnTo>
                    <a:pt x="54177" y="18740"/>
                  </a:lnTo>
                  <a:lnTo>
                    <a:pt x="53775" y="18481"/>
                  </a:lnTo>
                  <a:lnTo>
                    <a:pt x="53344" y="18165"/>
                  </a:lnTo>
                  <a:lnTo>
                    <a:pt x="52855" y="17762"/>
                  </a:lnTo>
                  <a:lnTo>
                    <a:pt x="52338" y="17303"/>
                  </a:lnTo>
                  <a:lnTo>
                    <a:pt x="51188" y="16239"/>
                  </a:lnTo>
                  <a:lnTo>
                    <a:pt x="49952" y="15003"/>
                  </a:lnTo>
                  <a:lnTo>
                    <a:pt x="48659" y="13681"/>
                  </a:lnTo>
                  <a:lnTo>
                    <a:pt x="46187" y="11037"/>
                  </a:lnTo>
                  <a:lnTo>
                    <a:pt x="46187" y="11037"/>
                  </a:lnTo>
                  <a:lnTo>
                    <a:pt x="43773" y="8450"/>
                  </a:lnTo>
                  <a:lnTo>
                    <a:pt x="42796" y="7444"/>
                  </a:lnTo>
                  <a:lnTo>
                    <a:pt x="41991" y="6640"/>
                  </a:lnTo>
                  <a:lnTo>
                    <a:pt x="41301" y="6007"/>
                  </a:lnTo>
                  <a:lnTo>
                    <a:pt x="40755" y="5576"/>
                  </a:lnTo>
                  <a:lnTo>
                    <a:pt x="40554" y="5433"/>
                  </a:lnTo>
                  <a:lnTo>
                    <a:pt x="40353" y="5318"/>
                  </a:lnTo>
                  <a:lnTo>
                    <a:pt x="40181" y="5260"/>
                  </a:lnTo>
                  <a:lnTo>
                    <a:pt x="40037" y="5231"/>
                  </a:lnTo>
                  <a:lnTo>
                    <a:pt x="40037" y="5231"/>
                  </a:lnTo>
                  <a:lnTo>
                    <a:pt x="39979" y="5231"/>
                  </a:lnTo>
                  <a:lnTo>
                    <a:pt x="39951" y="5231"/>
                  </a:lnTo>
                  <a:lnTo>
                    <a:pt x="39951" y="5231"/>
                  </a:lnTo>
                  <a:lnTo>
                    <a:pt x="39807" y="5318"/>
                  </a:lnTo>
                  <a:lnTo>
                    <a:pt x="39634" y="5433"/>
                  </a:lnTo>
                  <a:lnTo>
                    <a:pt x="39405" y="5634"/>
                  </a:lnTo>
                  <a:lnTo>
                    <a:pt x="39175" y="5921"/>
                  </a:lnTo>
                  <a:lnTo>
                    <a:pt x="38542" y="6640"/>
                  </a:lnTo>
                  <a:lnTo>
                    <a:pt x="37824" y="7588"/>
                  </a:lnTo>
                  <a:lnTo>
                    <a:pt x="36933" y="8795"/>
                  </a:lnTo>
                  <a:lnTo>
                    <a:pt x="35927" y="10204"/>
                  </a:lnTo>
                  <a:lnTo>
                    <a:pt x="33541" y="13624"/>
                  </a:lnTo>
                  <a:lnTo>
                    <a:pt x="33541" y="13624"/>
                  </a:lnTo>
                  <a:lnTo>
                    <a:pt x="30955" y="17303"/>
                  </a:lnTo>
                  <a:lnTo>
                    <a:pt x="29604" y="19171"/>
                  </a:lnTo>
                  <a:lnTo>
                    <a:pt x="28339" y="20895"/>
                  </a:lnTo>
                  <a:lnTo>
                    <a:pt x="27161" y="22418"/>
                  </a:lnTo>
                  <a:lnTo>
                    <a:pt x="26644" y="23079"/>
                  </a:lnTo>
                  <a:lnTo>
                    <a:pt x="26155" y="23654"/>
                  </a:lnTo>
                  <a:lnTo>
                    <a:pt x="25724" y="24114"/>
                  </a:lnTo>
                  <a:lnTo>
                    <a:pt x="25350" y="24459"/>
                  </a:lnTo>
                  <a:lnTo>
                    <a:pt x="25063" y="24689"/>
                  </a:lnTo>
                  <a:lnTo>
                    <a:pt x="24919" y="24746"/>
                  </a:lnTo>
                  <a:lnTo>
                    <a:pt x="24804" y="24775"/>
                  </a:lnTo>
                  <a:lnTo>
                    <a:pt x="24804" y="24775"/>
                  </a:lnTo>
                  <a:lnTo>
                    <a:pt x="24775" y="24775"/>
                  </a:lnTo>
                  <a:lnTo>
                    <a:pt x="24775" y="24775"/>
                  </a:lnTo>
                  <a:lnTo>
                    <a:pt x="24574" y="24746"/>
                  </a:lnTo>
                  <a:lnTo>
                    <a:pt x="24373" y="24660"/>
                  </a:lnTo>
                  <a:lnTo>
                    <a:pt x="24086" y="24516"/>
                  </a:lnTo>
                  <a:lnTo>
                    <a:pt x="23798" y="24315"/>
                  </a:lnTo>
                  <a:lnTo>
                    <a:pt x="23109" y="23769"/>
                  </a:lnTo>
                  <a:lnTo>
                    <a:pt x="22304" y="23051"/>
                  </a:lnTo>
                  <a:lnTo>
                    <a:pt x="21442" y="22246"/>
                  </a:lnTo>
                  <a:lnTo>
                    <a:pt x="20522" y="21326"/>
                  </a:lnTo>
                  <a:lnTo>
                    <a:pt x="18625" y="19429"/>
                  </a:lnTo>
                  <a:lnTo>
                    <a:pt x="18625" y="19429"/>
                  </a:lnTo>
                  <a:lnTo>
                    <a:pt x="17389" y="18165"/>
                  </a:lnTo>
                  <a:lnTo>
                    <a:pt x="16153" y="16929"/>
                  </a:lnTo>
                  <a:lnTo>
                    <a:pt x="14946" y="15779"/>
                  </a:lnTo>
                  <a:lnTo>
                    <a:pt x="13797" y="14716"/>
                  </a:lnTo>
                  <a:lnTo>
                    <a:pt x="13250" y="14256"/>
                  </a:lnTo>
                  <a:lnTo>
                    <a:pt x="12733" y="13854"/>
                  </a:lnTo>
                  <a:lnTo>
                    <a:pt x="12245" y="13480"/>
                  </a:lnTo>
                  <a:lnTo>
                    <a:pt x="11785" y="13164"/>
                  </a:lnTo>
                  <a:lnTo>
                    <a:pt x="11354" y="12905"/>
                  </a:lnTo>
                  <a:lnTo>
                    <a:pt x="10951" y="12704"/>
                  </a:lnTo>
                  <a:lnTo>
                    <a:pt x="10578" y="12589"/>
                  </a:lnTo>
                  <a:lnTo>
                    <a:pt x="10405" y="12560"/>
                  </a:lnTo>
                  <a:lnTo>
                    <a:pt x="10261" y="12560"/>
                  </a:lnTo>
                  <a:lnTo>
                    <a:pt x="10261" y="12560"/>
                  </a:lnTo>
                  <a:lnTo>
                    <a:pt x="10031" y="12589"/>
                  </a:lnTo>
                  <a:lnTo>
                    <a:pt x="10031" y="12589"/>
                  </a:lnTo>
                  <a:lnTo>
                    <a:pt x="9859" y="12646"/>
                  </a:lnTo>
                  <a:lnTo>
                    <a:pt x="9658" y="12733"/>
                  </a:lnTo>
                  <a:lnTo>
                    <a:pt x="9485" y="12848"/>
                  </a:lnTo>
                  <a:lnTo>
                    <a:pt x="9284" y="12991"/>
                  </a:lnTo>
                  <a:lnTo>
                    <a:pt x="8882" y="13394"/>
                  </a:lnTo>
                  <a:lnTo>
                    <a:pt x="8422" y="13882"/>
                  </a:lnTo>
                  <a:lnTo>
                    <a:pt x="7962" y="14457"/>
                  </a:lnTo>
                  <a:lnTo>
                    <a:pt x="7474" y="15147"/>
                  </a:lnTo>
                  <a:lnTo>
                    <a:pt x="6985" y="15894"/>
                  </a:lnTo>
                  <a:lnTo>
                    <a:pt x="6439" y="16728"/>
                  </a:lnTo>
                  <a:lnTo>
                    <a:pt x="5922" y="17647"/>
                  </a:lnTo>
                  <a:lnTo>
                    <a:pt x="5347" y="18596"/>
                  </a:lnTo>
                  <a:lnTo>
                    <a:pt x="4226" y="20665"/>
                  </a:lnTo>
                  <a:lnTo>
                    <a:pt x="3047" y="22878"/>
                  </a:lnTo>
                  <a:lnTo>
                    <a:pt x="1869" y="25178"/>
                  </a:lnTo>
                  <a:lnTo>
                    <a:pt x="1869" y="25178"/>
                  </a:lnTo>
                  <a:lnTo>
                    <a:pt x="691" y="27448"/>
                  </a:lnTo>
                  <a:lnTo>
                    <a:pt x="288" y="28224"/>
                  </a:lnTo>
                  <a:lnTo>
                    <a:pt x="1" y="28655"/>
                  </a:lnTo>
                  <a:lnTo>
                    <a:pt x="317" y="28885"/>
                  </a:lnTo>
                  <a:lnTo>
                    <a:pt x="317" y="28885"/>
                  </a:lnTo>
                  <a:lnTo>
                    <a:pt x="432" y="28713"/>
                  </a:lnTo>
                  <a:lnTo>
                    <a:pt x="604" y="28454"/>
                  </a:lnTo>
                  <a:lnTo>
                    <a:pt x="1007" y="27678"/>
                  </a:lnTo>
                  <a:lnTo>
                    <a:pt x="2214" y="25350"/>
                  </a:lnTo>
                  <a:lnTo>
                    <a:pt x="2214" y="25350"/>
                  </a:lnTo>
                  <a:lnTo>
                    <a:pt x="3105" y="23626"/>
                  </a:lnTo>
                  <a:lnTo>
                    <a:pt x="4111" y="21700"/>
                  </a:lnTo>
                  <a:lnTo>
                    <a:pt x="5203" y="19688"/>
                  </a:lnTo>
                  <a:lnTo>
                    <a:pt x="6295" y="17734"/>
                  </a:lnTo>
                  <a:lnTo>
                    <a:pt x="6870" y="16814"/>
                  </a:lnTo>
                  <a:lnTo>
                    <a:pt x="7387" y="15952"/>
                  </a:lnTo>
                  <a:lnTo>
                    <a:pt x="7933" y="15176"/>
                  </a:lnTo>
                  <a:lnTo>
                    <a:pt x="8422" y="14486"/>
                  </a:lnTo>
                  <a:lnTo>
                    <a:pt x="8911" y="13911"/>
                  </a:lnTo>
                  <a:lnTo>
                    <a:pt x="9342" y="13451"/>
                  </a:lnTo>
                  <a:lnTo>
                    <a:pt x="9572" y="13279"/>
                  </a:lnTo>
                  <a:lnTo>
                    <a:pt x="9744" y="13135"/>
                  </a:lnTo>
                  <a:lnTo>
                    <a:pt x="9945" y="13020"/>
                  </a:lnTo>
                  <a:lnTo>
                    <a:pt x="10118" y="12963"/>
                  </a:lnTo>
                  <a:lnTo>
                    <a:pt x="10118" y="12963"/>
                  </a:lnTo>
                  <a:lnTo>
                    <a:pt x="10290" y="12934"/>
                  </a:lnTo>
                  <a:lnTo>
                    <a:pt x="10290" y="12934"/>
                  </a:lnTo>
                  <a:lnTo>
                    <a:pt x="10405" y="12963"/>
                  </a:lnTo>
                  <a:lnTo>
                    <a:pt x="10578" y="12991"/>
                  </a:lnTo>
                  <a:lnTo>
                    <a:pt x="10922" y="13106"/>
                  </a:lnTo>
                  <a:lnTo>
                    <a:pt x="11296" y="13308"/>
                  </a:lnTo>
                  <a:lnTo>
                    <a:pt x="11727" y="13566"/>
                  </a:lnTo>
                  <a:lnTo>
                    <a:pt x="12187" y="13911"/>
                  </a:lnTo>
                  <a:lnTo>
                    <a:pt x="12676" y="14285"/>
                  </a:lnTo>
                  <a:lnTo>
                    <a:pt x="13193" y="14716"/>
                  </a:lnTo>
                  <a:lnTo>
                    <a:pt x="13739" y="15204"/>
                  </a:lnTo>
                  <a:lnTo>
                    <a:pt x="14889" y="16239"/>
                  </a:lnTo>
                  <a:lnTo>
                    <a:pt x="16038" y="17360"/>
                  </a:lnTo>
                  <a:lnTo>
                    <a:pt x="18366" y="19717"/>
                  </a:lnTo>
                  <a:lnTo>
                    <a:pt x="18366" y="19717"/>
                  </a:lnTo>
                  <a:lnTo>
                    <a:pt x="20579" y="21930"/>
                  </a:lnTo>
                  <a:lnTo>
                    <a:pt x="21528" y="22850"/>
                  </a:lnTo>
                  <a:lnTo>
                    <a:pt x="22361" y="23654"/>
                  </a:lnTo>
                  <a:lnTo>
                    <a:pt x="23109" y="24258"/>
                  </a:lnTo>
                  <a:lnTo>
                    <a:pt x="23453" y="24516"/>
                  </a:lnTo>
                  <a:lnTo>
                    <a:pt x="23741" y="24746"/>
                  </a:lnTo>
                  <a:lnTo>
                    <a:pt x="24028" y="24919"/>
                  </a:lnTo>
                  <a:lnTo>
                    <a:pt x="24287" y="25034"/>
                  </a:lnTo>
                  <a:lnTo>
                    <a:pt x="24517" y="25120"/>
                  </a:lnTo>
                  <a:lnTo>
                    <a:pt x="24718" y="25178"/>
                  </a:lnTo>
                  <a:lnTo>
                    <a:pt x="24718" y="25178"/>
                  </a:lnTo>
                  <a:lnTo>
                    <a:pt x="24775" y="25178"/>
                  </a:lnTo>
                  <a:lnTo>
                    <a:pt x="24775" y="25178"/>
                  </a:lnTo>
                  <a:lnTo>
                    <a:pt x="24862" y="25178"/>
                  </a:lnTo>
                  <a:lnTo>
                    <a:pt x="24862" y="25178"/>
                  </a:lnTo>
                  <a:lnTo>
                    <a:pt x="24977" y="25149"/>
                  </a:lnTo>
                  <a:lnTo>
                    <a:pt x="25092" y="25091"/>
                  </a:lnTo>
                  <a:lnTo>
                    <a:pt x="25379" y="24919"/>
                  </a:lnTo>
                  <a:lnTo>
                    <a:pt x="25695" y="24660"/>
                  </a:lnTo>
                  <a:lnTo>
                    <a:pt x="26069" y="24287"/>
                  </a:lnTo>
                  <a:lnTo>
                    <a:pt x="26500" y="23855"/>
                  </a:lnTo>
                  <a:lnTo>
                    <a:pt x="26960" y="23309"/>
                  </a:lnTo>
                  <a:lnTo>
                    <a:pt x="28023" y="21987"/>
                  </a:lnTo>
                  <a:lnTo>
                    <a:pt x="29230" y="20349"/>
                  </a:lnTo>
                  <a:lnTo>
                    <a:pt x="30610" y="18452"/>
                  </a:lnTo>
                  <a:lnTo>
                    <a:pt x="32162" y="16268"/>
                  </a:lnTo>
                  <a:lnTo>
                    <a:pt x="33858" y="13854"/>
                  </a:lnTo>
                  <a:lnTo>
                    <a:pt x="33858" y="13854"/>
                  </a:lnTo>
                  <a:lnTo>
                    <a:pt x="35841" y="11008"/>
                  </a:lnTo>
                  <a:lnTo>
                    <a:pt x="37709" y="8393"/>
                  </a:lnTo>
                  <a:lnTo>
                    <a:pt x="38514" y="7301"/>
                  </a:lnTo>
                  <a:lnTo>
                    <a:pt x="39203" y="6438"/>
                  </a:lnTo>
                  <a:lnTo>
                    <a:pt x="39462" y="6122"/>
                  </a:lnTo>
                  <a:lnTo>
                    <a:pt x="39721" y="5864"/>
                  </a:lnTo>
                  <a:lnTo>
                    <a:pt x="39893" y="5691"/>
                  </a:lnTo>
                  <a:lnTo>
                    <a:pt x="40037" y="5605"/>
                  </a:lnTo>
                  <a:lnTo>
                    <a:pt x="40037" y="5605"/>
                  </a:lnTo>
                  <a:lnTo>
                    <a:pt x="40066" y="5605"/>
                  </a:lnTo>
                  <a:lnTo>
                    <a:pt x="40066" y="5605"/>
                  </a:lnTo>
                  <a:lnTo>
                    <a:pt x="40094" y="5634"/>
                  </a:lnTo>
                  <a:lnTo>
                    <a:pt x="40209" y="5662"/>
                  </a:lnTo>
                  <a:lnTo>
                    <a:pt x="40324" y="5749"/>
                  </a:lnTo>
                  <a:lnTo>
                    <a:pt x="40525" y="5892"/>
                  </a:lnTo>
                  <a:lnTo>
                    <a:pt x="40784" y="6094"/>
                  </a:lnTo>
                  <a:lnTo>
                    <a:pt x="41129" y="6381"/>
                  </a:lnTo>
                  <a:lnTo>
                    <a:pt x="41560" y="6755"/>
                  </a:lnTo>
                  <a:lnTo>
                    <a:pt x="42049" y="7243"/>
                  </a:lnTo>
                  <a:lnTo>
                    <a:pt x="42049" y="7243"/>
                  </a:lnTo>
                  <a:lnTo>
                    <a:pt x="42911" y="8105"/>
                  </a:lnTo>
                  <a:lnTo>
                    <a:pt x="43859" y="9083"/>
                  </a:lnTo>
                  <a:lnTo>
                    <a:pt x="45900" y="11296"/>
                  </a:lnTo>
                  <a:lnTo>
                    <a:pt x="45900" y="11296"/>
                  </a:lnTo>
                  <a:lnTo>
                    <a:pt x="47452" y="12963"/>
                  </a:lnTo>
                  <a:lnTo>
                    <a:pt x="48889" y="14457"/>
                  </a:lnTo>
                  <a:lnTo>
                    <a:pt x="50211" y="15837"/>
                  </a:lnTo>
                  <a:lnTo>
                    <a:pt x="51418" y="16986"/>
                  </a:lnTo>
                  <a:lnTo>
                    <a:pt x="51936" y="17504"/>
                  </a:lnTo>
                  <a:lnTo>
                    <a:pt x="52453" y="17935"/>
                  </a:lnTo>
                  <a:lnTo>
                    <a:pt x="52913" y="18337"/>
                  </a:lnTo>
                  <a:lnTo>
                    <a:pt x="53373" y="18653"/>
                  </a:lnTo>
                  <a:lnTo>
                    <a:pt x="53746" y="18941"/>
                  </a:lnTo>
                  <a:lnTo>
                    <a:pt x="54120" y="19142"/>
                  </a:lnTo>
                  <a:lnTo>
                    <a:pt x="54407" y="19257"/>
                  </a:lnTo>
                  <a:lnTo>
                    <a:pt x="54695" y="19314"/>
                  </a:lnTo>
                  <a:lnTo>
                    <a:pt x="54695" y="19314"/>
                  </a:lnTo>
                  <a:lnTo>
                    <a:pt x="54752" y="19314"/>
                  </a:lnTo>
                  <a:lnTo>
                    <a:pt x="54752" y="19314"/>
                  </a:lnTo>
                  <a:lnTo>
                    <a:pt x="54810" y="19314"/>
                  </a:lnTo>
                  <a:lnTo>
                    <a:pt x="54810" y="19314"/>
                  </a:lnTo>
                  <a:lnTo>
                    <a:pt x="54925" y="19314"/>
                  </a:lnTo>
                  <a:lnTo>
                    <a:pt x="55040" y="19257"/>
                  </a:lnTo>
                  <a:lnTo>
                    <a:pt x="55327" y="19113"/>
                  </a:lnTo>
                  <a:lnTo>
                    <a:pt x="55614" y="18912"/>
                  </a:lnTo>
                  <a:lnTo>
                    <a:pt x="55931" y="18596"/>
                  </a:lnTo>
                  <a:lnTo>
                    <a:pt x="56304" y="18222"/>
                  </a:lnTo>
                  <a:lnTo>
                    <a:pt x="56678" y="17791"/>
                  </a:lnTo>
                  <a:lnTo>
                    <a:pt x="57109" y="17245"/>
                  </a:lnTo>
                  <a:lnTo>
                    <a:pt x="57540" y="16670"/>
                  </a:lnTo>
                  <a:lnTo>
                    <a:pt x="58546" y="15262"/>
                  </a:lnTo>
                  <a:lnTo>
                    <a:pt x="59667" y="13595"/>
                  </a:lnTo>
                  <a:lnTo>
                    <a:pt x="60931" y="11669"/>
                  </a:lnTo>
                  <a:lnTo>
                    <a:pt x="62311" y="9514"/>
                  </a:lnTo>
                  <a:lnTo>
                    <a:pt x="62311" y="9514"/>
                  </a:lnTo>
                  <a:lnTo>
                    <a:pt x="64352" y="6352"/>
                  </a:lnTo>
                  <a:lnTo>
                    <a:pt x="65358" y="4829"/>
                  </a:lnTo>
                  <a:lnTo>
                    <a:pt x="66306" y="3449"/>
                  </a:lnTo>
                  <a:lnTo>
                    <a:pt x="67197" y="2242"/>
                  </a:lnTo>
                  <a:lnTo>
                    <a:pt x="67599" y="1754"/>
                  </a:lnTo>
                  <a:lnTo>
                    <a:pt x="67944" y="1294"/>
                  </a:lnTo>
                  <a:lnTo>
                    <a:pt x="68289" y="949"/>
                  </a:lnTo>
                  <a:lnTo>
                    <a:pt x="68577" y="662"/>
                  </a:lnTo>
                  <a:lnTo>
                    <a:pt x="68835" y="489"/>
                  </a:lnTo>
                  <a:lnTo>
                    <a:pt x="68950" y="432"/>
                  </a:lnTo>
                  <a:lnTo>
                    <a:pt x="69065" y="403"/>
                  </a:lnTo>
                  <a:lnTo>
                    <a:pt x="69065" y="403"/>
                  </a:lnTo>
                  <a:lnTo>
                    <a:pt x="69123" y="374"/>
                  </a:lnTo>
                  <a:lnTo>
                    <a:pt x="69123" y="374"/>
                  </a:lnTo>
                  <a:lnTo>
                    <a:pt x="69238" y="403"/>
                  </a:lnTo>
                  <a:lnTo>
                    <a:pt x="69353" y="432"/>
                  </a:lnTo>
                  <a:lnTo>
                    <a:pt x="69640" y="547"/>
                  </a:lnTo>
                  <a:lnTo>
                    <a:pt x="70014" y="805"/>
                  </a:lnTo>
                  <a:lnTo>
                    <a:pt x="70502" y="1179"/>
                  </a:lnTo>
                  <a:lnTo>
                    <a:pt x="71048" y="1696"/>
                  </a:lnTo>
                  <a:lnTo>
                    <a:pt x="71738" y="2386"/>
                  </a:lnTo>
                  <a:lnTo>
                    <a:pt x="72543" y="3306"/>
                  </a:lnTo>
                  <a:lnTo>
                    <a:pt x="73462" y="4427"/>
                  </a:lnTo>
                  <a:lnTo>
                    <a:pt x="73462" y="4427"/>
                  </a:lnTo>
                  <a:lnTo>
                    <a:pt x="74210" y="5346"/>
                  </a:lnTo>
                  <a:lnTo>
                    <a:pt x="74986" y="6323"/>
                  </a:lnTo>
                  <a:lnTo>
                    <a:pt x="76509" y="8364"/>
                  </a:lnTo>
                  <a:lnTo>
                    <a:pt x="77975" y="10376"/>
                  </a:lnTo>
                  <a:lnTo>
                    <a:pt x="79268" y="12215"/>
                  </a:lnTo>
                  <a:lnTo>
                    <a:pt x="79268" y="12215"/>
                  </a:lnTo>
                  <a:lnTo>
                    <a:pt x="80590" y="14055"/>
                  </a:lnTo>
                  <a:lnTo>
                    <a:pt x="81107" y="14773"/>
                  </a:lnTo>
                  <a:lnTo>
                    <a:pt x="81539" y="15319"/>
                  </a:lnTo>
                  <a:lnTo>
                    <a:pt x="81826" y="15061"/>
                  </a:lnTo>
                  <a:lnTo>
                    <a:pt x="81826" y="15061"/>
                  </a:lnTo>
                  <a:lnTo>
                    <a:pt x="80906" y="13825"/>
                  </a:lnTo>
                  <a:lnTo>
                    <a:pt x="79584" y="11985"/>
                  </a:lnTo>
                  <a:lnTo>
                    <a:pt x="79584" y="11985"/>
                  </a:lnTo>
                  <a:lnTo>
                    <a:pt x="77917" y="9657"/>
                  </a:lnTo>
                  <a:lnTo>
                    <a:pt x="76308" y="7444"/>
                  </a:lnTo>
                  <a:lnTo>
                    <a:pt x="74756" y="5404"/>
                  </a:lnTo>
                  <a:lnTo>
                    <a:pt x="74037" y="4484"/>
                  </a:lnTo>
                  <a:lnTo>
                    <a:pt x="73319" y="3622"/>
                  </a:lnTo>
                  <a:lnTo>
                    <a:pt x="72658" y="2846"/>
                  </a:lnTo>
                  <a:lnTo>
                    <a:pt x="72025" y="2127"/>
                  </a:lnTo>
                  <a:lnTo>
                    <a:pt x="71422" y="1495"/>
                  </a:lnTo>
                  <a:lnTo>
                    <a:pt x="70876" y="978"/>
                  </a:lnTo>
                  <a:lnTo>
                    <a:pt x="70358" y="575"/>
                  </a:lnTo>
                  <a:lnTo>
                    <a:pt x="70129" y="403"/>
                  </a:lnTo>
                  <a:lnTo>
                    <a:pt x="69899" y="259"/>
                  </a:lnTo>
                  <a:lnTo>
                    <a:pt x="69669" y="144"/>
                  </a:lnTo>
                  <a:lnTo>
                    <a:pt x="69467" y="58"/>
                  </a:lnTo>
                  <a:lnTo>
                    <a:pt x="69295" y="29"/>
                  </a:lnTo>
                  <a:lnTo>
                    <a:pt x="69123" y="0"/>
                  </a:lnTo>
                </a:path>
              </a:pathLst>
            </a:custGeom>
            <a:solidFill>
              <a:srgbClr val="FFFFFF">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4"/>
            <p:cNvSpPr/>
            <p:nvPr/>
          </p:nvSpPr>
          <p:spPr>
            <a:xfrm>
              <a:off x="4307925" y="3970850"/>
              <a:ext cx="2045650" cy="722125"/>
            </a:xfrm>
            <a:custGeom>
              <a:avLst/>
              <a:gdLst/>
              <a:ahLst/>
              <a:cxnLst/>
              <a:rect l="l" t="t" r="r" b="b"/>
              <a:pathLst>
                <a:path w="81826" h="28885" extrusionOk="0">
                  <a:moveTo>
                    <a:pt x="68978" y="0"/>
                  </a:moveTo>
                  <a:lnTo>
                    <a:pt x="68777" y="86"/>
                  </a:lnTo>
                  <a:lnTo>
                    <a:pt x="68518" y="230"/>
                  </a:lnTo>
                  <a:lnTo>
                    <a:pt x="68260" y="460"/>
                  </a:lnTo>
                  <a:lnTo>
                    <a:pt x="67944" y="747"/>
                  </a:lnTo>
                  <a:lnTo>
                    <a:pt x="67599" y="1121"/>
                  </a:lnTo>
                  <a:lnTo>
                    <a:pt x="67254" y="1552"/>
                  </a:lnTo>
                  <a:lnTo>
                    <a:pt x="66449" y="2615"/>
                  </a:lnTo>
                  <a:lnTo>
                    <a:pt x="65501" y="3938"/>
                  </a:lnTo>
                  <a:lnTo>
                    <a:pt x="64466" y="5490"/>
                  </a:lnTo>
                  <a:lnTo>
                    <a:pt x="63288" y="7300"/>
                  </a:lnTo>
                  <a:lnTo>
                    <a:pt x="61994" y="9312"/>
                  </a:lnTo>
                  <a:lnTo>
                    <a:pt x="59868" y="12589"/>
                  </a:lnTo>
                  <a:lnTo>
                    <a:pt x="58804" y="14198"/>
                  </a:lnTo>
                  <a:lnTo>
                    <a:pt x="57769" y="15693"/>
                  </a:lnTo>
                  <a:lnTo>
                    <a:pt x="56821" y="16986"/>
                  </a:lnTo>
                  <a:lnTo>
                    <a:pt x="56390" y="17532"/>
                  </a:lnTo>
                  <a:lnTo>
                    <a:pt x="55988" y="17992"/>
                  </a:lnTo>
                  <a:lnTo>
                    <a:pt x="55614" y="18394"/>
                  </a:lnTo>
                  <a:lnTo>
                    <a:pt x="55298" y="18682"/>
                  </a:lnTo>
                  <a:lnTo>
                    <a:pt x="55010" y="18854"/>
                  </a:lnTo>
                  <a:lnTo>
                    <a:pt x="54895" y="18912"/>
                  </a:lnTo>
                  <a:lnTo>
                    <a:pt x="54780" y="18940"/>
                  </a:lnTo>
                  <a:lnTo>
                    <a:pt x="54752" y="18940"/>
                  </a:lnTo>
                  <a:lnTo>
                    <a:pt x="54637" y="18912"/>
                  </a:lnTo>
                  <a:lnTo>
                    <a:pt x="54493" y="18883"/>
                  </a:lnTo>
                  <a:lnTo>
                    <a:pt x="54177" y="18739"/>
                  </a:lnTo>
                  <a:lnTo>
                    <a:pt x="53774" y="18480"/>
                  </a:lnTo>
                  <a:lnTo>
                    <a:pt x="53343" y="18164"/>
                  </a:lnTo>
                  <a:lnTo>
                    <a:pt x="52855" y="17762"/>
                  </a:lnTo>
                  <a:lnTo>
                    <a:pt x="52337" y="17302"/>
                  </a:lnTo>
                  <a:lnTo>
                    <a:pt x="51188" y="16239"/>
                  </a:lnTo>
                  <a:lnTo>
                    <a:pt x="49952" y="15003"/>
                  </a:lnTo>
                  <a:lnTo>
                    <a:pt x="48659" y="13681"/>
                  </a:lnTo>
                  <a:lnTo>
                    <a:pt x="46187" y="11037"/>
                  </a:lnTo>
                  <a:lnTo>
                    <a:pt x="43744" y="8450"/>
                  </a:lnTo>
                  <a:lnTo>
                    <a:pt x="42795" y="7444"/>
                  </a:lnTo>
                  <a:lnTo>
                    <a:pt x="41991" y="6639"/>
                  </a:lnTo>
                  <a:lnTo>
                    <a:pt x="41301" y="6007"/>
                  </a:lnTo>
                  <a:lnTo>
                    <a:pt x="40755" y="5576"/>
                  </a:lnTo>
                  <a:lnTo>
                    <a:pt x="40554" y="5432"/>
                  </a:lnTo>
                  <a:lnTo>
                    <a:pt x="40352" y="5317"/>
                  </a:lnTo>
                  <a:lnTo>
                    <a:pt x="40180" y="5260"/>
                  </a:lnTo>
                  <a:lnTo>
                    <a:pt x="40036" y="5231"/>
                  </a:lnTo>
                  <a:lnTo>
                    <a:pt x="39950" y="5231"/>
                  </a:lnTo>
                  <a:lnTo>
                    <a:pt x="39806" y="5317"/>
                  </a:lnTo>
                  <a:lnTo>
                    <a:pt x="39634" y="5432"/>
                  </a:lnTo>
                  <a:lnTo>
                    <a:pt x="39404" y="5633"/>
                  </a:lnTo>
                  <a:lnTo>
                    <a:pt x="39174" y="5921"/>
                  </a:lnTo>
                  <a:lnTo>
                    <a:pt x="38571" y="6639"/>
                  </a:lnTo>
                  <a:lnTo>
                    <a:pt x="37823" y="7588"/>
                  </a:lnTo>
                  <a:lnTo>
                    <a:pt x="36932" y="8795"/>
                  </a:lnTo>
                  <a:lnTo>
                    <a:pt x="35926" y="10203"/>
                  </a:lnTo>
                  <a:lnTo>
                    <a:pt x="33541" y="13623"/>
                  </a:lnTo>
                  <a:lnTo>
                    <a:pt x="30954" y="17302"/>
                  </a:lnTo>
                  <a:lnTo>
                    <a:pt x="29632" y="19170"/>
                  </a:lnTo>
                  <a:lnTo>
                    <a:pt x="28339" y="20895"/>
                  </a:lnTo>
                  <a:lnTo>
                    <a:pt x="27160" y="22418"/>
                  </a:lnTo>
                  <a:lnTo>
                    <a:pt x="26643" y="23079"/>
                  </a:lnTo>
                  <a:lnTo>
                    <a:pt x="26155" y="23654"/>
                  </a:lnTo>
                  <a:lnTo>
                    <a:pt x="25723" y="24114"/>
                  </a:lnTo>
                  <a:lnTo>
                    <a:pt x="25350" y="24459"/>
                  </a:lnTo>
                  <a:lnTo>
                    <a:pt x="25062" y="24688"/>
                  </a:lnTo>
                  <a:lnTo>
                    <a:pt x="24919" y="24746"/>
                  </a:lnTo>
                  <a:lnTo>
                    <a:pt x="24832" y="24775"/>
                  </a:lnTo>
                  <a:lnTo>
                    <a:pt x="24775" y="24775"/>
                  </a:lnTo>
                  <a:lnTo>
                    <a:pt x="24574" y="24746"/>
                  </a:lnTo>
                  <a:lnTo>
                    <a:pt x="24373" y="24660"/>
                  </a:lnTo>
                  <a:lnTo>
                    <a:pt x="24085" y="24516"/>
                  </a:lnTo>
                  <a:lnTo>
                    <a:pt x="23798" y="24315"/>
                  </a:lnTo>
                  <a:lnTo>
                    <a:pt x="23108" y="23769"/>
                  </a:lnTo>
                  <a:lnTo>
                    <a:pt x="22303" y="23050"/>
                  </a:lnTo>
                  <a:lnTo>
                    <a:pt x="21441" y="22246"/>
                  </a:lnTo>
                  <a:lnTo>
                    <a:pt x="20521" y="21326"/>
                  </a:lnTo>
                  <a:lnTo>
                    <a:pt x="18653" y="19429"/>
                  </a:lnTo>
                  <a:lnTo>
                    <a:pt x="17389" y="18164"/>
                  </a:lnTo>
                  <a:lnTo>
                    <a:pt x="16153" y="16928"/>
                  </a:lnTo>
                  <a:lnTo>
                    <a:pt x="14946" y="15779"/>
                  </a:lnTo>
                  <a:lnTo>
                    <a:pt x="13796" y="14715"/>
                  </a:lnTo>
                  <a:lnTo>
                    <a:pt x="13279" y="14256"/>
                  </a:lnTo>
                  <a:lnTo>
                    <a:pt x="12733" y="13853"/>
                  </a:lnTo>
                  <a:lnTo>
                    <a:pt x="12244" y="13480"/>
                  </a:lnTo>
                  <a:lnTo>
                    <a:pt x="11784" y="13163"/>
                  </a:lnTo>
                  <a:lnTo>
                    <a:pt x="11353" y="12905"/>
                  </a:lnTo>
                  <a:lnTo>
                    <a:pt x="10951" y="12704"/>
                  </a:lnTo>
                  <a:lnTo>
                    <a:pt x="10577" y="12589"/>
                  </a:lnTo>
                  <a:lnTo>
                    <a:pt x="10405" y="12560"/>
                  </a:lnTo>
                  <a:lnTo>
                    <a:pt x="10261" y="12560"/>
                  </a:lnTo>
                  <a:lnTo>
                    <a:pt x="10031" y="12589"/>
                  </a:lnTo>
                  <a:lnTo>
                    <a:pt x="9858" y="12646"/>
                  </a:lnTo>
                  <a:lnTo>
                    <a:pt x="9686" y="12732"/>
                  </a:lnTo>
                  <a:lnTo>
                    <a:pt x="9485" y="12847"/>
                  </a:lnTo>
                  <a:lnTo>
                    <a:pt x="9284" y="12991"/>
                  </a:lnTo>
                  <a:lnTo>
                    <a:pt x="8881" y="13393"/>
                  </a:lnTo>
                  <a:lnTo>
                    <a:pt x="8421" y="13882"/>
                  </a:lnTo>
                  <a:lnTo>
                    <a:pt x="7962" y="14457"/>
                  </a:lnTo>
                  <a:lnTo>
                    <a:pt x="7473" y="15147"/>
                  </a:lnTo>
                  <a:lnTo>
                    <a:pt x="6984" y="15894"/>
                  </a:lnTo>
                  <a:lnTo>
                    <a:pt x="6438" y="16727"/>
                  </a:lnTo>
                  <a:lnTo>
                    <a:pt x="5921" y="17647"/>
                  </a:lnTo>
                  <a:lnTo>
                    <a:pt x="5346" y="18595"/>
                  </a:lnTo>
                  <a:lnTo>
                    <a:pt x="4225" y="20665"/>
                  </a:lnTo>
                  <a:lnTo>
                    <a:pt x="3047" y="22878"/>
                  </a:lnTo>
                  <a:lnTo>
                    <a:pt x="1869" y="25177"/>
                  </a:lnTo>
                  <a:lnTo>
                    <a:pt x="690" y="27448"/>
                  </a:lnTo>
                  <a:lnTo>
                    <a:pt x="288" y="28224"/>
                  </a:lnTo>
                  <a:lnTo>
                    <a:pt x="0" y="28655"/>
                  </a:lnTo>
                  <a:lnTo>
                    <a:pt x="317" y="28885"/>
                  </a:lnTo>
                  <a:lnTo>
                    <a:pt x="432" y="28712"/>
                  </a:lnTo>
                  <a:lnTo>
                    <a:pt x="604" y="28454"/>
                  </a:lnTo>
                  <a:lnTo>
                    <a:pt x="1006" y="27678"/>
                  </a:lnTo>
                  <a:lnTo>
                    <a:pt x="2213" y="25350"/>
                  </a:lnTo>
                  <a:lnTo>
                    <a:pt x="3104" y="23625"/>
                  </a:lnTo>
                  <a:lnTo>
                    <a:pt x="4110" y="21699"/>
                  </a:lnTo>
                  <a:lnTo>
                    <a:pt x="5202" y="19688"/>
                  </a:lnTo>
                  <a:lnTo>
                    <a:pt x="6295" y="17733"/>
                  </a:lnTo>
                  <a:lnTo>
                    <a:pt x="6869" y="16813"/>
                  </a:lnTo>
                  <a:lnTo>
                    <a:pt x="7387" y="15951"/>
                  </a:lnTo>
                  <a:lnTo>
                    <a:pt x="7933" y="15175"/>
                  </a:lnTo>
                  <a:lnTo>
                    <a:pt x="8421" y="14485"/>
                  </a:lnTo>
                  <a:lnTo>
                    <a:pt x="8910" y="13911"/>
                  </a:lnTo>
                  <a:lnTo>
                    <a:pt x="9341" y="13451"/>
                  </a:lnTo>
                  <a:lnTo>
                    <a:pt x="9571" y="13278"/>
                  </a:lnTo>
                  <a:lnTo>
                    <a:pt x="9744" y="13135"/>
                  </a:lnTo>
                  <a:lnTo>
                    <a:pt x="9945" y="13020"/>
                  </a:lnTo>
                  <a:lnTo>
                    <a:pt x="10117" y="12962"/>
                  </a:lnTo>
                  <a:lnTo>
                    <a:pt x="10290" y="12933"/>
                  </a:lnTo>
                  <a:lnTo>
                    <a:pt x="10405" y="12962"/>
                  </a:lnTo>
                  <a:lnTo>
                    <a:pt x="10577" y="12991"/>
                  </a:lnTo>
                  <a:lnTo>
                    <a:pt x="10922" y="13106"/>
                  </a:lnTo>
                  <a:lnTo>
                    <a:pt x="11296" y="13307"/>
                  </a:lnTo>
                  <a:lnTo>
                    <a:pt x="11727" y="13566"/>
                  </a:lnTo>
                  <a:lnTo>
                    <a:pt x="12186" y="13911"/>
                  </a:lnTo>
                  <a:lnTo>
                    <a:pt x="12675" y="14284"/>
                  </a:lnTo>
                  <a:lnTo>
                    <a:pt x="13192" y="14715"/>
                  </a:lnTo>
                  <a:lnTo>
                    <a:pt x="13739" y="15204"/>
                  </a:lnTo>
                  <a:lnTo>
                    <a:pt x="14888" y="16239"/>
                  </a:lnTo>
                  <a:lnTo>
                    <a:pt x="16038" y="17360"/>
                  </a:lnTo>
                  <a:lnTo>
                    <a:pt x="18366" y="19716"/>
                  </a:lnTo>
                  <a:lnTo>
                    <a:pt x="20636" y="21987"/>
                  </a:lnTo>
                  <a:lnTo>
                    <a:pt x="21585" y="22907"/>
                  </a:lnTo>
                  <a:lnTo>
                    <a:pt x="22447" y="23711"/>
                  </a:lnTo>
                  <a:lnTo>
                    <a:pt x="23194" y="24344"/>
                  </a:lnTo>
                  <a:lnTo>
                    <a:pt x="23510" y="24574"/>
                  </a:lnTo>
                  <a:lnTo>
                    <a:pt x="23827" y="24803"/>
                  </a:lnTo>
                  <a:lnTo>
                    <a:pt x="24114" y="24947"/>
                  </a:lnTo>
                  <a:lnTo>
                    <a:pt x="24373" y="25091"/>
                  </a:lnTo>
                  <a:lnTo>
                    <a:pt x="24574" y="25148"/>
                  </a:lnTo>
                  <a:lnTo>
                    <a:pt x="24775" y="25177"/>
                  </a:lnTo>
                  <a:lnTo>
                    <a:pt x="24861" y="25177"/>
                  </a:lnTo>
                  <a:lnTo>
                    <a:pt x="24976" y="25148"/>
                  </a:lnTo>
                  <a:lnTo>
                    <a:pt x="25091" y="25091"/>
                  </a:lnTo>
                  <a:lnTo>
                    <a:pt x="25379" y="24918"/>
                  </a:lnTo>
                  <a:lnTo>
                    <a:pt x="25695" y="24660"/>
                  </a:lnTo>
                  <a:lnTo>
                    <a:pt x="26068" y="24286"/>
                  </a:lnTo>
                  <a:lnTo>
                    <a:pt x="26499" y="23855"/>
                  </a:lnTo>
                  <a:lnTo>
                    <a:pt x="26959" y="23309"/>
                  </a:lnTo>
                  <a:lnTo>
                    <a:pt x="28023" y="21987"/>
                  </a:lnTo>
                  <a:lnTo>
                    <a:pt x="29230" y="20349"/>
                  </a:lnTo>
                  <a:lnTo>
                    <a:pt x="30609" y="18452"/>
                  </a:lnTo>
                  <a:lnTo>
                    <a:pt x="32161" y="16267"/>
                  </a:lnTo>
                  <a:lnTo>
                    <a:pt x="33857" y="13853"/>
                  </a:lnTo>
                  <a:lnTo>
                    <a:pt x="35840" y="11008"/>
                  </a:lnTo>
                  <a:lnTo>
                    <a:pt x="37708" y="8392"/>
                  </a:lnTo>
                  <a:lnTo>
                    <a:pt x="38513" y="7300"/>
                  </a:lnTo>
                  <a:lnTo>
                    <a:pt x="39203" y="6467"/>
                  </a:lnTo>
                  <a:lnTo>
                    <a:pt x="39462" y="6122"/>
                  </a:lnTo>
                  <a:lnTo>
                    <a:pt x="39720" y="5863"/>
                  </a:lnTo>
                  <a:lnTo>
                    <a:pt x="39893" y="5691"/>
                  </a:lnTo>
                  <a:lnTo>
                    <a:pt x="40036" y="5605"/>
                  </a:lnTo>
                  <a:lnTo>
                    <a:pt x="40065" y="5605"/>
                  </a:lnTo>
                  <a:lnTo>
                    <a:pt x="40094" y="5633"/>
                  </a:lnTo>
                  <a:lnTo>
                    <a:pt x="40209" y="5662"/>
                  </a:lnTo>
                  <a:lnTo>
                    <a:pt x="40324" y="5748"/>
                  </a:lnTo>
                  <a:lnTo>
                    <a:pt x="40525" y="5863"/>
                  </a:lnTo>
                  <a:lnTo>
                    <a:pt x="40784" y="6093"/>
                  </a:lnTo>
                  <a:lnTo>
                    <a:pt x="41129" y="6381"/>
                  </a:lnTo>
                  <a:lnTo>
                    <a:pt x="41560" y="6754"/>
                  </a:lnTo>
                  <a:lnTo>
                    <a:pt x="42048" y="7243"/>
                  </a:lnTo>
                  <a:lnTo>
                    <a:pt x="42910" y="8105"/>
                  </a:lnTo>
                  <a:lnTo>
                    <a:pt x="43859" y="9082"/>
                  </a:lnTo>
                  <a:lnTo>
                    <a:pt x="45899" y="11295"/>
                  </a:lnTo>
                  <a:lnTo>
                    <a:pt x="47451" y="12962"/>
                  </a:lnTo>
                  <a:lnTo>
                    <a:pt x="48889" y="14457"/>
                  </a:lnTo>
                  <a:lnTo>
                    <a:pt x="50211" y="15836"/>
                  </a:lnTo>
                  <a:lnTo>
                    <a:pt x="51418" y="16986"/>
                  </a:lnTo>
                  <a:lnTo>
                    <a:pt x="51964" y="17503"/>
                  </a:lnTo>
                  <a:lnTo>
                    <a:pt x="52452" y="17934"/>
                  </a:lnTo>
                  <a:lnTo>
                    <a:pt x="52941" y="18337"/>
                  </a:lnTo>
                  <a:lnTo>
                    <a:pt x="53372" y="18653"/>
                  </a:lnTo>
                  <a:lnTo>
                    <a:pt x="53746" y="18940"/>
                  </a:lnTo>
                  <a:lnTo>
                    <a:pt x="54119" y="19142"/>
                  </a:lnTo>
                  <a:lnTo>
                    <a:pt x="54407" y="19256"/>
                  </a:lnTo>
                  <a:lnTo>
                    <a:pt x="54694" y="19314"/>
                  </a:lnTo>
                  <a:lnTo>
                    <a:pt x="54924" y="19314"/>
                  </a:lnTo>
                  <a:lnTo>
                    <a:pt x="55039" y="19256"/>
                  </a:lnTo>
                  <a:lnTo>
                    <a:pt x="55326" y="19113"/>
                  </a:lnTo>
                  <a:lnTo>
                    <a:pt x="55614" y="18912"/>
                  </a:lnTo>
                  <a:lnTo>
                    <a:pt x="55930" y="18595"/>
                  </a:lnTo>
                  <a:lnTo>
                    <a:pt x="56304" y="18222"/>
                  </a:lnTo>
                  <a:lnTo>
                    <a:pt x="56677" y="17791"/>
                  </a:lnTo>
                  <a:lnTo>
                    <a:pt x="57108" y="17245"/>
                  </a:lnTo>
                  <a:lnTo>
                    <a:pt x="57540" y="16670"/>
                  </a:lnTo>
                  <a:lnTo>
                    <a:pt x="58545" y="15261"/>
                  </a:lnTo>
                  <a:lnTo>
                    <a:pt x="59666" y="13595"/>
                  </a:lnTo>
                  <a:lnTo>
                    <a:pt x="60931" y="11669"/>
                  </a:lnTo>
                  <a:lnTo>
                    <a:pt x="62310" y="9513"/>
                  </a:lnTo>
                  <a:lnTo>
                    <a:pt x="64351" y="6352"/>
                  </a:lnTo>
                  <a:lnTo>
                    <a:pt x="65357" y="4829"/>
                  </a:lnTo>
                  <a:lnTo>
                    <a:pt x="66305" y="3449"/>
                  </a:lnTo>
                  <a:lnTo>
                    <a:pt x="67196" y="2242"/>
                  </a:lnTo>
                  <a:lnTo>
                    <a:pt x="67599" y="1753"/>
                  </a:lnTo>
                  <a:lnTo>
                    <a:pt x="67944" y="1293"/>
                  </a:lnTo>
                  <a:lnTo>
                    <a:pt x="68289" y="949"/>
                  </a:lnTo>
                  <a:lnTo>
                    <a:pt x="68576" y="661"/>
                  </a:lnTo>
                  <a:lnTo>
                    <a:pt x="68835" y="489"/>
                  </a:lnTo>
                  <a:lnTo>
                    <a:pt x="68950" y="431"/>
                  </a:lnTo>
                  <a:lnTo>
                    <a:pt x="69065" y="402"/>
                  </a:lnTo>
                  <a:lnTo>
                    <a:pt x="69122" y="374"/>
                  </a:lnTo>
                  <a:lnTo>
                    <a:pt x="69237" y="402"/>
                  </a:lnTo>
                  <a:lnTo>
                    <a:pt x="69352" y="431"/>
                  </a:lnTo>
                  <a:lnTo>
                    <a:pt x="69639" y="546"/>
                  </a:lnTo>
                  <a:lnTo>
                    <a:pt x="70013" y="805"/>
                  </a:lnTo>
                  <a:lnTo>
                    <a:pt x="70502" y="1178"/>
                  </a:lnTo>
                  <a:lnTo>
                    <a:pt x="71048" y="1696"/>
                  </a:lnTo>
                  <a:lnTo>
                    <a:pt x="71737" y="2386"/>
                  </a:lnTo>
                  <a:lnTo>
                    <a:pt x="72542" y="3305"/>
                  </a:lnTo>
                  <a:lnTo>
                    <a:pt x="73462" y="4426"/>
                  </a:lnTo>
                  <a:lnTo>
                    <a:pt x="74209" y="5346"/>
                  </a:lnTo>
                  <a:lnTo>
                    <a:pt x="74985" y="6323"/>
                  </a:lnTo>
                  <a:lnTo>
                    <a:pt x="76508" y="8364"/>
                  </a:lnTo>
                  <a:lnTo>
                    <a:pt x="77974" y="10376"/>
                  </a:lnTo>
                  <a:lnTo>
                    <a:pt x="79268" y="12215"/>
                  </a:lnTo>
                  <a:lnTo>
                    <a:pt x="80590" y="14054"/>
                  </a:lnTo>
                  <a:lnTo>
                    <a:pt x="81107" y="14773"/>
                  </a:lnTo>
                  <a:lnTo>
                    <a:pt x="81538" y="15319"/>
                  </a:lnTo>
                  <a:lnTo>
                    <a:pt x="81825" y="15060"/>
                  </a:lnTo>
                  <a:lnTo>
                    <a:pt x="80906" y="13824"/>
                  </a:lnTo>
                  <a:lnTo>
                    <a:pt x="79584" y="11985"/>
                  </a:lnTo>
                  <a:lnTo>
                    <a:pt x="77917" y="9657"/>
                  </a:lnTo>
                  <a:lnTo>
                    <a:pt x="76307" y="7444"/>
                  </a:lnTo>
                  <a:lnTo>
                    <a:pt x="74755" y="5403"/>
                  </a:lnTo>
                  <a:lnTo>
                    <a:pt x="74037" y="4484"/>
                  </a:lnTo>
                  <a:lnTo>
                    <a:pt x="73318" y="3621"/>
                  </a:lnTo>
                  <a:lnTo>
                    <a:pt x="72657" y="2845"/>
                  </a:lnTo>
                  <a:lnTo>
                    <a:pt x="72025" y="2127"/>
                  </a:lnTo>
                  <a:lnTo>
                    <a:pt x="71421" y="1495"/>
                  </a:lnTo>
                  <a:lnTo>
                    <a:pt x="70875" y="977"/>
                  </a:lnTo>
                  <a:lnTo>
                    <a:pt x="70358" y="575"/>
                  </a:lnTo>
                  <a:lnTo>
                    <a:pt x="70128" y="402"/>
                  </a:lnTo>
                  <a:lnTo>
                    <a:pt x="69898" y="259"/>
                  </a:lnTo>
                  <a:lnTo>
                    <a:pt x="69668" y="144"/>
                  </a:lnTo>
                  <a:lnTo>
                    <a:pt x="69467" y="58"/>
                  </a:lnTo>
                  <a:lnTo>
                    <a:pt x="69295" y="29"/>
                  </a:lnTo>
                  <a:lnTo>
                    <a:pt x="69122" y="0"/>
                  </a:lnTo>
                  <a:close/>
                </a:path>
              </a:pathLst>
            </a:custGeom>
            <a:solidFill>
              <a:srgbClr val="FFFFFF">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4"/>
            <p:cNvSpPr/>
            <p:nvPr/>
          </p:nvSpPr>
          <p:spPr>
            <a:xfrm>
              <a:off x="4307925" y="3970850"/>
              <a:ext cx="2045650" cy="722125"/>
            </a:xfrm>
            <a:custGeom>
              <a:avLst/>
              <a:gdLst/>
              <a:ahLst/>
              <a:cxnLst/>
              <a:rect l="l" t="t" r="r" b="b"/>
              <a:pathLst>
                <a:path w="81826" h="28885" fill="none" extrusionOk="0">
                  <a:moveTo>
                    <a:pt x="69122" y="0"/>
                  </a:moveTo>
                  <a:lnTo>
                    <a:pt x="69122" y="0"/>
                  </a:lnTo>
                  <a:lnTo>
                    <a:pt x="68978" y="0"/>
                  </a:lnTo>
                  <a:lnTo>
                    <a:pt x="68978" y="0"/>
                  </a:lnTo>
                  <a:lnTo>
                    <a:pt x="68777" y="86"/>
                  </a:lnTo>
                  <a:lnTo>
                    <a:pt x="68518" y="230"/>
                  </a:lnTo>
                  <a:lnTo>
                    <a:pt x="68260" y="460"/>
                  </a:lnTo>
                  <a:lnTo>
                    <a:pt x="67944" y="747"/>
                  </a:lnTo>
                  <a:lnTo>
                    <a:pt x="67599" y="1121"/>
                  </a:lnTo>
                  <a:lnTo>
                    <a:pt x="67254" y="1552"/>
                  </a:lnTo>
                  <a:lnTo>
                    <a:pt x="66449" y="2615"/>
                  </a:lnTo>
                  <a:lnTo>
                    <a:pt x="65501" y="3938"/>
                  </a:lnTo>
                  <a:lnTo>
                    <a:pt x="64466" y="5490"/>
                  </a:lnTo>
                  <a:lnTo>
                    <a:pt x="63288" y="7300"/>
                  </a:lnTo>
                  <a:lnTo>
                    <a:pt x="61994" y="9312"/>
                  </a:lnTo>
                  <a:lnTo>
                    <a:pt x="61994" y="9312"/>
                  </a:lnTo>
                  <a:lnTo>
                    <a:pt x="59868" y="12589"/>
                  </a:lnTo>
                  <a:lnTo>
                    <a:pt x="58804" y="14198"/>
                  </a:lnTo>
                  <a:lnTo>
                    <a:pt x="57769" y="15693"/>
                  </a:lnTo>
                  <a:lnTo>
                    <a:pt x="56821" y="16986"/>
                  </a:lnTo>
                  <a:lnTo>
                    <a:pt x="56390" y="17532"/>
                  </a:lnTo>
                  <a:lnTo>
                    <a:pt x="55988" y="17992"/>
                  </a:lnTo>
                  <a:lnTo>
                    <a:pt x="55614" y="18394"/>
                  </a:lnTo>
                  <a:lnTo>
                    <a:pt x="55298" y="18682"/>
                  </a:lnTo>
                  <a:lnTo>
                    <a:pt x="55010" y="18854"/>
                  </a:lnTo>
                  <a:lnTo>
                    <a:pt x="54895" y="18912"/>
                  </a:lnTo>
                  <a:lnTo>
                    <a:pt x="54780" y="18940"/>
                  </a:lnTo>
                  <a:lnTo>
                    <a:pt x="54780" y="18940"/>
                  </a:lnTo>
                  <a:lnTo>
                    <a:pt x="54752" y="18940"/>
                  </a:lnTo>
                  <a:lnTo>
                    <a:pt x="54752" y="18940"/>
                  </a:lnTo>
                  <a:lnTo>
                    <a:pt x="54637" y="18912"/>
                  </a:lnTo>
                  <a:lnTo>
                    <a:pt x="54493" y="18883"/>
                  </a:lnTo>
                  <a:lnTo>
                    <a:pt x="54177" y="18739"/>
                  </a:lnTo>
                  <a:lnTo>
                    <a:pt x="53774" y="18480"/>
                  </a:lnTo>
                  <a:lnTo>
                    <a:pt x="53343" y="18164"/>
                  </a:lnTo>
                  <a:lnTo>
                    <a:pt x="52855" y="17762"/>
                  </a:lnTo>
                  <a:lnTo>
                    <a:pt x="52337" y="17302"/>
                  </a:lnTo>
                  <a:lnTo>
                    <a:pt x="51188" y="16239"/>
                  </a:lnTo>
                  <a:lnTo>
                    <a:pt x="49952" y="15003"/>
                  </a:lnTo>
                  <a:lnTo>
                    <a:pt x="48659" y="13681"/>
                  </a:lnTo>
                  <a:lnTo>
                    <a:pt x="46187" y="11037"/>
                  </a:lnTo>
                  <a:lnTo>
                    <a:pt x="46187" y="11037"/>
                  </a:lnTo>
                  <a:lnTo>
                    <a:pt x="43744" y="8450"/>
                  </a:lnTo>
                  <a:lnTo>
                    <a:pt x="42795" y="7444"/>
                  </a:lnTo>
                  <a:lnTo>
                    <a:pt x="41991" y="6639"/>
                  </a:lnTo>
                  <a:lnTo>
                    <a:pt x="41301" y="6007"/>
                  </a:lnTo>
                  <a:lnTo>
                    <a:pt x="40755" y="5576"/>
                  </a:lnTo>
                  <a:lnTo>
                    <a:pt x="40554" y="5432"/>
                  </a:lnTo>
                  <a:lnTo>
                    <a:pt x="40352" y="5317"/>
                  </a:lnTo>
                  <a:lnTo>
                    <a:pt x="40180" y="5260"/>
                  </a:lnTo>
                  <a:lnTo>
                    <a:pt x="40036" y="5231"/>
                  </a:lnTo>
                  <a:lnTo>
                    <a:pt x="40036" y="5231"/>
                  </a:lnTo>
                  <a:lnTo>
                    <a:pt x="39979" y="5231"/>
                  </a:lnTo>
                  <a:lnTo>
                    <a:pt x="39950" y="5231"/>
                  </a:lnTo>
                  <a:lnTo>
                    <a:pt x="39950" y="5231"/>
                  </a:lnTo>
                  <a:lnTo>
                    <a:pt x="39806" y="5317"/>
                  </a:lnTo>
                  <a:lnTo>
                    <a:pt x="39634" y="5432"/>
                  </a:lnTo>
                  <a:lnTo>
                    <a:pt x="39404" y="5633"/>
                  </a:lnTo>
                  <a:lnTo>
                    <a:pt x="39174" y="5921"/>
                  </a:lnTo>
                  <a:lnTo>
                    <a:pt x="38571" y="6639"/>
                  </a:lnTo>
                  <a:lnTo>
                    <a:pt x="37823" y="7588"/>
                  </a:lnTo>
                  <a:lnTo>
                    <a:pt x="36932" y="8795"/>
                  </a:lnTo>
                  <a:lnTo>
                    <a:pt x="35926" y="10203"/>
                  </a:lnTo>
                  <a:lnTo>
                    <a:pt x="33541" y="13623"/>
                  </a:lnTo>
                  <a:lnTo>
                    <a:pt x="33541" y="13623"/>
                  </a:lnTo>
                  <a:lnTo>
                    <a:pt x="30954" y="17302"/>
                  </a:lnTo>
                  <a:lnTo>
                    <a:pt x="29632" y="19170"/>
                  </a:lnTo>
                  <a:lnTo>
                    <a:pt x="28339" y="20895"/>
                  </a:lnTo>
                  <a:lnTo>
                    <a:pt x="27160" y="22418"/>
                  </a:lnTo>
                  <a:lnTo>
                    <a:pt x="26643" y="23079"/>
                  </a:lnTo>
                  <a:lnTo>
                    <a:pt x="26155" y="23654"/>
                  </a:lnTo>
                  <a:lnTo>
                    <a:pt x="25723" y="24114"/>
                  </a:lnTo>
                  <a:lnTo>
                    <a:pt x="25350" y="24459"/>
                  </a:lnTo>
                  <a:lnTo>
                    <a:pt x="25062" y="24688"/>
                  </a:lnTo>
                  <a:lnTo>
                    <a:pt x="24919" y="24746"/>
                  </a:lnTo>
                  <a:lnTo>
                    <a:pt x="24832" y="24775"/>
                  </a:lnTo>
                  <a:lnTo>
                    <a:pt x="24832" y="24775"/>
                  </a:lnTo>
                  <a:lnTo>
                    <a:pt x="24775" y="24775"/>
                  </a:lnTo>
                  <a:lnTo>
                    <a:pt x="24775" y="24775"/>
                  </a:lnTo>
                  <a:lnTo>
                    <a:pt x="24574" y="24746"/>
                  </a:lnTo>
                  <a:lnTo>
                    <a:pt x="24373" y="24660"/>
                  </a:lnTo>
                  <a:lnTo>
                    <a:pt x="24085" y="24516"/>
                  </a:lnTo>
                  <a:lnTo>
                    <a:pt x="23798" y="24315"/>
                  </a:lnTo>
                  <a:lnTo>
                    <a:pt x="23108" y="23769"/>
                  </a:lnTo>
                  <a:lnTo>
                    <a:pt x="22303" y="23050"/>
                  </a:lnTo>
                  <a:lnTo>
                    <a:pt x="21441" y="22246"/>
                  </a:lnTo>
                  <a:lnTo>
                    <a:pt x="20521" y="21326"/>
                  </a:lnTo>
                  <a:lnTo>
                    <a:pt x="18653" y="19429"/>
                  </a:lnTo>
                  <a:lnTo>
                    <a:pt x="18653" y="19429"/>
                  </a:lnTo>
                  <a:lnTo>
                    <a:pt x="17389" y="18164"/>
                  </a:lnTo>
                  <a:lnTo>
                    <a:pt x="16153" y="16928"/>
                  </a:lnTo>
                  <a:lnTo>
                    <a:pt x="14946" y="15779"/>
                  </a:lnTo>
                  <a:lnTo>
                    <a:pt x="13796" y="14715"/>
                  </a:lnTo>
                  <a:lnTo>
                    <a:pt x="13279" y="14256"/>
                  </a:lnTo>
                  <a:lnTo>
                    <a:pt x="12733" y="13853"/>
                  </a:lnTo>
                  <a:lnTo>
                    <a:pt x="12244" y="13480"/>
                  </a:lnTo>
                  <a:lnTo>
                    <a:pt x="11784" y="13163"/>
                  </a:lnTo>
                  <a:lnTo>
                    <a:pt x="11353" y="12905"/>
                  </a:lnTo>
                  <a:lnTo>
                    <a:pt x="10951" y="12704"/>
                  </a:lnTo>
                  <a:lnTo>
                    <a:pt x="10577" y="12589"/>
                  </a:lnTo>
                  <a:lnTo>
                    <a:pt x="10405" y="12560"/>
                  </a:lnTo>
                  <a:lnTo>
                    <a:pt x="10261" y="12560"/>
                  </a:lnTo>
                  <a:lnTo>
                    <a:pt x="10261" y="12560"/>
                  </a:lnTo>
                  <a:lnTo>
                    <a:pt x="10031" y="12589"/>
                  </a:lnTo>
                  <a:lnTo>
                    <a:pt x="10031" y="12589"/>
                  </a:lnTo>
                  <a:lnTo>
                    <a:pt x="9858" y="12646"/>
                  </a:lnTo>
                  <a:lnTo>
                    <a:pt x="9686" y="12732"/>
                  </a:lnTo>
                  <a:lnTo>
                    <a:pt x="9485" y="12847"/>
                  </a:lnTo>
                  <a:lnTo>
                    <a:pt x="9284" y="12991"/>
                  </a:lnTo>
                  <a:lnTo>
                    <a:pt x="8881" y="13393"/>
                  </a:lnTo>
                  <a:lnTo>
                    <a:pt x="8421" y="13882"/>
                  </a:lnTo>
                  <a:lnTo>
                    <a:pt x="7962" y="14457"/>
                  </a:lnTo>
                  <a:lnTo>
                    <a:pt x="7473" y="15147"/>
                  </a:lnTo>
                  <a:lnTo>
                    <a:pt x="6984" y="15894"/>
                  </a:lnTo>
                  <a:lnTo>
                    <a:pt x="6438" y="16727"/>
                  </a:lnTo>
                  <a:lnTo>
                    <a:pt x="5921" y="17647"/>
                  </a:lnTo>
                  <a:lnTo>
                    <a:pt x="5346" y="18595"/>
                  </a:lnTo>
                  <a:lnTo>
                    <a:pt x="4225" y="20665"/>
                  </a:lnTo>
                  <a:lnTo>
                    <a:pt x="3047" y="22878"/>
                  </a:lnTo>
                  <a:lnTo>
                    <a:pt x="1869" y="25177"/>
                  </a:lnTo>
                  <a:lnTo>
                    <a:pt x="1869" y="25177"/>
                  </a:lnTo>
                  <a:lnTo>
                    <a:pt x="690" y="27448"/>
                  </a:lnTo>
                  <a:lnTo>
                    <a:pt x="288" y="28224"/>
                  </a:lnTo>
                  <a:lnTo>
                    <a:pt x="0" y="28655"/>
                  </a:lnTo>
                  <a:lnTo>
                    <a:pt x="317" y="28885"/>
                  </a:lnTo>
                  <a:lnTo>
                    <a:pt x="317" y="28885"/>
                  </a:lnTo>
                  <a:lnTo>
                    <a:pt x="432" y="28712"/>
                  </a:lnTo>
                  <a:lnTo>
                    <a:pt x="604" y="28454"/>
                  </a:lnTo>
                  <a:lnTo>
                    <a:pt x="1006" y="27678"/>
                  </a:lnTo>
                  <a:lnTo>
                    <a:pt x="2213" y="25350"/>
                  </a:lnTo>
                  <a:lnTo>
                    <a:pt x="2213" y="25350"/>
                  </a:lnTo>
                  <a:lnTo>
                    <a:pt x="3104" y="23625"/>
                  </a:lnTo>
                  <a:lnTo>
                    <a:pt x="4110" y="21699"/>
                  </a:lnTo>
                  <a:lnTo>
                    <a:pt x="5202" y="19688"/>
                  </a:lnTo>
                  <a:lnTo>
                    <a:pt x="6295" y="17733"/>
                  </a:lnTo>
                  <a:lnTo>
                    <a:pt x="6869" y="16813"/>
                  </a:lnTo>
                  <a:lnTo>
                    <a:pt x="7387" y="15951"/>
                  </a:lnTo>
                  <a:lnTo>
                    <a:pt x="7933" y="15175"/>
                  </a:lnTo>
                  <a:lnTo>
                    <a:pt x="8421" y="14485"/>
                  </a:lnTo>
                  <a:lnTo>
                    <a:pt x="8910" y="13911"/>
                  </a:lnTo>
                  <a:lnTo>
                    <a:pt x="9341" y="13451"/>
                  </a:lnTo>
                  <a:lnTo>
                    <a:pt x="9571" y="13278"/>
                  </a:lnTo>
                  <a:lnTo>
                    <a:pt x="9744" y="13135"/>
                  </a:lnTo>
                  <a:lnTo>
                    <a:pt x="9945" y="13020"/>
                  </a:lnTo>
                  <a:lnTo>
                    <a:pt x="10117" y="12962"/>
                  </a:lnTo>
                  <a:lnTo>
                    <a:pt x="10117" y="12962"/>
                  </a:lnTo>
                  <a:lnTo>
                    <a:pt x="10290" y="12933"/>
                  </a:lnTo>
                  <a:lnTo>
                    <a:pt x="10290" y="12933"/>
                  </a:lnTo>
                  <a:lnTo>
                    <a:pt x="10405" y="12962"/>
                  </a:lnTo>
                  <a:lnTo>
                    <a:pt x="10577" y="12991"/>
                  </a:lnTo>
                  <a:lnTo>
                    <a:pt x="10922" y="13106"/>
                  </a:lnTo>
                  <a:lnTo>
                    <a:pt x="11296" y="13307"/>
                  </a:lnTo>
                  <a:lnTo>
                    <a:pt x="11727" y="13566"/>
                  </a:lnTo>
                  <a:lnTo>
                    <a:pt x="12186" y="13911"/>
                  </a:lnTo>
                  <a:lnTo>
                    <a:pt x="12675" y="14284"/>
                  </a:lnTo>
                  <a:lnTo>
                    <a:pt x="13192" y="14715"/>
                  </a:lnTo>
                  <a:lnTo>
                    <a:pt x="13739" y="15204"/>
                  </a:lnTo>
                  <a:lnTo>
                    <a:pt x="14888" y="16239"/>
                  </a:lnTo>
                  <a:lnTo>
                    <a:pt x="16038" y="17360"/>
                  </a:lnTo>
                  <a:lnTo>
                    <a:pt x="18366" y="19716"/>
                  </a:lnTo>
                  <a:lnTo>
                    <a:pt x="18366" y="19716"/>
                  </a:lnTo>
                  <a:lnTo>
                    <a:pt x="20636" y="21987"/>
                  </a:lnTo>
                  <a:lnTo>
                    <a:pt x="21585" y="22907"/>
                  </a:lnTo>
                  <a:lnTo>
                    <a:pt x="22447" y="23711"/>
                  </a:lnTo>
                  <a:lnTo>
                    <a:pt x="23194" y="24344"/>
                  </a:lnTo>
                  <a:lnTo>
                    <a:pt x="23510" y="24574"/>
                  </a:lnTo>
                  <a:lnTo>
                    <a:pt x="23827" y="24803"/>
                  </a:lnTo>
                  <a:lnTo>
                    <a:pt x="24114" y="24947"/>
                  </a:lnTo>
                  <a:lnTo>
                    <a:pt x="24373" y="25091"/>
                  </a:lnTo>
                  <a:lnTo>
                    <a:pt x="24574" y="25148"/>
                  </a:lnTo>
                  <a:lnTo>
                    <a:pt x="24775" y="25177"/>
                  </a:lnTo>
                  <a:lnTo>
                    <a:pt x="24775" y="25177"/>
                  </a:lnTo>
                  <a:lnTo>
                    <a:pt x="24861" y="25177"/>
                  </a:lnTo>
                  <a:lnTo>
                    <a:pt x="24861" y="25177"/>
                  </a:lnTo>
                  <a:lnTo>
                    <a:pt x="24976" y="25148"/>
                  </a:lnTo>
                  <a:lnTo>
                    <a:pt x="25091" y="25091"/>
                  </a:lnTo>
                  <a:lnTo>
                    <a:pt x="25379" y="24918"/>
                  </a:lnTo>
                  <a:lnTo>
                    <a:pt x="25695" y="24660"/>
                  </a:lnTo>
                  <a:lnTo>
                    <a:pt x="26068" y="24286"/>
                  </a:lnTo>
                  <a:lnTo>
                    <a:pt x="26499" y="23855"/>
                  </a:lnTo>
                  <a:lnTo>
                    <a:pt x="26959" y="23309"/>
                  </a:lnTo>
                  <a:lnTo>
                    <a:pt x="28023" y="21987"/>
                  </a:lnTo>
                  <a:lnTo>
                    <a:pt x="29230" y="20349"/>
                  </a:lnTo>
                  <a:lnTo>
                    <a:pt x="30609" y="18452"/>
                  </a:lnTo>
                  <a:lnTo>
                    <a:pt x="32161" y="16267"/>
                  </a:lnTo>
                  <a:lnTo>
                    <a:pt x="33857" y="13853"/>
                  </a:lnTo>
                  <a:lnTo>
                    <a:pt x="33857" y="13853"/>
                  </a:lnTo>
                  <a:lnTo>
                    <a:pt x="35840" y="11008"/>
                  </a:lnTo>
                  <a:lnTo>
                    <a:pt x="37708" y="8392"/>
                  </a:lnTo>
                  <a:lnTo>
                    <a:pt x="38513" y="7300"/>
                  </a:lnTo>
                  <a:lnTo>
                    <a:pt x="39203" y="6467"/>
                  </a:lnTo>
                  <a:lnTo>
                    <a:pt x="39462" y="6122"/>
                  </a:lnTo>
                  <a:lnTo>
                    <a:pt x="39720" y="5863"/>
                  </a:lnTo>
                  <a:lnTo>
                    <a:pt x="39893" y="5691"/>
                  </a:lnTo>
                  <a:lnTo>
                    <a:pt x="40036" y="5605"/>
                  </a:lnTo>
                  <a:lnTo>
                    <a:pt x="40036" y="5605"/>
                  </a:lnTo>
                  <a:lnTo>
                    <a:pt x="40065" y="5605"/>
                  </a:lnTo>
                  <a:lnTo>
                    <a:pt x="40065" y="5605"/>
                  </a:lnTo>
                  <a:lnTo>
                    <a:pt x="40094" y="5633"/>
                  </a:lnTo>
                  <a:lnTo>
                    <a:pt x="40209" y="5662"/>
                  </a:lnTo>
                  <a:lnTo>
                    <a:pt x="40324" y="5748"/>
                  </a:lnTo>
                  <a:lnTo>
                    <a:pt x="40525" y="5863"/>
                  </a:lnTo>
                  <a:lnTo>
                    <a:pt x="40784" y="6093"/>
                  </a:lnTo>
                  <a:lnTo>
                    <a:pt x="41129" y="6381"/>
                  </a:lnTo>
                  <a:lnTo>
                    <a:pt x="41560" y="6754"/>
                  </a:lnTo>
                  <a:lnTo>
                    <a:pt x="42048" y="7243"/>
                  </a:lnTo>
                  <a:lnTo>
                    <a:pt x="42048" y="7243"/>
                  </a:lnTo>
                  <a:lnTo>
                    <a:pt x="42910" y="8105"/>
                  </a:lnTo>
                  <a:lnTo>
                    <a:pt x="43859" y="9082"/>
                  </a:lnTo>
                  <a:lnTo>
                    <a:pt x="45899" y="11295"/>
                  </a:lnTo>
                  <a:lnTo>
                    <a:pt x="45899" y="11295"/>
                  </a:lnTo>
                  <a:lnTo>
                    <a:pt x="47451" y="12962"/>
                  </a:lnTo>
                  <a:lnTo>
                    <a:pt x="48889" y="14457"/>
                  </a:lnTo>
                  <a:lnTo>
                    <a:pt x="50211" y="15836"/>
                  </a:lnTo>
                  <a:lnTo>
                    <a:pt x="51418" y="16986"/>
                  </a:lnTo>
                  <a:lnTo>
                    <a:pt x="51964" y="17503"/>
                  </a:lnTo>
                  <a:lnTo>
                    <a:pt x="52452" y="17934"/>
                  </a:lnTo>
                  <a:lnTo>
                    <a:pt x="52941" y="18337"/>
                  </a:lnTo>
                  <a:lnTo>
                    <a:pt x="53372" y="18653"/>
                  </a:lnTo>
                  <a:lnTo>
                    <a:pt x="53746" y="18940"/>
                  </a:lnTo>
                  <a:lnTo>
                    <a:pt x="54119" y="19142"/>
                  </a:lnTo>
                  <a:lnTo>
                    <a:pt x="54407" y="19256"/>
                  </a:lnTo>
                  <a:lnTo>
                    <a:pt x="54694" y="19314"/>
                  </a:lnTo>
                  <a:lnTo>
                    <a:pt x="54694" y="19314"/>
                  </a:lnTo>
                  <a:lnTo>
                    <a:pt x="54780" y="19314"/>
                  </a:lnTo>
                  <a:lnTo>
                    <a:pt x="54780" y="19314"/>
                  </a:lnTo>
                  <a:lnTo>
                    <a:pt x="54809" y="19314"/>
                  </a:lnTo>
                  <a:lnTo>
                    <a:pt x="54809" y="19314"/>
                  </a:lnTo>
                  <a:lnTo>
                    <a:pt x="54924" y="19314"/>
                  </a:lnTo>
                  <a:lnTo>
                    <a:pt x="55039" y="19256"/>
                  </a:lnTo>
                  <a:lnTo>
                    <a:pt x="55326" y="19113"/>
                  </a:lnTo>
                  <a:lnTo>
                    <a:pt x="55614" y="18912"/>
                  </a:lnTo>
                  <a:lnTo>
                    <a:pt x="55930" y="18595"/>
                  </a:lnTo>
                  <a:lnTo>
                    <a:pt x="56304" y="18222"/>
                  </a:lnTo>
                  <a:lnTo>
                    <a:pt x="56677" y="17791"/>
                  </a:lnTo>
                  <a:lnTo>
                    <a:pt x="57108" y="17245"/>
                  </a:lnTo>
                  <a:lnTo>
                    <a:pt x="57540" y="16670"/>
                  </a:lnTo>
                  <a:lnTo>
                    <a:pt x="58545" y="15261"/>
                  </a:lnTo>
                  <a:lnTo>
                    <a:pt x="59666" y="13595"/>
                  </a:lnTo>
                  <a:lnTo>
                    <a:pt x="60931" y="11669"/>
                  </a:lnTo>
                  <a:lnTo>
                    <a:pt x="62310" y="9513"/>
                  </a:lnTo>
                  <a:lnTo>
                    <a:pt x="62310" y="9513"/>
                  </a:lnTo>
                  <a:lnTo>
                    <a:pt x="64351" y="6352"/>
                  </a:lnTo>
                  <a:lnTo>
                    <a:pt x="65357" y="4829"/>
                  </a:lnTo>
                  <a:lnTo>
                    <a:pt x="66305" y="3449"/>
                  </a:lnTo>
                  <a:lnTo>
                    <a:pt x="67196" y="2242"/>
                  </a:lnTo>
                  <a:lnTo>
                    <a:pt x="67599" y="1753"/>
                  </a:lnTo>
                  <a:lnTo>
                    <a:pt x="67944" y="1293"/>
                  </a:lnTo>
                  <a:lnTo>
                    <a:pt x="68289" y="949"/>
                  </a:lnTo>
                  <a:lnTo>
                    <a:pt x="68576" y="661"/>
                  </a:lnTo>
                  <a:lnTo>
                    <a:pt x="68835" y="489"/>
                  </a:lnTo>
                  <a:lnTo>
                    <a:pt x="68950" y="431"/>
                  </a:lnTo>
                  <a:lnTo>
                    <a:pt x="69065" y="402"/>
                  </a:lnTo>
                  <a:lnTo>
                    <a:pt x="69065" y="402"/>
                  </a:lnTo>
                  <a:lnTo>
                    <a:pt x="69122" y="374"/>
                  </a:lnTo>
                  <a:lnTo>
                    <a:pt x="69122" y="374"/>
                  </a:lnTo>
                  <a:lnTo>
                    <a:pt x="69237" y="402"/>
                  </a:lnTo>
                  <a:lnTo>
                    <a:pt x="69352" y="431"/>
                  </a:lnTo>
                  <a:lnTo>
                    <a:pt x="69639" y="546"/>
                  </a:lnTo>
                  <a:lnTo>
                    <a:pt x="70013" y="805"/>
                  </a:lnTo>
                  <a:lnTo>
                    <a:pt x="70502" y="1178"/>
                  </a:lnTo>
                  <a:lnTo>
                    <a:pt x="71048" y="1696"/>
                  </a:lnTo>
                  <a:lnTo>
                    <a:pt x="71737" y="2386"/>
                  </a:lnTo>
                  <a:lnTo>
                    <a:pt x="72542" y="3305"/>
                  </a:lnTo>
                  <a:lnTo>
                    <a:pt x="73462" y="4426"/>
                  </a:lnTo>
                  <a:lnTo>
                    <a:pt x="73462" y="4426"/>
                  </a:lnTo>
                  <a:lnTo>
                    <a:pt x="74209" y="5346"/>
                  </a:lnTo>
                  <a:lnTo>
                    <a:pt x="74985" y="6323"/>
                  </a:lnTo>
                  <a:lnTo>
                    <a:pt x="76508" y="8364"/>
                  </a:lnTo>
                  <a:lnTo>
                    <a:pt x="77974" y="10376"/>
                  </a:lnTo>
                  <a:lnTo>
                    <a:pt x="79268" y="12215"/>
                  </a:lnTo>
                  <a:lnTo>
                    <a:pt x="79268" y="12215"/>
                  </a:lnTo>
                  <a:lnTo>
                    <a:pt x="80590" y="14054"/>
                  </a:lnTo>
                  <a:lnTo>
                    <a:pt x="81107" y="14773"/>
                  </a:lnTo>
                  <a:lnTo>
                    <a:pt x="81538" y="15319"/>
                  </a:lnTo>
                  <a:lnTo>
                    <a:pt x="81825" y="15060"/>
                  </a:lnTo>
                  <a:lnTo>
                    <a:pt x="81825" y="15060"/>
                  </a:lnTo>
                  <a:lnTo>
                    <a:pt x="80906" y="13824"/>
                  </a:lnTo>
                  <a:lnTo>
                    <a:pt x="79584" y="11985"/>
                  </a:lnTo>
                  <a:lnTo>
                    <a:pt x="79584" y="11985"/>
                  </a:lnTo>
                  <a:lnTo>
                    <a:pt x="77917" y="9657"/>
                  </a:lnTo>
                  <a:lnTo>
                    <a:pt x="76307" y="7444"/>
                  </a:lnTo>
                  <a:lnTo>
                    <a:pt x="74755" y="5403"/>
                  </a:lnTo>
                  <a:lnTo>
                    <a:pt x="74037" y="4484"/>
                  </a:lnTo>
                  <a:lnTo>
                    <a:pt x="73318" y="3621"/>
                  </a:lnTo>
                  <a:lnTo>
                    <a:pt x="72657" y="2845"/>
                  </a:lnTo>
                  <a:lnTo>
                    <a:pt x="72025" y="2127"/>
                  </a:lnTo>
                  <a:lnTo>
                    <a:pt x="71421" y="1495"/>
                  </a:lnTo>
                  <a:lnTo>
                    <a:pt x="70875" y="977"/>
                  </a:lnTo>
                  <a:lnTo>
                    <a:pt x="70358" y="575"/>
                  </a:lnTo>
                  <a:lnTo>
                    <a:pt x="70128" y="402"/>
                  </a:lnTo>
                  <a:lnTo>
                    <a:pt x="69898" y="259"/>
                  </a:lnTo>
                  <a:lnTo>
                    <a:pt x="69668" y="144"/>
                  </a:lnTo>
                  <a:lnTo>
                    <a:pt x="69467" y="58"/>
                  </a:lnTo>
                  <a:lnTo>
                    <a:pt x="69295" y="29"/>
                  </a:lnTo>
                  <a:lnTo>
                    <a:pt x="69122" y="0"/>
                  </a:lnTo>
                </a:path>
              </a:pathLst>
            </a:custGeom>
            <a:solidFill>
              <a:srgbClr val="FFFFFF">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4"/>
            <p:cNvSpPr/>
            <p:nvPr/>
          </p:nvSpPr>
          <p:spPr>
            <a:xfrm>
              <a:off x="4289950" y="3866650"/>
              <a:ext cx="2046375" cy="722150"/>
            </a:xfrm>
            <a:custGeom>
              <a:avLst/>
              <a:gdLst/>
              <a:ahLst/>
              <a:cxnLst/>
              <a:rect l="l" t="t" r="r" b="b"/>
              <a:pathLst>
                <a:path w="81855" h="28886" extrusionOk="0">
                  <a:moveTo>
                    <a:pt x="68979" y="1"/>
                  </a:moveTo>
                  <a:lnTo>
                    <a:pt x="68778" y="87"/>
                  </a:lnTo>
                  <a:lnTo>
                    <a:pt x="68519" y="231"/>
                  </a:lnTo>
                  <a:lnTo>
                    <a:pt x="68260" y="460"/>
                  </a:lnTo>
                  <a:lnTo>
                    <a:pt x="67944" y="748"/>
                  </a:lnTo>
                  <a:lnTo>
                    <a:pt x="67599" y="1122"/>
                  </a:lnTo>
                  <a:lnTo>
                    <a:pt x="67254" y="1553"/>
                  </a:lnTo>
                  <a:lnTo>
                    <a:pt x="66450" y="2616"/>
                  </a:lnTo>
                  <a:lnTo>
                    <a:pt x="65501" y="3938"/>
                  </a:lnTo>
                  <a:lnTo>
                    <a:pt x="64467" y="5490"/>
                  </a:lnTo>
                  <a:lnTo>
                    <a:pt x="63288" y="7301"/>
                  </a:lnTo>
                  <a:lnTo>
                    <a:pt x="61995" y="9313"/>
                  </a:lnTo>
                  <a:lnTo>
                    <a:pt x="59868" y="12589"/>
                  </a:lnTo>
                  <a:lnTo>
                    <a:pt x="58805" y="14199"/>
                  </a:lnTo>
                  <a:lnTo>
                    <a:pt x="57770" y="15693"/>
                  </a:lnTo>
                  <a:lnTo>
                    <a:pt x="56821" y="16987"/>
                  </a:lnTo>
                  <a:lnTo>
                    <a:pt x="56390" y="17533"/>
                  </a:lnTo>
                  <a:lnTo>
                    <a:pt x="55988" y="17992"/>
                  </a:lnTo>
                  <a:lnTo>
                    <a:pt x="55614" y="18395"/>
                  </a:lnTo>
                  <a:lnTo>
                    <a:pt x="55298" y="18682"/>
                  </a:lnTo>
                  <a:lnTo>
                    <a:pt x="55011" y="18855"/>
                  </a:lnTo>
                  <a:lnTo>
                    <a:pt x="54896" y="18912"/>
                  </a:lnTo>
                  <a:lnTo>
                    <a:pt x="54781" y="18941"/>
                  </a:lnTo>
                  <a:lnTo>
                    <a:pt x="54752" y="18941"/>
                  </a:lnTo>
                  <a:lnTo>
                    <a:pt x="54637" y="18912"/>
                  </a:lnTo>
                  <a:lnTo>
                    <a:pt x="54493" y="18883"/>
                  </a:lnTo>
                  <a:lnTo>
                    <a:pt x="54177" y="18740"/>
                  </a:lnTo>
                  <a:lnTo>
                    <a:pt x="53775" y="18481"/>
                  </a:lnTo>
                  <a:lnTo>
                    <a:pt x="53344" y="18165"/>
                  </a:lnTo>
                  <a:lnTo>
                    <a:pt x="52855" y="17763"/>
                  </a:lnTo>
                  <a:lnTo>
                    <a:pt x="52338" y="17303"/>
                  </a:lnTo>
                  <a:lnTo>
                    <a:pt x="51188" y="16239"/>
                  </a:lnTo>
                  <a:lnTo>
                    <a:pt x="49952" y="15003"/>
                  </a:lnTo>
                  <a:lnTo>
                    <a:pt x="48659" y="13681"/>
                  </a:lnTo>
                  <a:lnTo>
                    <a:pt x="46187" y="11037"/>
                  </a:lnTo>
                  <a:lnTo>
                    <a:pt x="43773" y="8450"/>
                  </a:lnTo>
                  <a:lnTo>
                    <a:pt x="42796" y="7445"/>
                  </a:lnTo>
                  <a:lnTo>
                    <a:pt x="41991" y="6640"/>
                  </a:lnTo>
                  <a:lnTo>
                    <a:pt x="41301" y="6007"/>
                  </a:lnTo>
                  <a:lnTo>
                    <a:pt x="40755" y="5576"/>
                  </a:lnTo>
                  <a:lnTo>
                    <a:pt x="40554" y="5433"/>
                  </a:lnTo>
                  <a:lnTo>
                    <a:pt x="40353" y="5318"/>
                  </a:lnTo>
                  <a:lnTo>
                    <a:pt x="40181" y="5260"/>
                  </a:lnTo>
                  <a:lnTo>
                    <a:pt x="40037" y="5231"/>
                  </a:lnTo>
                  <a:lnTo>
                    <a:pt x="39951" y="5231"/>
                  </a:lnTo>
                  <a:lnTo>
                    <a:pt x="39807" y="5318"/>
                  </a:lnTo>
                  <a:lnTo>
                    <a:pt x="39634" y="5433"/>
                  </a:lnTo>
                  <a:lnTo>
                    <a:pt x="39405" y="5634"/>
                  </a:lnTo>
                  <a:lnTo>
                    <a:pt x="39175" y="5921"/>
                  </a:lnTo>
                  <a:lnTo>
                    <a:pt x="38571" y="6640"/>
                  </a:lnTo>
                  <a:lnTo>
                    <a:pt x="37824" y="7588"/>
                  </a:lnTo>
                  <a:lnTo>
                    <a:pt x="36933" y="8795"/>
                  </a:lnTo>
                  <a:lnTo>
                    <a:pt x="35927" y="10204"/>
                  </a:lnTo>
                  <a:lnTo>
                    <a:pt x="33541" y="13624"/>
                  </a:lnTo>
                  <a:lnTo>
                    <a:pt x="30955" y="17303"/>
                  </a:lnTo>
                  <a:lnTo>
                    <a:pt x="29633" y="19171"/>
                  </a:lnTo>
                  <a:lnTo>
                    <a:pt x="28339" y="20895"/>
                  </a:lnTo>
                  <a:lnTo>
                    <a:pt x="27161" y="22419"/>
                  </a:lnTo>
                  <a:lnTo>
                    <a:pt x="26644" y="23080"/>
                  </a:lnTo>
                  <a:lnTo>
                    <a:pt x="26155" y="23654"/>
                  </a:lnTo>
                  <a:lnTo>
                    <a:pt x="25724" y="24114"/>
                  </a:lnTo>
                  <a:lnTo>
                    <a:pt x="25350" y="24459"/>
                  </a:lnTo>
                  <a:lnTo>
                    <a:pt x="25063" y="24689"/>
                  </a:lnTo>
                  <a:lnTo>
                    <a:pt x="24919" y="24747"/>
                  </a:lnTo>
                  <a:lnTo>
                    <a:pt x="24833" y="24775"/>
                  </a:lnTo>
                  <a:lnTo>
                    <a:pt x="24775" y="24775"/>
                  </a:lnTo>
                  <a:lnTo>
                    <a:pt x="24603" y="24747"/>
                  </a:lnTo>
                  <a:lnTo>
                    <a:pt x="24373" y="24660"/>
                  </a:lnTo>
                  <a:lnTo>
                    <a:pt x="24086" y="24517"/>
                  </a:lnTo>
                  <a:lnTo>
                    <a:pt x="23798" y="24315"/>
                  </a:lnTo>
                  <a:lnTo>
                    <a:pt x="23108" y="23769"/>
                  </a:lnTo>
                  <a:lnTo>
                    <a:pt x="22304" y="23051"/>
                  </a:lnTo>
                  <a:lnTo>
                    <a:pt x="21442" y="22246"/>
                  </a:lnTo>
                  <a:lnTo>
                    <a:pt x="20522" y="21326"/>
                  </a:lnTo>
                  <a:lnTo>
                    <a:pt x="18654" y="19429"/>
                  </a:lnTo>
                  <a:lnTo>
                    <a:pt x="17389" y="18165"/>
                  </a:lnTo>
                  <a:lnTo>
                    <a:pt x="16153" y="16929"/>
                  </a:lnTo>
                  <a:lnTo>
                    <a:pt x="14946" y="15779"/>
                  </a:lnTo>
                  <a:lnTo>
                    <a:pt x="13796" y="14716"/>
                  </a:lnTo>
                  <a:lnTo>
                    <a:pt x="13279" y="14256"/>
                  </a:lnTo>
                  <a:lnTo>
                    <a:pt x="12733" y="13854"/>
                  </a:lnTo>
                  <a:lnTo>
                    <a:pt x="12244" y="13480"/>
                  </a:lnTo>
                  <a:lnTo>
                    <a:pt x="11785" y="13164"/>
                  </a:lnTo>
                  <a:lnTo>
                    <a:pt x="11353" y="12905"/>
                  </a:lnTo>
                  <a:lnTo>
                    <a:pt x="10951" y="12704"/>
                  </a:lnTo>
                  <a:lnTo>
                    <a:pt x="10577" y="12589"/>
                  </a:lnTo>
                  <a:lnTo>
                    <a:pt x="10405" y="12560"/>
                  </a:lnTo>
                  <a:lnTo>
                    <a:pt x="10261" y="12560"/>
                  </a:lnTo>
                  <a:lnTo>
                    <a:pt x="10031" y="12589"/>
                  </a:lnTo>
                  <a:lnTo>
                    <a:pt x="9859" y="12647"/>
                  </a:lnTo>
                  <a:lnTo>
                    <a:pt x="9687" y="12733"/>
                  </a:lnTo>
                  <a:lnTo>
                    <a:pt x="9485" y="12848"/>
                  </a:lnTo>
                  <a:lnTo>
                    <a:pt x="9284" y="12992"/>
                  </a:lnTo>
                  <a:lnTo>
                    <a:pt x="8882" y="13394"/>
                  </a:lnTo>
                  <a:lnTo>
                    <a:pt x="8422" y="13882"/>
                  </a:lnTo>
                  <a:lnTo>
                    <a:pt x="7962" y="14457"/>
                  </a:lnTo>
                  <a:lnTo>
                    <a:pt x="7473" y="15147"/>
                  </a:lnTo>
                  <a:lnTo>
                    <a:pt x="6985" y="15894"/>
                  </a:lnTo>
                  <a:lnTo>
                    <a:pt x="6468" y="16728"/>
                  </a:lnTo>
                  <a:lnTo>
                    <a:pt x="5921" y="17648"/>
                  </a:lnTo>
                  <a:lnTo>
                    <a:pt x="5347" y="18596"/>
                  </a:lnTo>
                  <a:lnTo>
                    <a:pt x="4226" y="20665"/>
                  </a:lnTo>
                  <a:lnTo>
                    <a:pt x="3047" y="22878"/>
                  </a:lnTo>
                  <a:lnTo>
                    <a:pt x="1869" y="25178"/>
                  </a:lnTo>
                  <a:lnTo>
                    <a:pt x="691" y="27448"/>
                  </a:lnTo>
                  <a:lnTo>
                    <a:pt x="288" y="28224"/>
                  </a:lnTo>
                  <a:lnTo>
                    <a:pt x="1" y="28655"/>
                  </a:lnTo>
                  <a:lnTo>
                    <a:pt x="317" y="28885"/>
                  </a:lnTo>
                  <a:lnTo>
                    <a:pt x="432" y="28713"/>
                  </a:lnTo>
                  <a:lnTo>
                    <a:pt x="604" y="28454"/>
                  </a:lnTo>
                  <a:lnTo>
                    <a:pt x="1007" y="27678"/>
                  </a:lnTo>
                  <a:lnTo>
                    <a:pt x="2214" y="25350"/>
                  </a:lnTo>
                  <a:lnTo>
                    <a:pt x="3105" y="23626"/>
                  </a:lnTo>
                  <a:lnTo>
                    <a:pt x="4111" y="21700"/>
                  </a:lnTo>
                  <a:lnTo>
                    <a:pt x="5203" y="19717"/>
                  </a:lnTo>
                  <a:lnTo>
                    <a:pt x="6295" y="17734"/>
                  </a:lnTo>
                  <a:lnTo>
                    <a:pt x="6870" y="16814"/>
                  </a:lnTo>
                  <a:lnTo>
                    <a:pt x="7387" y="15952"/>
                  </a:lnTo>
                  <a:lnTo>
                    <a:pt x="7933" y="15176"/>
                  </a:lnTo>
                  <a:lnTo>
                    <a:pt x="8422" y="14486"/>
                  </a:lnTo>
                  <a:lnTo>
                    <a:pt x="8911" y="13911"/>
                  </a:lnTo>
                  <a:lnTo>
                    <a:pt x="9342" y="13451"/>
                  </a:lnTo>
                  <a:lnTo>
                    <a:pt x="9572" y="13279"/>
                  </a:lnTo>
                  <a:lnTo>
                    <a:pt x="9773" y="13135"/>
                  </a:lnTo>
                  <a:lnTo>
                    <a:pt x="9945" y="13020"/>
                  </a:lnTo>
                  <a:lnTo>
                    <a:pt x="10118" y="12963"/>
                  </a:lnTo>
                  <a:lnTo>
                    <a:pt x="10290" y="12934"/>
                  </a:lnTo>
                  <a:lnTo>
                    <a:pt x="10405" y="12963"/>
                  </a:lnTo>
                  <a:lnTo>
                    <a:pt x="10577" y="12992"/>
                  </a:lnTo>
                  <a:lnTo>
                    <a:pt x="10922" y="13106"/>
                  </a:lnTo>
                  <a:lnTo>
                    <a:pt x="11296" y="13308"/>
                  </a:lnTo>
                  <a:lnTo>
                    <a:pt x="11727" y="13566"/>
                  </a:lnTo>
                  <a:lnTo>
                    <a:pt x="12187" y="13911"/>
                  </a:lnTo>
                  <a:lnTo>
                    <a:pt x="12676" y="14285"/>
                  </a:lnTo>
                  <a:lnTo>
                    <a:pt x="13193" y="14716"/>
                  </a:lnTo>
                  <a:lnTo>
                    <a:pt x="13739" y="15205"/>
                  </a:lnTo>
                  <a:lnTo>
                    <a:pt x="14889" y="16239"/>
                  </a:lnTo>
                  <a:lnTo>
                    <a:pt x="16038" y="17360"/>
                  </a:lnTo>
                  <a:lnTo>
                    <a:pt x="18366" y="19717"/>
                  </a:lnTo>
                  <a:lnTo>
                    <a:pt x="20637" y="21987"/>
                  </a:lnTo>
                  <a:lnTo>
                    <a:pt x="21585" y="22907"/>
                  </a:lnTo>
                  <a:lnTo>
                    <a:pt x="22447" y="23712"/>
                  </a:lnTo>
                  <a:lnTo>
                    <a:pt x="23195" y="24344"/>
                  </a:lnTo>
                  <a:lnTo>
                    <a:pt x="23540" y="24574"/>
                  </a:lnTo>
                  <a:lnTo>
                    <a:pt x="23827" y="24804"/>
                  </a:lnTo>
                  <a:lnTo>
                    <a:pt x="24114" y="24948"/>
                  </a:lnTo>
                  <a:lnTo>
                    <a:pt x="24373" y="25091"/>
                  </a:lnTo>
                  <a:lnTo>
                    <a:pt x="24603" y="25149"/>
                  </a:lnTo>
                  <a:lnTo>
                    <a:pt x="24775" y="25178"/>
                  </a:lnTo>
                  <a:lnTo>
                    <a:pt x="24862" y="25178"/>
                  </a:lnTo>
                  <a:lnTo>
                    <a:pt x="24977" y="25149"/>
                  </a:lnTo>
                  <a:lnTo>
                    <a:pt x="25092" y="25091"/>
                  </a:lnTo>
                  <a:lnTo>
                    <a:pt x="25379" y="24919"/>
                  </a:lnTo>
                  <a:lnTo>
                    <a:pt x="25695" y="24660"/>
                  </a:lnTo>
                  <a:lnTo>
                    <a:pt x="26069" y="24287"/>
                  </a:lnTo>
                  <a:lnTo>
                    <a:pt x="26500" y="23856"/>
                  </a:lnTo>
                  <a:lnTo>
                    <a:pt x="26960" y="23310"/>
                  </a:lnTo>
                  <a:lnTo>
                    <a:pt x="28023" y="21987"/>
                  </a:lnTo>
                  <a:lnTo>
                    <a:pt x="29230" y="20349"/>
                  </a:lnTo>
                  <a:lnTo>
                    <a:pt x="30610" y="18452"/>
                  </a:lnTo>
                  <a:lnTo>
                    <a:pt x="32162" y="16268"/>
                  </a:lnTo>
                  <a:lnTo>
                    <a:pt x="33858" y="13854"/>
                  </a:lnTo>
                  <a:lnTo>
                    <a:pt x="35841" y="11008"/>
                  </a:lnTo>
                  <a:lnTo>
                    <a:pt x="37709" y="8393"/>
                  </a:lnTo>
                  <a:lnTo>
                    <a:pt x="38514" y="7301"/>
                  </a:lnTo>
                  <a:lnTo>
                    <a:pt x="39203" y="6439"/>
                  </a:lnTo>
                  <a:lnTo>
                    <a:pt x="39462" y="6122"/>
                  </a:lnTo>
                  <a:lnTo>
                    <a:pt x="39721" y="5864"/>
                  </a:lnTo>
                  <a:lnTo>
                    <a:pt x="39893" y="5691"/>
                  </a:lnTo>
                  <a:lnTo>
                    <a:pt x="40037" y="5605"/>
                  </a:lnTo>
                  <a:lnTo>
                    <a:pt x="40066" y="5605"/>
                  </a:lnTo>
                  <a:lnTo>
                    <a:pt x="40094" y="5634"/>
                  </a:lnTo>
                  <a:lnTo>
                    <a:pt x="40209" y="5663"/>
                  </a:lnTo>
                  <a:lnTo>
                    <a:pt x="40324" y="5749"/>
                  </a:lnTo>
                  <a:lnTo>
                    <a:pt x="40525" y="5893"/>
                  </a:lnTo>
                  <a:lnTo>
                    <a:pt x="40784" y="6094"/>
                  </a:lnTo>
                  <a:lnTo>
                    <a:pt x="41129" y="6381"/>
                  </a:lnTo>
                  <a:lnTo>
                    <a:pt x="41560" y="6755"/>
                  </a:lnTo>
                  <a:lnTo>
                    <a:pt x="42049" y="7243"/>
                  </a:lnTo>
                  <a:lnTo>
                    <a:pt x="42911" y="8106"/>
                  </a:lnTo>
                  <a:lnTo>
                    <a:pt x="43859" y="9083"/>
                  </a:lnTo>
                  <a:lnTo>
                    <a:pt x="45900" y="11296"/>
                  </a:lnTo>
                  <a:lnTo>
                    <a:pt x="47481" y="12992"/>
                  </a:lnTo>
                  <a:lnTo>
                    <a:pt x="48946" y="14515"/>
                  </a:lnTo>
                  <a:lnTo>
                    <a:pt x="50297" y="15894"/>
                  </a:lnTo>
                  <a:lnTo>
                    <a:pt x="51504" y="17073"/>
                  </a:lnTo>
                  <a:lnTo>
                    <a:pt x="52050" y="17561"/>
                  </a:lnTo>
                  <a:lnTo>
                    <a:pt x="52539" y="18021"/>
                  </a:lnTo>
                  <a:lnTo>
                    <a:pt x="53028" y="18395"/>
                  </a:lnTo>
                  <a:lnTo>
                    <a:pt x="53459" y="18740"/>
                  </a:lnTo>
                  <a:lnTo>
                    <a:pt x="53832" y="18998"/>
                  </a:lnTo>
                  <a:lnTo>
                    <a:pt x="54206" y="19171"/>
                  </a:lnTo>
                  <a:lnTo>
                    <a:pt x="54493" y="19286"/>
                  </a:lnTo>
                  <a:lnTo>
                    <a:pt x="54637" y="19315"/>
                  </a:lnTo>
                  <a:lnTo>
                    <a:pt x="54925" y="19315"/>
                  </a:lnTo>
                  <a:lnTo>
                    <a:pt x="55040" y="19257"/>
                  </a:lnTo>
                  <a:lnTo>
                    <a:pt x="55327" y="19113"/>
                  </a:lnTo>
                  <a:lnTo>
                    <a:pt x="55614" y="18912"/>
                  </a:lnTo>
                  <a:lnTo>
                    <a:pt x="55931" y="18596"/>
                  </a:lnTo>
                  <a:lnTo>
                    <a:pt x="56304" y="18222"/>
                  </a:lnTo>
                  <a:lnTo>
                    <a:pt x="56678" y="17791"/>
                  </a:lnTo>
                  <a:lnTo>
                    <a:pt x="57109" y="17245"/>
                  </a:lnTo>
                  <a:lnTo>
                    <a:pt x="57540" y="16670"/>
                  </a:lnTo>
                  <a:lnTo>
                    <a:pt x="58546" y="15262"/>
                  </a:lnTo>
                  <a:lnTo>
                    <a:pt x="59667" y="13595"/>
                  </a:lnTo>
                  <a:lnTo>
                    <a:pt x="60931" y="11669"/>
                  </a:lnTo>
                  <a:lnTo>
                    <a:pt x="62311" y="9514"/>
                  </a:lnTo>
                  <a:lnTo>
                    <a:pt x="64352" y="6352"/>
                  </a:lnTo>
                  <a:lnTo>
                    <a:pt x="65357" y="4829"/>
                  </a:lnTo>
                  <a:lnTo>
                    <a:pt x="66306" y="3450"/>
                  </a:lnTo>
                  <a:lnTo>
                    <a:pt x="67197" y="2242"/>
                  </a:lnTo>
                  <a:lnTo>
                    <a:pt x="67599" y="1754"/>
                  </a:lnTo>
                  <a:lnTo>
                    <a:pt x="67944" y="1294"/>
                  </a:lnTo>
                  <a:lnTo>
                    <a:pt x="68289" y="949"/>
                  </a:lnTo>
                  <a:lnTo>
                    <a:pt x="68576" y="662"/>
                  </a:lnTo>
                  <a:lnTo>
                    <a:pt x="68835" y="489"/>
                  </a:lnTo>
                  <a:lnTo>
                    <a:pt x="68950" y="432"/>
                  </a:lnTo>
                  <a:lnTo>
                    <a:pt x="69065" y="403"/>
                  </a:lnTo>
                  <a:lnTo>
                    <a:pt x="69123" y="374"/>
                  </a:lnTo>
                  <a:lnTo>
                    <a:pt x="69237" y="403"/>
                  </a:lnTo>
                  <a:lnTo>
                    <a:pt x="69352" y="432"/>
                  </a:lnTo>
                  <a:lnTo>
                    <a:pt x="69640" y="547"/>
                  </a:lnTo>
                  <a:lnTo>
                    <a:pt x="70014" y="805"/>
                  </a:lnTo>
                  <a:lnTo>
                    <a:pt x="70502" y="1179"/>
                  </a:lnTo>
                  <a:lnTo>
                    <a:pt x="71048" y="1696"/>
                  </a:lnTo>
                  <a:lnTo>
                    <a:pt x="71738" y="2386"/>
                  </a:lnTo>
                  <a:lnTo>
                    <a:pt x="72543" y="3306"/>
                  </a:lnTo>
                  <a:lnTo>
                    <a:pt x="73462" y="4427"/>
                  </a:lnTo>
                  <a:lnTo>
                    <a:pt x="74210" y="5346"/>
                  </a:lnTo>
                  <a:lnTo>
                    <a:pt x="74986" y="6324"/>
                  </a:lnTo>
                  <a:lnTo>
                    <a:pt x="76509" y="8364"/>
                  </a:lnTo>
                  <a:lnTo>
                    <a:pt x="77975" y="10376"/>
                  </a:lnTo>
                  <a:lnTo>
                    <a:pt x="79268" y="12216"/>
                  </a:lnTo>
                  <a:lnTo>
                    <a:pt x="80590" y="14055"/>
                  </a:lnTo>
                  <a:lnTo>
                    <a:pt x="81107" y="14773"/>
                  </a:lnTo>
                  <a:lnTo>
                    <a:pt x="81539" y="15320"/>
                  </a:lnTo>
                  <a:lnTo>
                    <a:pt x="81855" y="15061"/>
                  </a:lnTo>
                  <a:lnTo>
                    <a:pt x="80906" y="13825"/>
                  </a:lnTo>
                  <a:lnTo>
                    <a:pt x="79584" y="11986"/>
                  </a:lnTo>
                  <a:lnTo>
                    <a:pt x="77917" y="9658"/>
                  </a:lnTo>
                  <a:lnTo>
                    <a:pt x="76308" y="7445"/>
                  </a:lnTo>
                  <a:lnTo>
                    <a:pt x="74756" y="5404"/>
                  </a:lnTo>
                  <a:lnTo>
                    <a:pt x="74037" y="4484"/>
                  </a:lnTo>
                  <a:lnTo>
                    <a:pt x="73319" y="3622"/>
                  </a:lnTo>
                  <a:lnTo>
                    <a:pt x="72658" y="2846"/>
                  </a:lnTo>
                  <a:lnTo>
                    <a:pt x="72025" y="2127"/>
                  </a:lnTo>
                  <a:lnTo>
                    <a:pt x="71422" y="1495"/>
                  </a:lnTo>
                  <a:lnTo>
                    <a:pt x="70876" y="978"/>
                  </a:lnTo>
                  <a:lnTo>
                    <a:pt x="70358" y="575"/>
                  </a:lnTo>
                  <a:lnTo>
                    <a:pt x="70128" y="403"/>
                  </a:lnTo>
                  <a:lnTo>
                    <a:pt x="69899" y="259"/>
                  </a:lnTo>
                  <a:lnTo>
                    <a:pt x="69669" y="144"/>
                  </a:lnTo>
                  <a:lnTo>
                    <a:pt x="69467" y="58"/>
                  </a:lnTo>
                  <a:lnTo>
                    <a:pt x="69295" y="29"/>
                  </a:lnTo>
                  <a:lnTo>
                    <a:pt x="69123" y="1"/>
                  </a:lnTo>
                  <a:close/>
                </a:path>
              </a:pathLst>
            </a:custGeom>
            <a:solidFill>
              <a:srgbClr val="FFFFFF">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4"/>
            <p:cNvSpPr/>
            <p:nvPr/>
          </p:nvSpPr>
          <p:spPr>
            <a:xfrm>
              <a:off x="4289950" y="3866650"/>
              <a:ext cx="2046375" cy="722150"/>
            </a:xfrm>
            <a:custGeom>
              <a:avLst/>
              <a:gdLst/>
              <a:ahLst/>
              <a:cxnLst/>
              <a:rect l="l" t="t" r="r" b="b"/>
              <a:pathLst>
                <a:path w="81855" h="28886" fill="none" extrusionOk="0">
                  <a:moveTo>
                    <a:pt x="69123" y="1"/>
                  </a:moveTo>
                  <a:lnTo>
                    <a:pt x="69123" y="1"/>
                  </a:lnTo>
                  <a:lnTo>
                    <a:pt x="68979" y="1"/>
                  </a:lnTo>
                  <a:lnTo>
                    <a:pt x="68979" y="1"/>
                  </a:lnTo>
                  <a:lnTo>
                    <a:pt x="68778" y="87"/>
                  </a:lnTo>
                  <a:lnTo>
                    <a:pt x="68519" y="231"/>
                  </a:lnTo>
                  <a:lnTo>
                    <a:pt x="68260" y="460"/>
                  </a:lnTo>
                  <a:lnTo>
                    <a:pt x="67944" y="748"/>
                  </a:lnTo>
                  <a:lnTo>
                    <a:pt x="67599" y="1122"/>
                  </a:lnTo>
                  <a:lnTo>
                    <a:pt x="67254" y="1553"/>
                  </a:lnTo>
                  <a:lnTo>
                    <a:pt x="66450" y="2616"/>
                  </a:lnTo>
                  <a:lnTo>
                    <a:pt x="65501" y="3938"/>
                  </a:lnTo>
                  <a:lnTo>
                    <a:pt x="64467" y="5490"/>
                  </a:lnTo>
                  <a:lnTo>
                    <a:pt x="63288" y="7301"/>
                  </a:lnTo>
                  <a:lnTo>
                    <a:pt x="61995" y="9313"/>
                  </a:lnTo>
                  <a:lnTo>
                    <a:pt x="61995" y="9313"/>
                  </a:lnTo>
                  <a:lnTo>
                    <a:pt x="59868" y="12589"/>
                  </a:lnTo>
                  <a:lnTo>
                    <a:pt x="58805" y="14199"/>
                  </a:lnTo>
                  <a:lnTo>
                    <a:pt x="57770" y="15693"/>
                  </a:lnTo>
                  <a:lnTo>
                    <a:pt x="56821" y="16987"/>
                  </a:lnTo>
                  <a:lnTo>
                    <a:pt x="56390" y="17533"/>
                  </a:lnTo>
                  <a:lnTo>
                    <a:pt x="55988" y="17992"/>
                  </a:lnTo>
                  <a:lnTo>
                    <a:pt x="55614" y="18395"/>
                  </a:lnTo>
                  <a:lnTo>
                    <a:pt x="55298" y="18682"/>
                  </a:lnTo>
                  <a:lnTo>
                    <a:pt x="55011" y="18855"/>
                  </a:lnTo>
                  <a:lnTo>
                    <a:pt x="54896" y="18912"/>
                  </a:lnTo>
                  <a:lnTo>
                    <a:pt x="54781" y="18941"/>
                  </a:lnTo>
                  <a:lnTo>
                    <a:pt x="54781" y="18941"/>
                  </a:lnTo>
                  <a:lnTo>
                    <a:pt x="54752" y="18941"/>
                  </a:lnTo>
                  <a:lnTo>
                    <a:pt x="54752" y="18941"/>
                  </a:lnTo>
                  <a:lnTo>
                    <a:pt x="54637" y="18912"/>
                  </a:lnTo>
                  <a:lnTo>
                    <a:pt x="54493" y="18883"/>
                  </a:lnTo>
                  <a:lnTo>
                    <a:pt x="54177" y="18740"/>
                  </a:lnTo>
                  <a:lnTo>
                    <a:pt x="53775" y="18481"/>
                  </a:lnTo>
                  <a:lnTo>
                    <a:pt x="53344" y="18165"/>
                  </a:lnTo>
                  <a:lnTo>
                    <a:pt x="52855" y="17763"/>
                  </a:lnTo>
                  <a:lnTo>
                    <a:pt x="52338" y="17303"/>
                  </a:lnTo>
                  <a:lnTo>
                    <a:pt x="51188" y="16239"/>
                  </a:lnTo>
                  <a:lnTo>
                    <a:pt x="49952" y="15003"/>
                  </a:lnTo>
                  <a:lnTo>
                    <a:pt x="48659" y="13681"/>
                  </a:lnTo>
                  <a:lnTo>
                    <a:pt x="46187" y="11037"/>
                  </a:lnTo>
                  <a:lnTo>
                    <a:pt x="46187" y="11037"/>
                  </a:lnTo>
                  <a:lnTo>
                    <a:pt x="43773" y="8450"/>
                  </a:lnTo>
                  <a:lnTo>
                    <a:pt x="42796" y="7445"/>
                  </a:lnTo>
                  <a:lnTo>
                    <a:pt x="41991" y="6640"/>
                  </a:lnTo>
                  <a:lnTo>
                    <a:pt x="41301" y="6007"/>
                  </a:lnTo>
                  <a:lnTo>
                    <a:pt x="40755" y="5576"/>
                  </a:lnTo>
                  <a:lnTo>
                    <a:pt x="40554" y="5433"/>
                  </a:lnTo>
                  <a:lnTo>
                    <a:pt x="40353" y="5318"/>
                  </a:lnTo>
                  <a:lnTo>
                    <a:pt x="40181" y="5260"/>
                  </a:lnTo>
                  <a:lnTo>
                    <a:pt x="40037" y="5231"/>
                  </a:lnTo>
                  <a:lnTo>
                    <a:pt x="40037" y="5231"/>
                  </a:lnTo>
                  <a:lnTo>
                    <a:pt x="39979" y="5231"/>
                  </a:lnTo>
                  <a:lnTo>
                    <a:pt x="39951" y="5231"/>
                  </a:lnTo>
                  <a:lnTo>
                    <a:pt x="39951" y="5231"/>
                  </a:lnTo>
                  <a:lnTo>
                    <a:pt x="39807" y="5318"/>
                  </a:lnTo>
                  <a:lnTo>
                    <a:pt x="39634" y="5433"/>
                  </a:lnTo>
                  <a:lnTo>
                    <a:pt x="39405" y="5634"/>
                  </a:lnTo>
                  <a:lnTo>
                    <a:pt x="39175" y="5921"/>
                  </a:lnTo>
                  <a:lnTo>
                    <a:pt x="38571" y="6640"/>
                  </a:lnTo>
                  <a:lnTo>
                    <a:pt x="37824" y="7588"/>
                  </a:lnTo>
                  <a:lnTo>
                    <a:pt x="36933" y="8795"/>
                  </a:lnTo>
                  <a:lnTo>
                    <a:pt x="35927" y="10204"/>
                  </a:lnTo>
                  <a:lnTo>
                    <a:pt x="33541" y="13624"/>
                  </a:lnTo>
                  <a:lnTo>
                    <a:pt x="33541" y="13624"/>
                  </a:lnTo>
                  <a:lnTo>
                    <a:pt x="30955" y="17303"/>
                  </a:lnTo>
                  <a:lnTo>
                    <a:pt x="29633" y="19171"/>
                  </a:lnTo>
                  <a:lnTo>
                    <a:pt x="28339" y="20895"/>
                  </a:lnTo>
                  <a:lnTo>
                    <a:pt x="27161" y="22419"/>
                  </a:lnTo>
                  <a:lnTo>
                    <a:pt x="26644" y="23080"/>
                  </a:lnTo>
                  <a:lnTo>
                    <a:pt x="26155" y="23654"/>
                  </a:lnTo>
                  <a:lnTo>
                    <a:pt x="25724" y="24114"/>
                  </a:lnTo>
                  <a:lnTo>
                    <a:pt x="25350" y="24459"/>
                  </a:lnTo>
                  <a:lnTo>
                    <a:pt x="25063" y="24689"/>
                  </a:lnTo>
                  <a:lnTo>
                    <a:pt x="24919" y="24747"/>
                  </a:lnTo>
                  <a:lnTo>
                    <a:pt x="24833" y="24775"/>
                  </a:lnTo>
                  <a:lnTo>
                    <a:pt x="24833" y="24775"/>
                  </a:lnTo>
                  <a:lnTo>
                    <a:pt x="24775" y="24775"/>
                  </a:lnTo>
                  <a:lnTo>
                    <a:pt x="24775" y="24775"/>
                  </a:lnTo>
                  <a:lnTo>
                    <a:pt x="24603" y="24747"/>
                  </a:lnTo>
                  <a:lnTo>
                    <a:pt x="24373" y="24660"/>
                  </a:lnTo>
                  <a:lnTo>
                    <a:pt x="24086" y="24517"/>
                  </a:lnTo>
                  <a:lnTo>
                    <a:pt x="23798" y="24315"/>
                  </a:lnTo>
                  <a:lnTo>
                    <a:pt x="23108" y="23769"/>
                  </a:lnTo>
                  <a:lnTo>
                    <a:pt x="22304" y="23051"/>
                  </a:lnTo>
                  <a:lnTo>
                    <a:pt x="21442" y="22246"/>
                  </a:lnTo>
                  <a:lnTo>
                    <a:pt x="20522" y="21326"/>
                  </a:lnTo>
                  <a:lnTo>
                    <a:pt x="18654" y="19429"/>
                  </a:lnTo>
                  <a:lnTo>
                    <a:pt x="18654" y="19429"/>
                  </a:lnTo>
                  <a:lnTo>
                    <a:pt x="17389" y="18165"/>
                  </a:lnTo>
                  <a:lnTo>
                    <a:pt x="16153" y="16929"/>
                  </a:lnTo>
                  <a:lnTo>
                    <a:pt x="14946" y="15779"/>
                  </a:lnTo>
                  <a:lnTo>
                    <a:pt x="13796" y="14716"/>
                  </a:lnTo>
                  <a:lnTo>
                    <a:pt x="13279" y="14256"/>
                  </a:lnTo>
                  <a:lnTo>
                    <a:pt x="12733" y="13854"/>
                  </a:lnTo>
                  <a:lnTo>
                    <a:pt x="12244" y="13480"/>
                  </a:lnTo>
                  <a:lnTo>
                    <a:pt x="11785" y="13164"/>
                  </a:lnTo>
                  <a:lnTo>
                    <a:pt x="11353" y="12905"/>
                  </a:lnTo>
                  <a:lnTo>
                    <a:pt x="10951" y="12704"/>
                  </a:lnTo>
                  <a:lnTo>
                    <a:pt x="10577" y="12589"/>
                  </a:lnTo>
                  <a:lnTo>
                    <a:pt x="10405" y="12560"/>
                  </a:lnTo>
                  <a:lnTo>
                    <a:pt x="10261" y="12560"/>
                  </a:lnTo>
                  <a:lnTo>
                    <a:pt x="10261" y="12560"/>
                  </a:lnTo>
                  <a:lnTo>
                    <a:pt x="10031" y="12589"/>
                  </a:lnTo>
                  <a:lnTo>
                    <a:pt x="10031" y="12589"/>
                  </a:lnTo>
                  <a:lnTo>
                    <a:pt x="9859" y="12647"/>
                  </a:lnTo>
                  <a:lnTo>
                    <a:pt x="9687" y="12733"/>
                  </a:lnTo>
                  <a:lnTo>
                    <a:pt x="9485" y="12848"/>
                  </a:lnTo>
                  <a:lnTo>
                    <a:pt x="9284" y="12992"/>
                  </a:lnTo>
                  <a:lnTo>
                    <a:pt x="8882" y="13394"/>
                  </a:lnTo>
                  <a:lnTo>
                    <a:pt x="8422" y="13882"/>
                  </a:lnTo>
                  <a:lnTo>
                    <a:pt x="7962" y="14457"/>
                  </a:lnTo>
                  <a:lnTo>
                    <a:pt x="7473" y="15147"/>
                  </a:lnTo>
                  <a:lnTo>
                    <a:pt x="6985" y="15894"/>
                  </a:lnTo>
                  <a:lnTo>
                    <a:pt x="6468" y="16728"/>
                  </a:lnTo>
                  <a:lnTo>
                    <a:pt x="5921" y="17648"/>
                  </a:lnTo>
                  <a:lnTo>
                    <a:pt x="5347" y="18596"/>
                  </a:lnTo>
                  <a:lnTo>
                    <a:pt x="4226" y="20665"/>
                  </a:lnTo>
                  <a:lnTo>
                    <a:pt x="3047" y="22878"/>
                  </a:lnTo>
                  <a:lnTo>
                    <a:pt x="1869" y="25178"/>
                  </a:lnTo>
                  <a:lnTo>
                    <a:pt x="1869" y="25178"/>
                  </a:lnTo>
                  <a:lnTo>
                    <a:pt x="691" y="27448"/>
                  </a:lnTo>
                  <a:lnTo>
                    <a:pt x="288" y="28224"/>
                  </a:lnTo>
                  <a:lnTo>
                    <a:pt x="1" y="28655"/>
                  </a:lnTo>
                  <a:lnTo>
                    <a:pt x="317" y="28885"/>
                  </a:lnTo>
                  <a:lnTo>
                    <a:pt x="317" y="28885"/>
                  </a:lnTo>
                  <a:lnTo>
                    <a:pt x="432" y="28713"/>
                  </a:lnTo>
                  <a:lnTo>
                    <a:pt x="604" y="28454"/>
                  </a:lnTo>
                  <a:lnTo>
                    <a:pt x="1007" y="27678"/>
                  </a:lnTo>
                  <a:lnTo>
                    <a:pt x="2214" y="25350"/>
                  </a:lnTo>
                  <a:lnTo>
                    <a:pt x="2214" y="25350"/>
                  </a:lnTo>
                  <a:lnTo>
                    <a:pt x="3105" y="23626"/>
                  </a:lnTo>
                  <a:lnTo>
                    <a:pt x="4111" y="21700"/>
                  </a:lnTo>
                  <a:lnTo>
                    <a:pt x="5203" y="19717"/>
                  </a:lnTo>
                  <a:lnTo>
                    <a:pt x="6295" y="17734"/>
                  </a:lnTo>
                  <a:lnTo>
                    <a:pt x="6870" y="16814"/>
                  </a:lnTo>
                  <a:lnTo>
                    <a:pt x="7387" y="15952"/>
                  </a:lnTo>
                  <a:lnTo>
                    <a:pt x="7933" y="15176"/>
                  </a:lnTo>
                  <a:lnTo>
                    <a:pt x="8422" y="14486"/>
                  </a:lnTo>
                  <a:lnTo>
                    <a:pt x="8911" y="13911"/>
                  </a:lnTo>
                  <a:lnTo>
                    <a:pt x="9342" y="13451"/>
                  </a:lnTo>
                  <a:lnTo>
                    <a:pt x="9572" y="13279"/>
                  </a:lnTo>
                  <a:lnTo>
                    <a:pt x="9773" y="13135"/>
                  </a:lnTo>
                  <a:lnTo>
                    <a:pt x="9945" y="13020"/>
                  </a:lnTo>
                  <a:lnTo>
                    <a:pt x="10118" y="12963"/>
                  </a:lnTo>
                  <a:lnTo>
                    <a:pt x="10118" y="12963"/>
                  </a:lnTo>
                  <a:lnTo>
                    <a:pt x="10290" y="12934"/>
                  </a:lnTo>
                  <a:lnTo>
                    <a:pt x="10290" y="12934"/>
                  </a:lnTo>
                  <a:lnTo>
                    <a:pt x="10405" y="12963"/>
                  </a:lnTo>
                  <a:lnTo>
                    <a:pt x="10577" y="12992"/>
                  </a:lnTo>
                  <a:lnTo>
                    <a:pt x="10922" y="13106"/>
                  </a:lnTo>
                  <a:lnTo>
                    <a:pt x="11296" y="13308"/>
                  </a:lnTo>
                  <a:lnTo>
                    <a:pt x="11727" y="13566"/>
                  </a:lnTo>
                  <a:lnTo>
                    <a:pt x="12187" y="13911"/>
                  </a:lnTo>
                  <a:lnTo>
                    <a:pt x="12676" y="14285"/>
                  </a:lnTo>
                  <a:lnTo>
                    <a:pt x="13193" y="14716"/>
                  </a:lnTo>
                  <a:lnTo>
                    <a:pt x="13739" y="15205"/>
                  </a:lnTo>
                  <a:lnTo>
                    <a:pt x="14889" y="16239"/>
                  </a:lnTo>
                  <a:lnTo>
                    <a:pt x="16038" y="17360"/>
                  </a:lnTo>
                  <a:lnTo>
                    <a:pt x="18366" y="19717"/>
                  </a:lnTo>
                  <a:lnTo>
                    <a:pt x="18366" y="19717"/>
                  </a:lnTo>
                  <a:lnTo>
                    <a:pt x="20637" y="21987"/>
                  </a:lnTo>
                  <a:lnTo>
                    <a:pt x="21585" y="22907"/>
                  </a:lnTo>
                  <a:lnTo>
                    <a:pt x="22447" y="23712"/>
                  </a:lnTo>
                  <a:lnTo>
                    <a:pt x="23195" y="24344"/>
                  </a:lnTo>
                  <a:lnTo>
                    <a:pt x="23540" y="24574"/>
                  </a:lnTo>
                  <a:lnTo>
                    <a:pt x="23827" y="24804"/>
                  </a:lnTo>
                  <a:lnTo>
                    <a:pt x="24114" y="24948"/>
                  </a:lnTo>
                  <a:lnTo>
                    <a:pt x="24373" y="25091"/>
                  </a:lnTo>
                  <a:lnTo>
                    <a:pt x="24603" y="25149"/>
                  </a:lnTo>
                  <a:lnTo>
                    <a:pt x="24775" y="25178"/>
                  </a:lnTo>
                  <a:lnTo>
                    <a:pt x="24775" y="25178"/>
                  </a:lnTo>
                  <a:lnTo>
                    <a:pt x="24862" y="25178"/>
                  </a:lnTo>
                  <a:lnTo>
                    <a:pt x="24862" y="25178"/>
                  </a:lnTo>
                  <a:lnTo>
                    <a:pt x="24977" y="25149"/>
                  </a:lnTo>
                  <a:lnTo>
                    <a:pt x="25092" y="25091"/>
                  </a:lnTo>
                  <a:lnTo>
                    <a:pt x="25379" y="24919"/>
                  </a:lnTo>
                  <a:lnTo>
                    <a:pt x="25695" y="24660"/>
                  </a:lnTo>
                  <a:lnTo>
                    <a:pt x="26069" y="24287"/>
                  </a:lnTo>
                  <a:lnTo>
                    <a:pt x="26500" y="23856"/>
                  </a:lnTo>
                  <a:lnTo>
                    <a:pt x="26960" y="23310"/>
                  </a:lnTo>
                  <a:lnTo>
                    <a:pt x="28023" y="21987"/>
                  </a:lnTo>
                  <a:lnTo>
                    <a:pt x="29230" y="20349"/>
                  </a:lnTo>
                  <a:lnTo>
                    <a:pt x="30610" y="18452"/>
                  </a:lnTo>
                  <a:lnTo>
                    <a:pt x="32162" y="16268"/>
                  </a:lnTo>
                  <a:lnTo>
                    <a:pt x="33858" y="13854"/>
                  </a:lnTo>
                  <a:lnTo>
                    <a:pt x="33858" y="13854"/>
                  </a:lnTo>
                  <a:lnTo>
                    <a:pt x="35841" y="11008"/>
                  </a:lnTo>
                  <a:lnTo>
                    <a:pt x="37709" y="8393"/>
                  </a:lnTo>
                  <a:lnTo>
                    <a:pt x="38514" y="7301"/>
                  </a:lnTo>
                  <a:lnTo>
                    <a:pt x="39203" y="6439"/>
                  </a:lnTo>
                  <a:lnTo>
                    <a:pt x="39462" y="6122"/>
                  </a:lnTo>
                  <a:lnTo>
                    <a:pt x="39721" y="5864"/>
                  </a:lnTo>
                  <a:lnTo>
                    <a:pt x="39893" y="5691"/>
                  </a:lnTo>
                  <a:lnTo>
                    <a:pt x="40037" y="5605"/>
                  </a:lnTo>
                  <a:lnTo>
                    <a:pt x="40037" y="5605"/>
                  </a:lnTo>
                  <a:lnTo>
                    <a:pt x="40066" y="5605"/>
                  </a:lnTo>
                  <a:lnTo>
                    <a:pt x="40066" y="5605"/>
                  </a:lnTo>
                  <a:lnTo>
                    <a:pt x="40094" y="5634"/>
                  </a:lnTo>
                  <a:lnTo>
                    <a:pt x="40209" y="5663"/>
                  </a:lnTo>
                  <a:lnTo>
                    <a:pt x="40324" y="5749"/>
                  </a:lnTo>
                  <a:lnTo>
                    <a:pt x="40525" y="5893"/>
                  </a:lnTo>
                  <a:lnTo>
                    <a:pt x="40784" y="6094"/>
                  </a:lnTo>
                  <a:lnTo>
                    <a:pt x="41129" y="6381"/>
                  </a:lnTo>
                  <a:lnTo>
                    <a:pt x="41560" y="6755"/>
                  </a:lnTo>
                  <a:lnTo>
                    <a:pt x="42049" y="7243"/>
                  </a:lnTo>
                  <a:lnTo>
                    <a:pt x="42049" y="7243"/>
                  </a:lnTo>
                  <a:lnTo>
                    <a:pt x="42911" y="8106"/>
                  </a:lnTo>
                  <a:lnTo>
                    <a:pt x="43859" y="9083"/>
                  </a:lnTo>
                  <a:lnTo>
                    <a:pt x="45900" y="11296"/>
                  </a:lnTo>
                  <a:lnTo>
                    <a:pt x="45900" y="11296"/>
                  </a:lnTo>
                  <a:lnTo>
                    <a:pt x="47481" y="12992"/>
                  </a:lnTo>
                  <a:lnTo>
                    <a:pt x="48946" y="14515"/>
                  </a:lnTo>
                  <a:lnTo>
                    <a:pt x="50297" y="15894"/>
                  </a:lnTo>
                  <a:lnTo>
                    <a:pt x="51504" y="17073"/>
                  </a:lnTo>
                  <a:lnTo>
                    <a:pt x="52050" y="17561"/>
                  </a:lnTo>
                  <a:lnTo>
                    <a:pt x="52539" y="18021"/>
                  </a:lnTo>
                  <a:lnTo>
                    <a:pt x="53028" y="18395"/>
                  </a:lnTo>
                  <a:lnTo>
                    <a:pt x="53459" y="18740"/>
                  </a:lnTo>
                  <a:lnTo>
                    <a:pt x="53832" y="18998"/>
                  </a:lnTo>
                  <a:lnTo>
                    <a:pt x="54206" y="19171"/>
                  </a:lnTo>
                  <a:lnTo>
                    <a:pt x="54493" y="19286"/>
                  </a:lnTo>
                  <a:lnTo>
                    <a:pt x="54637" y="19315"/>
                  </a:lnTo>
                  <a:lnTo>
                    <a:pt x="54752" y="19315"/>
                  </a:lnTo>
                  <a:lnTo>
                    <a:pt x="54752" y="19315"/>
                  </a:lnTo>
                  <a:lnTo>
                    <a:pt x="54810" y="19315"/>
                  </a:lnTo>
                  <a:lnTo>
                    <a:pt x="54810" y="19315"/>
                  </a:lnTo>
                  <a:lnTo>
                    <a:pt x="54925" y="19315"/>
                  </a:lnTo>
                  <a:lnTo>
                    <a:pt x="55040" y="19257"/>
                  </a:lnTo>
                  <a:lnTo>
                    <a:pt x="55327" y="19113"/>
                  </a:lnTo>
                  <a:lnTo>
                    <a:pt x="55614" y="18912"/>
                  </a:lnTo>
                  <a:lnTo>
                    <a:pt x="55931" y="18596"/>
                  </a:lnTo>
                  <a:lnTo>
                    <a:pt x="56304" y="18222"/>
                  </a:lnTo>
                  <a:lnTo>
                    <a:pt x="56678" y="17791"/>
                  </a:lnTo>
                  <a:lnTo>
                    <a:pt x="57109" y="17245"/>
                  </a:lnTo>
                  <a:lnTo>
                    <a:pt x="57540" y="16670"/>
                  </a:lnTo>
                  <a:lnTo>
                    <a:pt x="58546" y="15262"/>
                  </a:lnTo>
                  <a:lnTo>
                    <a:pt x="59667" y="13595"/>
                  </a:lnTo>
                  <a:lnTo>
                    <a:pt x="60931" y="11669"/>
                  </a:lnTo>
                  <a:lnTo>
                    <a:pt x="62311" y="9514"/>
                  </a:lnTo>
                  <a:lnTo>
                    <a:pt x="62311" y="9514"/>
                  </a:lnTo>
                  <a:lnTo>
                    <a:pt x="64352" y="6352"/>
                  </a:lnTo>
                  <a:lnTo>
                    <a:pt x="65357" y="4829"/>
                  </a:lnTo>
                  <a:lnTo>
                    <a:pt x="66306" y="3450"/>
                  </a:lnTo>
                  <a:lnTo>
                    <a:pt x="67197" y="2242"/>
                  </a:lnTo>
                  <a:lnTo>
                    <a:pt x="67599" y="1754"/>
                  </a:lnTo>
                  <a:lnTo>
                    <a:pt x="67944" y="1294"/>
                  </a:lnTo>
                  <a:lnTo>
                    <a:pt x="68289" y="949"/>
                  </a:lnTo>
                  <a:lnTo>
                    <a:pt x="68576" y="662"/>
                  </a:lnTo>
                  <a:lnTo>
                    <a:pt x="68835" y="489"/>
                  </a:lnTo>
                  <a:lnTo>
                    <a:pt x="68950" y="432"/>
                  </a:lnTo>
                  <a:lnTo>
                    <a:pt x="69065" y="403"/>
                  </a:lnTo>
                  <a:lnTo>
                    <a:pt x="69065" y="403"/>
                  </a:lnTo>
                  <a:lnTo>
                    <a:pt x="69123" y="374"/>
                  </a:lnTo>
                  <a:lnTo>
                    <a:pt x="69123" y="374"/>
                  </a:lnTo>
                  <a:lnTo>
                    <a:pt x="69237" y="403"/>
                  </a:lnTo>
                  <a:lnTo>
                    <a:pt x="69352" y="432"/>
                  </a:lnTo>
                  <a:lnTo>
                    <a:pt x="69640" y="547"/>
                  </a:lnTo>
                  <a:lnTo>
                    <a:pt x="70014" y="805"/>
                  </a:lnTo>
                  <a:lnTo>
                    <a:pt x="70502" y="1179"/>
                  </a:lnTo>
                  <a:lnTo>
                    <a:pt x="71048" y="1696"/>
                  </a:lnTo>
                  <a:lnTo>
                    <a:pt x="71738" y="2386"/>
                  </a:lnTo>
                  <a:lnTo>
                    <a:pt x="72543" y="3306"/>
                  </a:lnTo>
                  <a:lnTo>
                    <a:pt x="73462" y="4427"/>
                  </a:lnTo>
                  <a:lnTo>
                    <a:pt x="73462" y="4427"/>
                  </a:lnTo>
                  <a:lnTo>
                    <a:pt x="74210" y="5346"/>
                  </a:lnTo>
                  <a:lnTo>
                    <a:pt x="74986" y="6324"/>
                  </a:lnTo>
                  <a:lnTo>
                    <a:pt x="76509" y="8364"/>
                  </a:lnTo>
                  <a:lnTo>
                    <a:pt x="77975" y="10376"/>
                  </a:lnTo>
                  <a:lnTo>
                    <a:pt x="79268" y="12216"/>
                  </a:lnTo>
                  <a:lnTo>
                    <a:pt x="79268" y="12216"/>
                  </a:lnTo>
                  <a:lnTo>
                    <a:pt x="80590" y="14055"/>
                  </a:lnTo>
                  <a:lnTo>
                    <a:pt x="81107" y="14773"/>
                  </a:lnTo>
                  <a:lnTo>
                    <a:pt x="81539" y="15320"/>
                  </a:lnTo>
                  <a:lnTo>
                    <a:pt x="81855" y="15061"/>
                  </a:lnTo>
                  <a:lnTo>
                    <a:pt x="81855" y="15061"/>
                  </a:lnTo>
                  <a:lnTo>
                    <a:pt x="80906" y="13825"/>
                  </a:lnTo>
                  <a:lnTo>
                    <a:pt x="79584" y="11986"/>
                  </a:lnTo>
                  <a:lnTo>
                    <a:pt x="79584" y="11986"/>
                  </a:lnTo>
                  <a:lnTo>
                    <a:pt x="77917" y="9658"/>
                  </a:lnTo>
                  <a:lnTo>
                    <a:pt x="76308" y="7445"/>
                  </a:lnTo>
                  <a:lnTo>
                    <a:pt x="74756" y="5404"/>
                  </a:lnTo>
                  <a:lnTo>
                    <a:pt x="74037" y="4484"/>
                  </a:lnTo>
                  <a:lnTo>
                    <a:pt x="73319" y="3622"/>
                  </a:lnTo>
                  <a:lnTo>
                    <a:pt x="72658" y="2846"/>
                  </a:lnTo>
                  <a:lnTo>
                    <a:pt x="72025" y="2127"/>
                  </a:lnTo>
                  <a:lnTo>
                    <a:pt x="71422" y="1495"/>
                  </a:lnTo>
                  <a:lnTo>
                    <a:pt x="70876" y="978"/>
                  </a:lnTo>
                  <a:lnTo>
                    <a:pt x="70358" y="575"/>
                  </a:lnTo>
                  <a:lnTo>
                    <a:pt x="70128" y="403"/>
                  </a:lnTo>
                  <a:lnTo>
                    <a:pt x="69899" y="259"/>
                  </a:lnTo>
                  <a:lnTo>
                    <a:pt x="69669" y="144"/>
                  </a:lnTo>
                  <a:lnTo>
                    <a:pt x="69467" y="58"/>
                  </a:lnTo>
                  <a:lnTo>
                    <a:pt x="69295" y="29"/>
                  </a:lnTo>
                  <a:lnTo>
                    <a:pt x="69123" y="1"/>
                  </a:lnTo>
                </a:path>
              </a:pathLst>
            </a:custGeom>
            <a:solidFill>
              <a:srgbClr val="FFFFFF">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text">
  <p:cSld name="ONE_COLUMN_TEXT">
    <p:bg>
      <p:bgPr>
        <a:solidFill>
          <a:schemeClr val="accent2"/>
        </a:solidFill>
        <a:effectLst/>
      </p:bgPr>
    </p:bg>
    <p:spTree>
      <p:nvGrpSpPr>
        <p:cNvPr id="1" name="Shape 377"/>
        <p:cNvGrpSpPr/>
        <p:nvPr/>
      </p:nvGrpSpPr>
      <p:grpSpPr>
        <a:xfrm>
          <a:off x="0" y="0"/>
          <a:ext cx="0" cy="0"/>
          <a:chOff x="0" y="0"/>
          <a:chExt cx="0" cy="0"/>
        </a:xfrm>
      </p:grpSpPr>
      <p:sp>
        <p:nvSpPr>
          <p:cNvPr id="378" name="Google Shape;378;p7"/>
          <p:cNvSpPr/>
          <p:nvPr/>
        </p:nvSpPr>
        <p:spPr>
          <a:xfrm>
            <a:off x="0" y="1423850"/>
            <a:ext cx="9143875" cy="2006682"/>
          </a:xfrm>
          <a:custGeom>
            <a:avLst/>
            <a:gdLst/>
            <a:ahLst/>
            <a:cxnLst/>
            <a:rect l="l" t="t" r="r" b="b"/>
            <a:pathLst>
              <a:path w="150746" h="19430" extrusionOk="0">
                <a:moveTo>
                  <a:pt x="0" y="1"/>
                </a:moveTo>
                <a:lnTo>
                  <a:pt x="0" y="19429"/>
                </a:lnTo>
                <a:lnTo>
                  <a:pt x="150746" y="19429"/>
                </a:lnTo>
                <a:lnTo>
                  <a:pt x="15074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7"/>
          <p:cNvSpPr txBox="1">
            <a:spLocks noGrp="1"/>
          </p:cNvSpPr>
          <p:nvPr>
            <p:ph type="title"/>
          </p:nvPr>
        </p:nvSpPr>
        <p:spPr>
          <a:xfrm>
            <a:off x="1980150" y="1542725"/>
            <a:ext cx="5183700" cy="17172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2800"/>
              <a:buNone/>
              <a:defRPr sz="10000">
                <a:solidFill>
                  <a:schemeClr val="lt1"/>
                </a:solidFill>
              </a:defRPr>
            </a:lvl1pPr>
            <a:lvl2pPr lvl="1" rtl="0">
              <a:spcBef>
                <a:spcPts val="0"/>
              </a:spcBef>
              <a:spcAft>
                <a:spcPts val="0"/>
              </a:spcAft>
              <a:buClr>
                <a:schemeClr val="lt1"/>
              </a:buClr>
              <a:buSzPts val="2800"/>
              <a:buNone/>
              <a:defRPr>
                <a:solidFill>
                  <a:schemeClr val="lt1"/>
                </a:solidFill>
              </a:defRPr>
            </a:lvl2pPr>
            <a:lvl3pPr lvl="2" rtl="0">
              <a:spcBef>
                <a:spcPts val="0"/>
              </a:spcBef>
              <a:spcAft>
                <a:spcPts val="0"/>
              </a:spcAft>
              <a:buClr>
                <a:schemeClr val="lt1"/>
              </a:buClr>
              <a:buSzPts val="2800"/>
              <a:buNone/>
              <a:defRPr>
                <a:solidFill>
                  <a:schemeClr val="lt1"/>
                </a:solidFill>
              </a:defRPr>
            </a:lvl3pPr>
            <a:lvl4pPr lvl="3" rtl="0">
              <a:spcBef>
                <a:spcPts val="0"/>
              </a:spcBef>
              <a:spcAft>
                <a:spcPts val="0"/>
              </a:spcAft>
              <a:buClr>
                <a:schemeClr val="lt1"/>
              </a:buClr>
              <a:buSzPts val="2800"/>
              <a:buNone/>
              <a:defRPr>
                <a:solidFill>
                  <a:schemeClr val="lt1"/>
                </a:solidFill>
              </a:defRPr>
            </a:lvl4pPr>
            <a:lvl5pPr lvl="4" rtl="0">
              <a:spcBef>
                <a:spcPts val="0"/>
              </a:spcBef>
              <a:spcAft>
                <a:spcPts val="0"/>
              </a:spcAft>
              <a:buClr>
                <a:schemeClr val="lt1"/>
              </a:buClr>
              <a:buSzPts val="2800"/>
              <a:buNone/>
              <a:defRPr>
                <a:solidFill>
                  <a:schemeClr val="lt1"/>
                </a:solidFill>
              </a:defRPr>
            </a:lvl5pPr>
            <a:lvl6pPr lvl="5" rtl="0">
              <a:spcBef>
                <a:spcPts val="0"/>
              </a:spcBef>
              <a:spcAft>
                <a:spcPts val="0"/>
              </a:spcAft>
              <a:buClr>
                <a:schemeClr val="lt1"/>
              </a:buClr>
              <a:buSzPts val="2800"/>
              <a:buNone/>
              <a:defRPr>
                <a:solidFill>
                  <a:schemeClr val="lt1"/>
                </a:solidFill>
              </a:defRPr>
            </a:lvl6pPr>
            <a:lvl7pPr lvl="6" rtl="0">
              <a:spcBef>
                <a:spcPts val="0"/>
              </a:spcBef>
              <a:spcAft>
                <a:spcPts val="0"/>
              </a:spcAft>
              <a:buClr>
                <a:schemeClr val="lt1"/>
              </a:buClr>
              <a:buSzPts val="2800"/>
              <a:buNone/>
              <a:defRPr>
                <a:solidFill>
                  <a:schemeClr val="lt1"/>
                </a:solidFill>
              </a:defRPr>
            </a:lvl7pPr>
            <a:lvl8pPr lvl="7" rtl="0">
              <a:spcBef>
                <a:spcPts val="0"/>
              </a:spcBef>
              <a:spcAft>
                <a:spcPts val="0"/>
              </a:spcAft>
              <a:buClr>
                <a:schemeClr val="lt1"/>
              </a:buClr>
              <a:buSzPts val="2800"/>
              <a:buNone/>
              <a:defRPr>
                <a:solidFill>
                  <a:schemeClr val="lt1"/>
                </a:solidFill>
              </a:defRPr>
            </a:lvl8pPr>
            <a:lvl9pPr lvl="8" rtl="0">
              <a:spcBef>
                <a:spcPts val="0"/>
              </a:spcBef>
              <a:spcAft>
                <a:spcPts val="0"/>
              </a:spcAft>
              <a:buClr>
                <a:schemeClr val="lt1"/>
              </a:buClr>
              <a:buSzPts val="2800"/>
              <a:buNone/>
              <a:defRPr>
                <a:solidFill>
                  <a:schemeClr val="lt1"/>
                </a:solidFill>
              </a:defRPr>
            </a:lvl9pPr>
          </a:lstStyle>
          <a:p>
            <a:endParaRPr/>
          </a:p>
        </p:txBody>
      </p:sp>
      <p:sp>
        <p:nvSpPr>
          <p:cNvPr id="380" name="Google Shape;380;p7"/>
          <p:cNvSpPr txBox="1">
            <a:spLocks noGrp="1"/>
          </p:cNvSpPr>
          <p:nvPr>
            <p:ph type="subTitle" idx="1"/>
          </p:nvPr>
        </p:nvSpPr>
        <p:spPr>
          <a:xfrm>
            <a:off x="2135550" y="3474875"/>
            <a:ext cx="4872900" cy="801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600"/>
              <a:buNone/>
              <a:defRPr>
                <a:solidFill>
                  <a:schemeClr val="lt1"/>
                </a:solidFill>
              </a:defRPr>
            </a:lvl1pPr>
            <a:lvl2pPr lvl="1" algn="ctr" rtl="0">
              <a:lnSpc>
                <a:spcPct val="100000"/>
              </a:lnSpc>
              <a:spcBef>
                <a:spcPts val="0"/>
              </a:spcBef>
              <a:spcAft>
                <a:spcPts val="0"/>
              </a:spcAft>
              <a:buClr>
                <a:schemeClr val="lt1"/>
              </a:buClr>
              <a:buSzPts val="1600"/>
              <a:buNone/>
              <a:defRPr>
                <a:solidFill>
                  <a:schemeClr val="lt1"/>
                </a:solidFill>
              </a:defRPr>
            </a:lvl2pPr>
            <a:lvl3pPr lvl="2" algn="ctr" rtl="0">
              <a:lnSpc>
                <a:spcPct val="100000"/>
              </a:lnSpc>
              <a:spcBef>
                <a:spcPts val="1600"/>
              </a:spcBef>
              <a:spcAft>
                <a:spcPts val="0"/>
              </a:spcAft>
              <a:buClr>
                <a:schemeClr val="lt1"/>
              </a:buClr>
              <a:buSzPts val="1600"/>
              <a:buNone/>
              <a:defRPr>
                <a:solidFill>
                  <a:schemeClr val="lt1"/>
                </a:solidFill>
              </a:defRPr>
            </a:lvl3pPr>
            <a:lvl4pPr lvl="3" algn="ctr" rtl="0">
              <a:lnSpc>
                <a:spcPct val="100000"/>
              </a:lnSpc>
              <a:spcBef>
                <a:spcPts val="1600"/>
              </a:spcBef>
              <a:spcAft>
                <a:spcPts val="0"/>
              </a:spcAft>
              <a:buClr>
                <a:schemeClr val="lt1"/>
              </a:buClr>
              <a:buSzPts val="1600"/>
              <a:buNone/>
              <a:defRPr>
                <a:solidFill>
                  <a:schemeClr val="lt1"/>
                </a:solidFill>
              </a:defRPr>
            </a:lvl4pPr>
            <a:lvl5pPr lvl="4" algn="ctr" rtl="0">
              <a:lnSpc>
                <a:spcPct val="100000"/>
              </a:lnSpc>
              <a:spcBef>
                <a:spcPts val="1600"/>
              </a:spcBef>
              <a:spcAft>
                <a:spcPts val="0"/>
              </a:spcAft>
              <a:buClr>
                <a:schemeClr val="lt1"/>
              </a:buClr>
              <a:buSzPts val="1600"/>
              <a:buNone/>
              <a:defRPr>
                <a:solidFill>
                  <a:schemeClr val="lt1"/>
                </a:solidFill>
              </a:defRPr>
            </a:lvl5pPr>
            <a:lvl6pPr lvl="5" algn="ctr" rtl="0">
              <a:lnSpc>
                <a:spcPct val="100000"/>
              </a:lnSpc>
              <a:spcBef>
                <a:spcPts val="1600"/>
              </a:spcBef>
              <a:spcAft>
                <a:spcPts val="0"/>
              </a:spcAft>
              <a:buClr>
                <a:schemeClr val="lt1"/>
              </a:buClr>
              <a:buSzPts val="1600"/>
              <a:buNone/>
              <a:defRPr>
                <a:solidFill>
                  <a:schemeClr val="lt1"/>
                </a:solidFill>
              </a:defRPr>
            </a:lvl6pPr>
            <a:lvl7pPr lvl="6" algn="ctr" rtl="0">
              <a:lnSpc>
                <a:spcPct val="100000"/>
              </a:lnSpc>
              <a:spcBef>
                <a:spcPts val="1600"/>
              </a:spcBef>
              <a:spcAft>
                <a:spcPts val="0"/>
              </a:spcAft>
              <a:buClr>
                <a:schemeClr val="lt1"/>
              </a:buClr>
              <a:buSzPts val="1600"/>
              <a:buNone/>
              <a:defRPr>
                <a:solidFill>
                  <a:schemeClr val="lt1"/>
                </a:solidFill>
              </a:defRPr>
            </a:lvl7pPr>
            <a:lvl8pPr lvl="7" algn="ctr" rtl="0">
              <a:lnSpc>
                <a:spcPct val="100000"/>
              </a:lnSpc>
              <a:spcBef>
                <a:spcPts val="1600"/>
              </a:spcBef>
              <a:spcAft>
                <a:spcPts val="0"/>
              </a:spcAft>
              <a:buClr>
                <a:schemeClr val="lt1"/>
              </a:buClr>
              <a:buSzPts val="1600"/>
              <a:buNone/>
              <a:defRPr>
                <a:solidFill>
                  <a:schemeClr val="lt1"/>
                </a:solidFill>
              </a:defRPr>
            </a:lvl8pPr>
            <a:lvl9pPr lvl="8" algn="ctr" rtl="0">
              <a:lnSpc>
                <a:spcPct val="100000"/>
              </a:lnSpc>
              <a:spcBef>
                <a:spcPts val="1600"/>
              </a:spcBef>
              <a:spcAft>
                <a:spcPts val="1600"/>
              </a:spcAft>
              <a:buClr>
                <a:schemeClr val="lt1"/>
              </a:buClr>
              <a:buSzPts val="1600"/>
              <a:buNone/>
              <a:defRPr>
                <a:solidFill>
                  <a:schemeClr val="lt1"/>
                </a:solidFill>
              </a:defRPr>
            </a:lvl9pPr>
          </a:lstStyle>
          <a:p>
            <a:endParaRPr/>
          </a:p>
        </p:txBody>
      </p:sp>
      <p:grpSp>
        <p:nvGrpSpPr>
          <p:cNvPr id="381" name="Google Shape;381;p7"/>
          <p:cNvGrpSpPr/>
          <p:nvPr/>
        </p:nvGrpSpPr>
        <p:grpSpPr>
          <a:xfrm rot="-9000037">
            <a:off x="5860531" y="-663331"/>
            <a:ext cx="4725737" cy="2112517"/>
            <a:chOff x="4289950" y="3866650"/>
            <a:chExt cx="2081600" cy="930525"/>
          </a:xfrm>
        </p:grpSpPr>
        <p:sp>
          <p:nvSpPr>
            <p:cNvPr id="382" name="Google Shape;382;p7"/>
            <p:cNvSpPr/>
            <p:nvPr/>
          </p:nvSpPr>
          <p:spPr>
            <a:xfrm>
              <a:off x="4325875" y="4075025"/>
              <a:ext cx="2045675" cy="722150"/>
            </a:xfrm>
            <a:custGeom>
              <a:avLst/>
              <a:gdLst/>
              <a:ahLst/>
              <a:cxnLst/>
              <a:rect l="l" t="t" r="r" b="b"/>
              <a:pathLst>
                <a:path w="81827" h="28886" extrusionOk="0">
                  <a:moveTo>
                    <a:pt x="68979" y="0"/>
                  </a:moveTo>
                  <a:lnTo>
                    <a:pt x="68778" y="87"/>
                  </a:lnTo>
                  <a:lnTo>
                    <a:pt x="68519" y="230"/>
                  </a:lnTo>
                  <a:lnTo>
                    <a:pt x="68260" y="460"/>
                  </a:lnTo>
                  <a:lnTo>
                    <a:pt x="67944" y="748"/>
                  </a:lnTo>
                  <a:lnTo>
                    <a:pt x="67599" y="1121"/>
                  </a:lnTo>
                  <a:lnTo>
                    <a:pt x="67254" y="1552"/>
                  </a:lnTo>
                  <a:lnTo>
                    <a:pt x="66450" y="2616"/>
                  </a:lnTo>
                  <a:lnTo>
                    <a:pt x="65501" y="3938"/>
                  </a:lnTo>
                  <a:lnTo>
                    <a:pt x="64467" y="5490"/>
                  </a:lnTo>
                  <a:lnTo>
                    <a:pt x="63288" y="7301"/>
                  </a:lnTo>
                  <a:lnTo>
                    <a:pt x="61995" y="9313"/>
                  </a:lnTo>
                  <a:lnTo>
                    <a:pt x="59868" y="12589"/>
                  </a:lnTo>
                  <a:lnTo>
                    <a:pt x="58776" y="14198"/>
                  </a:lnTo>
                  <a:lnTo>
                    <a:pt x="57770" y="15693"/>
                  </a:lnTo>
                  <a:lnTo>
                    <a:pt x="56822" y="16986"/>
                  </a:lnTo>
                  <a:lnTo>
                    <a:pt x="56390" y="17532"/>
                  </a:lnTo>
                  <a:lnTo>
                    <a:pt x="55988" y="17992"/>
                  </a:lnTo>
                  <a:lnTo>
                    <a:pt x="55614" y="18395"/>
                  </a:lnTo>
                  <a:lnTo>
                    <a:pt x="55298" y="18682"/>
                  </a:lnTo>
                  <a:lnTo>
                    <a:pt x="55011" y="18855"/>
                  </a:lnTo>
                  <a:lnTo>
                    <a:pt x="54896" y="18912"/>
                  </a:lnTo>
                  <a:lnTo>
                    <a:pt x="54781" y="18941"/>
                  </a:lnTo>
                  <a:lnTo>
                    <a:pt x="54752" y="18941"/>
                  </a:lnTo>
                  <a:lnTo>
                    <a:pt x="54637" y="18912"/>
                  </a:lnTo>
                  <a:lnTo>
                    <a:pt x="54494" y="18883"/>
                  </a:lnTo>
                  <a:lnTo>
                    <a:pt x="54177" y="18740"/>
                  </a:lnTo>
                  <a:lnTo>
                    <a:pt x="53775" y="18481"/>
                  </a:lnTo>
                  <a:lnTo>
                    <a:pt x="53344" y="18165"/>
                  </a:lnTo>
                  <a:lnTo>
                    <a:pt x="52855" y="17762"/>
                  </a:lnTo>
                  <a:lnTo>
                    <a:pt x="52338" y="17303"/>
                  </a:lnTo>
                  <a:lnTo>
                    <a:pt x="51188" y="16239"/>
                  </a:lnTo>
                  <a:lnTo>
                    <a:pt x="49952" y="15003"/>
                  </a:lnTo>
                  <a:lnTo>
                    <a:pt x="48659" y="13681"/>
                  </a:lnTo>
                  <a:lnTo>
                    <a:pt x="46187" y="11037"/>
                  </a:lnTo>
                  <a:lnTo>
                    <a:pt x="43773" y="8450"/>
                  </a:lnTo>
                  <a:lnTo>
                    <a:pt x="42796" y="7444"/>
                  </a:lnTo>
                  <a:lnTo>
                    <a:pt x="41991" y="6640"/>
                  </a:lnTo>
                  <a:lnTo>
                    <a:pt x="41301" y="6007"/>
                  </a:lnTo>
                  <a:lnTo>
                    <a:pt x="40755" y="5576"/>
                  </a:lnTo>
                  <a:lnTo>
                    <a:pt x="40554" y="5433"/>
                  </a:lnTo>
                  <a:lnTo>
                    <a:pt x="40353" y="5318"/>
                  </a:lnTo>
                  <a:lnTo>
                    <a:pt x="40181" y="5260"/>
                  </a:lnTo>
                  <a:lnTo>
                    <a:pt x="40037" y="5231"/>
                  </a:lnTo>
                  <a:lnTo>
                    <a:pt x="39951" y="5231"/>
                  </a:lnTo>
                  <a:lnTo>
                    <a:pt x="39807" y="5318"/>
                  </a:lnTo>
                  <a:lnTo>
                    <a:pt x="39634" y="5433"/>
                  </a:lnTo>
                  <a:lnTo>
                    <a:pt x="39405" y="5634"/>
                  </a:lnTo>
                  <a:lnTo>
                    <a:pt x="39175" y="5921"/>
                  </a:lnTo>
                  <a:lnTo>
                    <a:pt x="38542" y="6640"/>
                  </a:lnTo>
                  <a:lnTo>
                    <a:pt x="37824" y="7588"/>
                  </a:lnTo>
                  <a:lnTo>
                    <a:pt x="36933" y="8795"/>
                  </a:lnTo>
                  <a:lnTo>
                    <a:pt x="35927" y="10204"/>
                  </a:lnTo>
                  <a:lnTo>
                    <a:pt x="33541" y="13624"/>
                  </a:lnTo>
                  <a:lnTo>
                    <a:pt x="30955" y="17303"/>
                  </a:lnTo>
                  <a:lnTo>
                    <a:pt x="29604" y="19171"/>
                  </a:lnTo>
                  <a:lnTo>
                    <a:pt x="28339" y="20895"/>
                  </a:lnTo>
                  <a:lnTo>
                    <a:pt x="27161" y="22418"/>
                  </a:lnTo>
                  <a:lnTo>
                    <a:pt x="26644" y="23079"/>
                  </a:lnTo>
                  <a:lnTo>
                    <a:pt x="26155" y="23654"/>
                  </a:lnTo>
                  <a:lnTo>
                    <a:pt x="25724" y="24114"/>
                  </a:lnTo>
                  <a:lnTo>
                    <a:pt x="25350" y="24459"/>
                  </a:lnTo>
                  <a:lnTo>
                    <a:pt x="25063" y="24689"/>
                  </a:lnTo>
                  <a:lnTo>
                    <a:pt x="24919" y="24746"/>
                  </a:lnTo>
                  <a:lnTo>
                    <a:pt x="24804" y="24775"/>
                  </a:lnTo>
                  <a:lnTo>
                    <a:pt x="24775" y="24775"/>
                  </a:lnTo>
                  <a:lnTo>
                    <a:pt x="24574" y="24746"/>
                  </a:lnTo>
                  <a:lnTo>
                    <a:pt x="24373" y="24660"/>
                  </a:lnTo>
                  <a:lnTo>
                    <a:pt x="24086" y="24516"/>
                  </a:lnTo>
                  <a:lnTo>
                    <a:pt x="23798" y="24315"/>
                  </a:lnTo>
                  <a:lnTo>
                    <a:pt x="23109" y="23769"/>
                  </a:lnTo>
                  <a:lnTo>
                    <a:pt x="22304" y="23051"/>
                  </a:lnTo>
                  <a:lnTo>
                    <a:pt x="21442" y="22246"/>
                  </a:lnTo>
                  <a:lnTo>
                    <a:pt x="20522" y="21326"/>
                  </a:lnTo>
                  <a:lnTo>
                    <a:pt x="18625" y="19429"/>
                  </a:lnTo>
                  <a:lnTo>
                    <a:pt x="17389" y="18165"/>
                  </a:lnTo>
                  <a:lnTo>
                    <a:pt x="16153" y="16929"/>
                  </a:lnTo>
                  <a:lnTo>
                    <a:pt x="14946" y="15779"/>
                  </a:lnTo>
                  <a:lnTo>
                    <a:pt x="13797" y="14716"/>
                  </a:lnTo>
                  <a:lnTo>
                    <a:pt x="13250" y="14256"/>
                  </a:lnTo>
                  <a:lnTo>
                    <a:pt x="12733" y="13854"/>
                  </a:lnTo>
                  <a:lnTo>
                    <a:pt x="12245" y="13480"/>
                  </a:lnTo>
                  <a:lnTo>
                    <a:pt x="11785" y="13164"/>
                  </a:lnTo>
                  <a:lnTo>
                    <a:pt x="11354" y="12905"/>
                  </a:lnTo>
                  <a:lnTo>
                    <a:pt x="10951" y="12704"/>
                  </a:lnTo>
                  <a:lnTo>
                    <a:pt x="10578" y="12589"/>
                  </a:lnTo>
                  <a:lnTo>
                    <a:pt x="10405" y="12560"/>
                  </a:lnTo>
                  <a:lnTo>
                    <a:pt x="10261" y="12560"/>
                  </a:lnTo>
                  <a:lnTo>
                    <a:pt x="10031" y="12589"/>
                  </a:lnTo>
                  <a:lnTo>
                    <a:pt x="9859" y="12646"/>
                  </a:lnTo>
                  <a:lnTo>
                    <a:pt x="9658" y="12733"/>
                  </a:lnTo>
                  <a:lnTo>
                    <a:pt x="9485" y="12848"/>
                  </a:lnTo>
                  <a:lnTo>
                    <a:pt x="9284" y="12991"/>
                  </a:lnTo>
                  <a:lnTo>
                    <a:pt x="8882" y="13394"/>
                  </a:lnTo>
                  <a:lnTo>
                    <a:pt x="8422" y="13882"/>
                  </a:lnTo>
                  <a:lnTo>
                    <a:pt x="7962" y="14457"/>
                  </a:lnTo>
                  <a:lnTo>
                    <a:pt x="7474" y="15147"/>
                  </a:lnTo>
                  <a:lnTo>
                    <a:pt x="6985" y="15894"/>
                  </a:lnTo>
                  <a:lnTo>
                    <a:pt x="6439" y="16728"/>
                  </a:lnTo>
                  <a:lnTo>
                    <a:pt x="5922" y="17647"/>
                  </a:lnTo>
                  <a:lnTo>
                    <a:pt x="5347" y="18596"/>
                  </a:lnTo>
                  <a:lnTo>
                    <a:pt x="4226" y="20665"/>
                  </a:lnTo>
                  <a:lnTo>
                    <a:pt x="3047" y="22878"/>
                  </a:lnTo>
                  <a:lnTo>
                    <a:pt x="1869" y="25178"/>
                  </a:lnTo>
                  <a:lnTo>
                    <a:pt x="691" y="27448"/>
                  </a:lnTo>
                  <a:lnTo>
                    <a:pt x="288" y="28224"/>
                  </a:lnTo>
                  <a:lnTo>
                    <a:pt x="1" y="28655"/>
                  </a:lnTo>
                  <a:lnTo>
                    <a:pt x="317" y="28885"/>
                  </a:lnTo>
                  <a:lnTo>
                    <a:pt x="432" y="28713"/>
                  </a:lnTo>
                  <a:lnTo>
                    <a:pt x="604" y="28454"/>
                  </a:lnTo>
                  <a:lnTo>
                    <a:pt x="1007" y="27678"/>
                  </a:lnTo>
                  <a:lnTo>
                    <a:pt x="2214" y="25350"/>
                  </a:lnTo>
                  <a:lnTo>
                    <a:pt x="3105" y="23626"/>
                  </a:lnTo>
                  <a:lnTo>
                    <a:pt x="4111" y="21700"/>
                  </a:lnTo>
                  <a:lnTo>
                    <a:pt x="5203" y="19688"/>
                  </a:lnTo>
                  <a:lnTo>
                    <a:pt x="6295" y="17734"/>
                  </a:lnTo>
                  <a:lnTo>
                    <a:pt x="6870" y="16814"/>
                  </a:lnTo>
                  <a:lnTo>
                    <a:pt x="7387" y="15952"/>
                  </a:lnTo>
                  <a:lnTo>
                    <a:pt x="7933" y="15176"/>
                  </a:lnTo>
                  <a:lnTo>
                    <a:pt x="8422" y="14486"/>
                  </a:lnTo>
                  <a:lnTo>
                    <a:pt x="8911" y="13911"/>
                  </a:lnTo>
                  <a:lnTo>
                    <a:pt x="9342" y="13451"/>
                  </a:lnTo>
                  <a:lnTo>
                    <a:pt x="9572" y="13279"/>
                  </a:lnTo>
                  <a:lnTo>
                    <a:pt x="9744" y="13135"/>
                  </a:lnTo>
                  <a:lnTo>
                    <a:pt x="9945" y="13020"/>
                  </a:lnTo>
                  <a:lnTo>
                    <a:pt x="10118" y="12963"/>
                  </a:lnTo>
                  <a:lnTo>
                    <a:pt x="10290" y="12934"/>
                  </a:lnTo>
                  <a:lnTo>
                    <a:pt x="10405" y="12963"/>
                  </a:lnTo>
                  <a:lnTo>
                    <a:pt x="10578" y="12991"/>
                  </a:lnTo>
                  <a:lnTo>
                    <a:pt x="10922" y="13106"/>
                  </a:lnTo>
                  <a:lnTo>
                    <a:pt x="11296" y="13308"/>
                  </a:lnTo>
                  <a:lnTo>
                    <a:pt x="11727" y="13566"/>
                  </a:lnTo>
                  <a:lnTo>
                    <a:pt x="12187" y="13911"/>
                  </a:lnTo>
                  <a:lnTo>
                    <a:pt x="12676" y="14285"/>
                  </a:lnTo>
                  <a:lnTo>
                    <a:pt x="13193" y="14716"/>
                  </a:lnTo>
                  <a:lnTo>
                    <a:pt x="13739" y="15204"/>
                  </a:lnTo>
                  <a:lnTo>
                    <a:pt x="14889" y="16239"/>
                  </a:lnTo>
                  <a:lnTo>
                    <a:pt x="16038" y="17360"/>
                  </a:lnTo>
                  <a:lnTo>
                    <a:pt x="18366" y="19717"/>
                  </a:lnTo>
                  <a:lnTo>
                    <a:pt x="20579" y="21930"/>
                  </a:lnTo>
                  <a:lnTo>
                    <a:pt x="21528" y="22850"/>
                  </a:lnTo>
                  <a:lnTo>
                    <a:pt x="22361" y="23654"/>
                  </a:lnTo>
                  <a:lnTo>
                    <a:pt x="23109" y="24258"/>
                  </a:lnTo>
                  <a:lnTo>
                    <a:pt x="23453" y="24516"/>
                  </a:lnTo>
                  <a:lnTo>
                    <a:pt x="23741" y="24746"/>
                  </a:lnTo>
                  <a:lnTo>
                    <a:pt x="24028" y="24919"/>
                  </a:lnTo>
                  <a:lnTo>
                    <a:pt x="24287" y="25034"/>
                  </a:lnTo>
                  <a:lnTo>
                    <a:pt x="24517" y="25120"/>
                  </a:lnTo>
                  <a:lnTo>
                    <a:pt x="24718" y="25178"/>
                  </a:lnTo>
                  <a:lnTo>
                    <a:pt x="24862" y="25178"/>
                  </a:lnTo>
                  <a:lnTo>
                    <a:pt x="24977" y="25149"/>
                  </a:lnTo>
                  <a:lnTo>
                    <a:pt x="25092" y="25091"/>
                  </a:lnTo>
                  <a:lnTo>
                    <a:pt x="25379" y="24919"/>
                  </a:lnTo>
                  <a:lnTo>
                    <a:pt x="25695" y="24660"/>
                  </a:lnTo>
                  <a:lnTo>
                    <a:pt x="26069" y="24287"/>
                  </a:lnTo>
                  <a:lnTo>
                    <a:pt x="26500" y="23855"/>
                  </a:lnTo>
                  <a:lnTo>
                    <a:pt x="26960" y="23309"/>
                  </a:lnTo>
                  <a:lnTo>
                    <a:pt x="28023" y="21987"/>
                  </a:lnTo>
                  <a:lnTo>
                    <a:pt x="29230" y="20349"/>
                  </a:lnTo>
                  <a:lnTo>
                    <a:pt x="30610" y="18452"/>
                  </a:lnTo>
                  <a:lnTo>
                    <a:pt x="32162" y="16268"/>
                  </a:lnTo>
                  <a:lnTo>
                    <a:pt x="33858" y="13854"/>
                  </a:lnTo>
                  <a:lnTo>
                    <a:pt x="35841" y="11008"/>
                  </a:lnTo>
                  <a:lnTo>
                    <a:pt x="37709" y="8393"/>
                  </a:lnTo>
                  <a:lnTo>
                    <a:pt x="38514" y="7301"/>
                  </a:lnTo>
                  <a:lnTo>
                    <a:pt x="39203" y="6438"/>
                  </a:lnTo>
                  <a:lnTo>
                    <a:pt x="39462" y="6122"/>
                  </a:lnTo>
                  <a:lnTo>
                    <a:pt x="39721" y="5864"/>
                  </a:lnTo>
                  <a:lnTo>
                    <a:pt x="39893" y="5691"/>
                  </a:lnTo>
                  <a:lnTo>
                    <a:pt x="40037" y="5605"/>
                  </a:lnTo>
                  <a:lnTo>
                    <a:pt x="40066" y="5605"/>
                  </a:lnTo>
                  <a:lnTo>
                    <a:pt x="40094" y="5634"/>
                  </a:lnTo>
                  <a:lnTo>
                    <a:pt x="40209" y="5662"/>
                  </a:lnTo>
                  <a:lnTo>
                    <a:pt x="40324" y="5749"/>
                  </a:lnTo>
                  <a:lnTo>
                    <a:pt x="40525" y="5892"/>
                  </a:lnTo>
                  <a:lnTo>
                    <a:pt x="40784" y="6094"/>
                  </a:lnTo>
                  <a:lnTo>
                    <a:pt x="41129" y="6381"/>
                  </a:lnTo>
                  <a:lnTo>
                    <a:pt x="41560" y="6755"/>
                  </a:lnTo>
                  <a:lnTo>
                    <a:pt x="42049" y="7243"/>
                  </a:lnTo>
                  <a:lnTo>
                    <a:pt x="42911" y="8105"/>
                  </a:lnTo>
                  <a:lnTo>
                    <a:pt x="43859" y="9083"/>
                  </a:lnTo>
                  <a:lnTo>
                    <a:pt x="45900" y="11296"/>
                  </a:lnTo>
                  <a:lnTo>
                    <a:pt x="47452" y="12963"/>
                  </a:lnTo>
                  <a:lnTo>
                    <a:pt x="48889" y="14457"/>
                  </a:lnTo>
                  <a:lnTo>
                    <a:pt x="50211" y="15837"/>
                  </a:lnTo>
                  <a:lnTo>
                    <a:pt x="51418" y="16986"/>
                  </a:lnTo>
                  <a:lnTo>
                    <a:pt x="51936" y="17504"/>
                  </a:lnTo>
                  <a:lnTo>
                    <a:pt x="52453" y="17935"/>
                  </a:lnTo>
                  <a:lnTo>
                    <a:pt x="52913" y="18337"/>
                  </a:lnTo>
                  <a:lnTo>
                    <a:pt x="53373" y="18653"/>
                  </a:lnTo>
                  <a:lnTo>
                    <a:pt x="53746" y="18941"/>
                  </a:lnTo>
                  <a:lnTo>
                    <a:pt x="54120" y="19142"/>
                  </a:lnTo>
                  <a:lnTo>
                    <a:pt x="54407" y="19257"/>
                  </a:lnTo>
                  <a:lnTo>
                    <a:pt x="54695" y="19314"/>
                  </a:lnTo>
                  <a:lnTo>
                    <a:pt x="54925" y="19314"/>
                  </a:lnTo>
                  <a:lnTo>
                    <a:pt x="55040" y="19257"/>
                  </a:lnTo>
                  <a:lnTo>
                    <a:pt x="55327" y="19113"/>
                  </a:lnTo>
                  <a:lnTo>
                    <a:pt x="55614" y="18912"/>
                  </a:lnTo>
                  <a:lnTo>
                    <a:pt x="55931" y="18596"/>
                  </a:lnTo>
                  <a:lnTo>
                    <a:pt x="56304" y="18222"/>
                  </a:lnTo>
                  <a:lnTo>
                    <a:pt x="56678" y="17791"/>
                  </a:lnTo>
                  <a:lnTo>
                    <a:pt x="57109" y="17245"/>
                  </a:lnTo>
                  <a:lnTo>
                    <a:pt x="57540" y="16670"/>
                  </a:lnTo>
                  <a:lnTo>
                    <a:pt x="58546" y="15262"/>
                  </a:lnTo>
                  <a:lnTo>
                    <a:pt x="59667" y="13595"/>
                  </a:lnTo>
                  <a:lnTo>
                    <a:pt x="60931" y="11669"/>
                  </a:lnTo>
                  <a:lnTo>
                    <a:pt x="62311" y="9514"/>
                  </a:lnTo>
                  <a:lnTo>
                    <a:pt x="64352" y="6352"/>
                  </a:lnTo>
                  <a:lnTo>
                    <a:pt x="65358" y="4829"/>
                  </a:lnTo>
                  <a:lnTo>
                    <a:pt x="66306" y="3449"/>
                  </a:lnTo>
                  <a:lnTo>
                    <a:pt x="67197" y="2242"/>
                  </a:lnTo>
                  <a:lnTo>
                    <a:pt x="67599" y="1754"/>
                  </a:lnTo>
                  <a:lnTo>
                    <a:pt x="67944" y="1294"/>
                  </a:lnTo>
                  <a:lnTo>
                    <a:pt x="68289" y="949"/>
                  </a:lnTo>
                  <a:lnTo>
                    <a:pt x="68577" y="662"/>
                  </a:lnTo>
                  <a:lnTo>
                    <a:pt x="68835" y="489"/>
                  </a:lnTo>
                  <a:lnTo>
                    <a:pt x="68950" y="432"/>
                  </a:lnTo>
                  <a:lnTo>
                    <a:pt x="69065" y="403"/>
                  </a:lnTo>
                  <a:lnTo>
                    <a:pt x="69123" y="374"/>
                  </a:lnTo>
                  <a:lnTo>
                    <a:pt x="69238" y="403"/>
                  </a:lnTo>
                  <a:lnTo>
                    <a:pt x="69353" y="432"/>
                  </a:lnTo>
                  <a:lnTo>
                    <a:pt x="69640" y="547"/>
                  </a:lnTo>
                  <a:lnTo>
                    <a:pt x="70014" y="805"/>
                  </a:lnTo>
                  <a:lnTo>
                    <a:pt x="70502" y="1179"/>
                  </a:lnTo>
                  <a:lnTo>
                    <a:pt x="71048" y="1696"/>
                  </a:lnTo>
                  <a:lnTo>
                    <a:pt x="71738" y="2386"/>
                  </a:lnTo>
                  <a:lnTo>
                    <a:pt x="72543" y="3306"/>
                  </a:lnTo>
                  <a:lnTo>
                    <a:pt x="73462" y="4427"/>
                  </a:lnTo>
                  <a:lnTo>
                    <a:pt x="74210" y="5346"/>
                  </a:lnTo>
                  <a:lnTo>
                    <a:pt x="74986" y="6323"/>
                  </a:lnTo>
                  <a:lnTo>
                    <a:pt x="76509" y="8364"/>
                  </a:lnTo>
                  <a:lnTo>
                    <a:pt x="77975" y="10376"/>
                  </a:lnTo>
                  <a:lnTo>
                    <a:pt x="79268" y="12215"/>
                  </a:lnTo>
                  <a:lnTo>
                    <a:pt x="80590" y="14055"/>
                  </a:lnTo>
                  <a:lnTo>
                    <a:pt x="81107" y="14773"/>
                  </a:lnTo>
                  <a:lnTo>
                    <a:pt x="81539" y="15319"/>
                  </a:lnTo>
                  <a:lnTo>
                    <a:pt x="81826" y="15061"/>
                  </a:lnTo>
                  <a:lnTo>
                    <a:pt x="80906" y="13825"/>
                  </a:lnTo>
                  <a:lnTo>
                    <a:pt x="79584" y="11985"/>
                  </a:lnTo>
                  <a:lnTo>
                    <a:pt x="77917" y="9657"/>
                  </a:lnTo>
                  <a:lnTo>
                    <a:pt x="76308" y="7444"/>
                  </a:lnTo>
                  <a:lnTo>
                    <a:pt x="74756" y="5404"/>
                  </a:lnTo>
                  <a:lnTo>
                    <a:pt x="74037" y="4484"/>
                  </a:lnTo>
                  <a:lnTo>
                    <a:pt x="73319" y="3622"/>
                  </a:lnTo>
                  <a:lnTo>
                    <a:pt x="72658" y="2846"/>
                  </a:lnTo>
                  <a:lnTo>
                    <a:pt x="72025" y="2127"/>
                  </a:lnTo>
                  <a:lnTo>
                    <a:pt x="71422" y="1495"/>
                  </a:lnTo>
                  <a:lnTo>
                    <a:pt x="70876" y="978"/>
                  </a:lnTo>
                  <a:lnTo>
                    <a:pt x="70358" y="575"/>
                  </a:lnTo>
                  <a:lnTo>
                    <a:pt x="70129" y="403"/>
                  </a:lnTo>
                  <a:lnTo>
                    <a:pt x="69899" y="259"/>
                  </a:lnTo>
                  <a:lnTo>
                    <a:pt x="69669" y="144"/>
                  </a:lnTo>
                  <a:lnTo>
                    <a:pt x="69467" y="58"/>
                  </a:lnTo>
                  <a:lnTo>
                    <a:pt x="69295" y="29"/>
                  </a:lnTo>
                  <a:lnTo>
                    <a:pt x="69123" y="0"/>
                  </a:lnTo>
                  <a:close/>
                </a:path>
              </a:pathLst>
            </a:custGeom>
            <a:solidFill>
              <a:srgbClr val="FFFFFF">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7"/>
            <p:cNvSpPr/>
            <p:nvPr/>
          </p:nvSpPr>
          <p:spPr>
            <a:xfrm>
              <a:off x="4325875" y="4075025"/>
              <a:ext cx="2045675" cy="722150"/>
            </a:xfrm>
            <a:custGeom>
              <a:avLst/>
              <a:gdLst/>
              <a:ahLst/>
              <a:cxnLst/>
              <a:rect l="l" t="t" r="r" b="b"/>
              <a:pathLst>
                <a:path w="81827" h="28886" fill="none" extrusionOk="0">
                  <a:moveTo>
                    <a:pt x="69123" y="0"/>
                  </a:moveTo>
                  <a:lnTo>
                    <a:pt x="69123" y="0"/>
                  </a:lnTo>
                  <a:lnTo>
                    <a:pt x="68979" y="0"/>
                  </a:lnTo>
                  <a:lnTo>
                    <a:pt x="68979" y="0"/>
                  </a:lnTo>
                  <a:lnTo>
                    <a:pt x="68778" y="87"/>
                  </a:lnTo>
                  <a:lnTo>
                    <a:pt x="68519" y="230"/>
                  </a:lnTo>
                  <a:lnTo>
                    <a:pt x="68260" y="460"/>
                  </a:lnTo>
                  <a:lnTo>
                    <a:pt x="67944" y="748"/>
                  </a:lnTo>
                  <a:lnTo>
                    <a:pt x="67599" y="1121"/>
                  </a:lnTo>
                  <a:lnTo>
                    <a:pt x="67254" y="1552"/>
                  </a:lnTo>
                  <a:lnTo>
                    <a:pt x="66450" y="2616"/>
                  </a:lnTo>
                  <a:lnTo>
                    <a:pt x="65501" y="3938"/>
                  </a:lnTo>
                  <a:lnTo>
                    <a:pt x="64467" y="5490"/>
                  </a:lnTo>
                  <a:lnTo>
                    <a:pt x="63288" y="7301"/>
                  </a:lnTo>
                  <a:lnTo>
                    <a:pt x="61995" y="9313"/>
                  </a:lnTo>
                  <a:lnTo>
                    <a:pt x="61995" y="9313"/>
                  </a:lnTo>
                  <a:lnTo>
                    <a:pt x="59868" y="12589"/>
                  </a:lnTo>
                  <a:lnTo>
                    <a:pt x="58776" y="14198"/>
                  </a:lnTo>
                  <a:lnTo>
                    <a:pt x="57770" y="15693"/>
                  </a:lnTo>
                  <a:lnTo>
                    <a:pt x="56822" y="16986"/>
                  </a:lnTo>
                  <a:lnTo>
                    <a:pt x="56390" y="17532"/>
                  </a:lnTo>
                  <a:lnTo>
                    <a:pt x="55988" y="17992"/>
                  </a:lnTo>
                  <a:lnTo>
                    <a:pt x="55614" y="18395"/>
                  </a:lnTo>
                  <a:lnTo>
                    <a:pt x="55298" y="18682"/>
                  </a:lnTo>
                  <a:lnTo>
                    <a:pt x="55011" y="18855"/>
                  </a:lnTo>
                  <a:lnTo>
                    <a:pt x="54896" y="18912"/>
                  </a:lnTo>
                  <a:lnTo>
                    <a:pt x="54781" y="18941"/>
                  </a:lnTo>
                  <a:lnTo>
                    <a:pt x="54781" y="18941"/>
                  </a:lnTo>
                  <a:lnTo>
                    <a:pt x="54752" y="18941"/>
                  </a:lnTo>
                  <a:lnTo>
                    <a:pt x="54752" y="18941"/>
                  </a:lnTo>
                  <a:lnTo>
                    <a:pt x="54637" y="18912"/>
                  </a:lnTo>
                  <a:lnTo>
                    <a:pt x="54494" y="18883"/>
                  </a:lnTo>
                  <a:lnTo>
                    <a:pt x="54177" y="18740"/>
                  </a:lnTo>
                  <a:lnTo>
                    <a:pt x="53775" y="18481"/>
                  </a:lnTo>
                  <a:lnTo>
                    <a:pt x="53344" y="18165"/>
                  </a:lnTo>
                  <a:lnTo>
                    <a:pt x="52855" y="17762"/>
                  </a:lnTo>
                  <a:lnTo>
                    <a:pt x="52338" y="17303"/>
                  </a:lnTo>
                  <a:lnTo>
                    <a:pt x="51188" y="16239"/>
                  </a:lnTo>
                  <a:lnTo>
                    <a:pt x="49952" y="15003"/>
                  </a:lnTo>
                  <a:lnTo>
                    <a:pt x="48659" y="13681"/>
                  </a:lnTo>
                  <a:lnTo>
                    <a:pt x="46187" y="11037"/>
                  </a:lnTo>
                  <a:lnTo>
                    <a:pt x="46187" y="11037"/>
                  </a:lnTo>
                  <a:lnTo>
                    <a:pt x="43773" y="8450"/>
                  </a:lnTo>
                  <a:lnTo>
                    <a:pt x="42796" y="7444"/>
                  </a:lnTo>
                  <a:lnTo>
                    <a:pt x="41991" y="6640"/>
                  </a:lnTo>
                  <a:lnTo>
                    <a:pt x="41301" y="6007"/>
                  </a:lnTo>
                  <a:lnTo>
                    <a:pt x="40755" y="5576"/>
                  </a:lnTo>
                  <a:lnTo>
                    <a:pt x="40554" y="5433"/>
                  </a:lnTo>
                  <a:lnTo>
                    <a:pt x="40353" y="5318"/>
                  </a:lnTo>
                  <a:lnTo>
                    <a:pt x="40181" y="5260"/>
                  </a:lnTo>
                  <a:lnTo>
                    <a:pt x="40037" y="5231"/>
                  </a:lnTo>
                  <a:lnTo>
                    <a:pt x="40037" y="5231"/>
                  </a:lnTo>
                  <a:lnTo>
                    <a:pt x="39979" y="5231"/>
                  </a:lnTo>
                  <a:lnTo>
                    <a:pt x="39951" y="5231"/>
                  </a:lnTo>
                  <a:lnTo>
                    <a:pt x="39951" y="5231"/>
                  </a:lnTo>
                  <a:lnTo>
                    <a:pt x="39807" y="5318"/>
                  </a:lnTo>
                  <a:lnTo>
                    <a:pt x="39634" y="5433"/>
                  </a:lnTo>
                  <a:lnTo>
                    <a:pt x="39405" y="5634"/>
                  </a:lnTo>
                  <a:lnTo>
                    <a:pt x="39175" y="5921"/>
                  </a:lnTo>
                  <a:lnTo>
                    <a:pt x="38542" y="6640"/>
                  </a:lnTo>
                  <a:lnTo>
                    <a:pt x="37824" y="7588"/>
                  </a:lnTo>
                  <a:lnTo>
                    <a:pt x="36933" y="8795"/>
                  </a:lnTo>
                  <a:lnTo>
                    <a:pt x="35927" y="10204"/>
                  </a:lnTo>
                  <a:lnTo>
                    <a:pt x="33541" y="13624"/>
                  </a:lnTo>
                  <a:lnTo>
                    <a:pt x="33541" y="13624"/>
                  </a:lnTo>
                  <a:lnTo>
                    <a:pt x="30955" y="17303"/>
                  </a:lnTo>
                  <a:lnTo>
                    <a:pt x="29604" y="19171"/>
                  </a:lnTo>
                  <a:lnTo>
                    <a:pt x="28339" y="20895"/>
                  </a:lnTo>
                  <a:lnTo>
                    <a:pt x="27161" y="22418"/>
                  </a:lnTo>
                  <a:lnTo>
                    <a:pt x="26644" y="23079"/>
                  </a:lnTo>
                  <a:lnTo>
                    <a:pt x="26155" y="23654"/>
                  </a:lnTo>
                  <a:lnTo>
                    <a:pt x="25724" y="24114"/>
                  </a:lnTo>
                  <a:lnTo>
                    <a:pt x="25350" y="24459"/>
                  </a:lnTo>
                  <a:lnTo>
                    <a:pt x="25063" y="24689"/>
                  </a:lnTo>
                  <a:lnTo>
                    <a:pt x="24919" y="24746"/>
                  </a:lnTo>
                  <a:lnTo>
                    <a:pt x="24804" y="24775"/>
                  </a:lnTo>
                  <a:lnTo>
                    <a:pt x="24804" y="24775"/>
                  </a:lnTo>
                  <a:lnTo>
                    <a:pt x="24775" y="24775"/>
                  </a:lnTo>
                  <a:lnTo>
                    <a:pt x="24775" y="24775"/>
                  </a:lnTo>
                  <a:lnTo>
                    <a:pt x="24574" y="24746"/>
                  </a:lnTo>
                  <a:lnTo>
                    <a:pt x="24373" y="24660"/>
                  </a:lnTo>
                  <a:lnTo>
                    <a:pt x="24086" y="24516"/>
                  </a:lnTo>
                  <a:lnTo>
                    <a:pt x="23798" y="24315"/>
                  </a:lnTo>
                  <a:lnTo>
                    <a:pt x="23109" y="23769"/>
                  </a:lnTo>
                  <a:lnTo>
                    <a:pt x="22304" y="23051"/>
                  </a:lnTo>
                  <a:lnTo>
                    <a:pt x="21442" y="22246"/>
                  </a:lnTo>
                  <a:lnTo>
                    <a:pt x="20522" y="21326"/>
                  </a:lnTo>
                  <a:lnTo>
                    <a:pt x="18625" y="19429"/>
                  </a:lnTo>
                  <a:lnTo>
                    <a:pt x="18625" y="19429"/>
                  </a:lnTo>
                  <a:lnTo>
                    <a:pt x="17389" y="18165"/>
                  </a:lnTo>
                  <a:lnTo>
                    <a:pt x="16153" y="16929"/>
                  </a:lnTo>
                  <a:lnTo>
                    <a:pt x="14946" y="15779"/>
                  </a:lnTo>
                  <a:lnTo>
                    <a:pt x="13797" y="14716"/>
                  </a:lnTo>
                  <a:lnTo>
                    <a:pt x="13250" y="14256"/>
                  </a:lnTo>
                  <a:lnTo>
                    <a:pt x="12733" y="13854"/>
                  </a:lnTo>
                  <a:lnTo>
                    <a:pt x="12245" y="13480"/>
                  </a:lnTo>
                  <a:lnTo>
                    <a:pt x="11785" y="13164"/>
                  </a:lnTo>
                  <a:lnTo>
                    <a:pt x="11354" y="12905"/>
                  </a:lnTo>
                  <a:lnTo>
                    <a:pt x="10951" y="12704"/>
                  </a:lnTo>
                  <a:lnTo>
                    <a:pt x="10578" y="12589"/>
                  </a:lnTo>
                  <a:lnTo>
                    <a:pt x="10405" y="12560"/>
                  </a:lnTo>
                  <a:lnTo>
                    <a:pt x="10261" y="12560"/>
                  </a:lnTo>
                  <a:lnTo>
                    <a:pt x="10261" y="12560"/>
                  </a:lnTo>
                  <a:lnTo>
                    <a:pt x="10031" y="12589"/>
                  </a:lnTo>
                  <a:lnTo>
                    <a:pt x="10031" y="12589"/>
                  </a:lnTo>
                  <a:lnTo>
                    <a:pt x="9859" y="12646"/>
                  </a:lnTo>
                  <a:lnTo>
                    <a:pt x="9658" y="12733"/>
                  </a:lnTo>
                  <a:lnTo>
                    <a:pt x="9485" y="12848"/>
                  </a:lnTo>
                  <a:lnTo>
                    <a:pt x="9284" y="12991"/>
                  </a:lnTo>
                  <a:lnTo>
                    <a:pt x="8882" y="13394"/>
                  </a:lnTo>
                  <a:lnTo>
                    <a:pt x="8422" y="13882"/>
                  </a:lnTo>
                  <a:lnTo>
                    <a:pt x="7962" y="14457"/>
                  </a:lnTo>
                  <a:lnTo>
                    <a:pt x="7474" y="15147"/>
                  </a:lnTo>
                  <a:lnTo>
                    <a:pt x="6985" y="15894"/>
                  </a:lnTo>
                  <a:lnTo>
                    <a:pt x="6439" y="16728"/>
                  </a:lnTo>
                  <a:lnTo>
                    <a:pt x="5922" y="17647"/>
                  </a:lnTo>
                  <a:lnTo>
                    <a:pt x="5347" y="18596"/>
                  </a:lnTo>
                  <a:lnTo>
                    <a:pt x="4226" y="20665"/>
                  </a:lnTo>
                  <a:lnTo>
                    <a:pt x="3047" y="22878"/>
                  </a:lnTo>
                  <a:lnTo>
                    <a:pt x="1869" y="25178"/>
                  </a:lnTo>
                  <a:lnTo>
                    <a:pt x="1869" y="25178"/>
                  </a:lnTo>
                  <a:lnTo>
                    <a:pt x="691" y="27448"/>
                  </a:lnTo>
                  <a:lnTo>
                    <a:pt x="288" y="28224"/>
                  </a:lnTo>
                  <a:lnTo>
                    <a:pt x="1" y="28655"/>
                  </a:lnTo>
                  <a:lnTo>
                    <a:pt x="317" y="28885"/>
                  </a:lnTo>
                  <a:lnTo>
                    <a:pt x="317" y="28885"/>
                  </a:lnTo>
                  <a:lnTo>
                    <a:pt x="432" y="28713"/>
                  </a:lnTo>
                  <a:lnTo>
                    <a:pt x="604" y="28454"/>
                  </a:lnTo>
                  <a:lnTo>
                    <a:pt x="1007" y="27678"/>
                  </a:lnTo>
                  <a:lnTo>
                    <a:pt x="2214" y="25350"/>
                  </a:lnTo>
                  <a:lnTo>
                    <a:pt x="2214" y="25350"/>
                  </a:lnTo>
                  <a:lnTo>
                    <a:pt x="3105" y="23626"/>
                  </a:lnTo>
                  <a:lnTo>
                    <a:pt x="4111" y="21700"/>
                  </a:lnTo>
                  <a:lnTo>
                    <a:pt x="5203" y="19688"/>
                  </a:lnTo>
                  <a:lnTo>
                    <a:pt x="6295" y="17734"/>
                  </a:lnTo>
                  <a:lnTo>
                    <a:pt x="6870" y="16814"/>
                  </a:lnTo>
                  <a:lnTo>
                    <a:pt x="7387" y="15952"/>
                  </a:lnTo>
                  <a:lnTo>
                    <a:pt x="7933" y="15176"/>
                  </a:lnTo>
                  <a:lnTo>
                    <a:pt x="8422" y="14486"/>
                  </a:lnTo>
                  <a:lnTo>
                    <a:pt x="8911" y="13911"/>
                  </a:lnTo>
                  <a:lnTo>
                    <a:pt x="9342" y="13451"/>
                  </a:lnTo>
                  <a:lnTo>
                    <a:pt x="9572" y="13279"/>
                  </a:lnTo>
                  <a:lnTo>
                    <a:pt x="9744" y="13135"/>
                  </a:lnTo>
                  <a:lnTo>
                    <a:pt x="9945" y="13020"/>
                  </a:lnTo>
                  <a:lnTo>
                    <a:pt x="10118" y="12963"/>
                  </a:lnTo>
                  <a:lnTo>
                    <a:pt x="10118" y="12963"/>
                  </a:lnTo>
                  <a:lnTo>
                    <a:pt x="10290" y="12934"/>
                  </a:lnTo>
                  <a:lnTo>
                    <a:pt x="10290" y="12934"/>
                  </a:lnTo>
                  <a:lnTo>
                    <a:pt x="10405" y="12963"/>
                  </a:lnTo>
                  <a:lnTo>
                    <a:pt x="10578" y="12991"/>
                  </a:lnTo>
                  <a:lnTo>
                    <a:pt x="10922" y="13106"/>
                  </a:lnTo>
                  <a:lnTo>
                    <a:pt x="11296" y="13308"/>
                  </a:lnTo>
                  <a:lnTo>
                    <a:pt x="11727" y="13566"/>
                  </a:lnTo>
                  <a:lnTo>
                    <a:pt x="12187" y="13911"/>
                  </a:lnTo>
                  <a:lnTo>
                    <a:pt x="12676" y="14285"/>
                  </a:lnTo>
                  <a:lnTo>
                    <a:pt x="13193" y="14716"/>
                  </a:lnTo>
                  <a:lnTo>
                    <a:pt x="13739" y="15204"/>
                  </a:lnTo>
                  <a:lnTo>
                    <a:pt x="14889" y="16239"/>
                  </a:lnTo>
                  <a:lnTo>
                    <a:pt x="16038" y="17360"/>
                  </a:lnTo>
                  <a:lnTo>
                    <a:pt x="18366" y="19717"/>
                  </a:lnTo>
                  <a:lnTo>
                    <a:pt x="18366" y="19717"/>
                  </a:lnTo>
                  <a:lnTo>
                    <a:pt x="20579" y="21930"/>
                  </a:lnTo>
                  <a:lnTo>
                    <a:pt x="21528" y="22850"/>
                  </a:lnTo>
                  <a:lnTo>
                    <a:pt x="22361" y="23654"/>
                  </a:lnTo>
                  <a:lnTo>
                    <a:pt x="23109" y="24258"/>
                  </a:lnTo>
                  <a:lnTo>
                    <a:pt x="23453" y="24516"/>
                  </a:lnTo>
                  <a:lnTo>
                    <a:pt x="23741" y="24746"/>
                  </a:lnTo>
                  <a:lnTo>
                    <a:pt x="24028" y="24919"/>
                  </a:lnTo>
                  <a:lnTo>
                    <a:pt x="24287" y="25034"/>
                  </a:lnTo>
                  <a:lnTo>
                    <a:pt x="24517" y="25120"/>
                  </a:lnTo>
                  <a:lnTo>
                    <a:pt x="24718" y="25178"/>
                  </a:lnTo>
                  <a:lnTo>
                    <a:pt x="24718" y="25178"/>
                  </a:lnTo>
                  <a:lnTo>
                    <a:pt x="24775" y="25178"/>
                  </a:lnTo>
                  <a:lnTo>
                    <a:pt x="24775" y="25178"/>
                  </a:lnTo>
                  <a:lnTo>
                    <a:pt x="24862" y="25178"/>
                  </a:lnTo>
                  <a:lnTo>
                    <a:pt x="24862" y="25178"/>
                  </a:lnTo>
                  <a:lnTo>
                    <a:pt x="24977" y="25149"/>
                  </a:lnTo>
                  <a:lnTo>
                    <a:pt x="25092" y="25091"/>
                  </a:lnTo>
                  <a:lnTo>
                    <a:pt x="25379" y="24919"/>
                  </a:lnTo>
                  <a:lnTo>
                    <a:pt x="25695" y="24660"/>
                  </a:lnTo>
                  <a:lnTo>
                    <a:pt x="26069" y="24287"/>
                  </a:lnTo>
                  <a:lnTo>
                    <a:pt x="26500" y="23855"/>
                  </a:lnTo>
                  <a:lnTo>
                    <a:pt x="26960" y="23309"/>
                  </a:lnTo>
                  <a:lnTo>
                    <a:pt x="28023" y="21987"/>
                  </a:lnTo>
                  <a:lnTo>
                    <a:pt x="29230" y="20349"/>
                  </a:lnTo>
                  <a:lnTo>
                    <a:pt x="30610" y="18452"/>
                  </a:lnTo>
                  <a:lnTo>
                    <a:pt x="32162" y="16268"/>
                  </a:lnTo>
                  <a:lnTo>
                    <a:pt x="33858" y="13854"/>
                  </a:lnTo>
                  <a:lnTo>
                    <a:pt x="33858" y="13854"/>
                  </a:lnTo>
                  <a:lnTo>
                    <a:pt x="35841" y="11008"/>
                  </a:lnTo>
                  <a:lnTo>
                    <a:pt x="37709" y="8393"/>
                  </a:lnTo>
                  <a:lnTo>
                    <a:pt x="38514" y="7301"/>
                  </a:lnTo>
                  <a:lnTo>
                    <a:pt x="39203" y="6438"/>
                  </a:lnTo>
                  <a:lnTo>
                    <a:pt x="39462" y="6122"/>
                  </a:lnTo>
                  <a:lnTo>
                    <a:pt x="39721" y="5864"/>
                  </a:lnTo>
                  <a:lnTo>
                    <a:pt x="39893" y="5691"/>
                  </a:lnTo>
                  <a:lnTo>
                    <a:pt x="40037" y="5605"/>
                  </a:lnTo>
                  <a:lnTo>
                    <a:pt x="40037" y="5605"/>
                  </a:lnTo>
                  <a:lnTo>
                    <a:pt x="40066" y="5605"/>
                  </a:lnTo>
                  <a:lnTo>
                    <a:pt x="40066" y="5605"/>
                  </a:lnTo>
                  <a:lnTo>
                    <a:pt x="40094" y="5634"/>
                  </a:lnTo>
                  <a:lnTo>
                    <a:pt x="40209" y="5662"/>
                  </a:lnTo>
                  <a:lnTo>
                    <a:pt x="40324" y="5749"/>
                  </a:lnTo>
                  <a:lnTo>
                    <a:pt x="40525" y="5892"/>
                  </a:lnTo>
                  <a:lnTo>
                    <a:pt x="40784" y="6094"/>
                  </a:lnTo>
                  <a:lnTo>
                    <a:pt x="41129" y="6381"/>
                  </a:lnTo>
                  <a:lnTo>
                    <a:pt x="41560" y="6755"/>
                  </a:lnTo>
                  <a:lnTo>
                    <a:pt x="42049" y="7243"/>
                  </a:lnTo>
                  <a:lnTo>
                    <a:pt x="42049" y="7243"/>
                  </a:lnTo>
                  <a:lnTo>
                    <a:pt x="42911" y="8105"/>
                  </a:lnTo>
                  <a:lnTo>
                    <a:pt x="43859" y="9083"/>
                  </a:lnTo>
                  <a:lnTo>
                    <a:pt x="45900" y="11296"/>
                  </a:lnTo>
                  <a:lnTo>
                    <a:pt x="45900" y="11296"/>
                  </a:lnTo>
                  <a:lnTo>
                    <a:pt x="47452" y="12963"/>
                  </a:lnTo>
                  <a:lnTo>
                    <a:pt x="48889" y="14457"/>
                  </a:lnTo>
                  <a:lnTo>
                    <a:pt x="50211" y="15837"/>
                  </a:lnTo>
                  <a:lnTo>
                    <a:pt x="51418" y="16986"/>
                  </a:lnTo>
                  <a:lnTo>
                    <a:pt x="51936" y="17504"/>
                  </a:lnTo>
                  <a:lnTo>
                    <a:pt x="52453" y="17935"/>
                  </a:lnTo>
                  <a:lnTo>
                    <a:pt x="52913" y="18337"/>
                  </a:lnTo>
                  <a:lnTo>
                    <a:pt x="53373" y="18653"/>
                  </a:lnTo>
                  <a:lnTo>
                    <a:pt x="53746" y="18941"/>
                  </a:lnTo>
                  <a:lnTo>
                    <a:pt x="54120" y="19142"/>
                  </a:lnTo>
                  <a:lnTo>
                    <a:pt x="54407" y="19257"/>
                  </a:lnTo>
                  <a:lnTo>
                    <a:pt x="54695" y="19314"/>
                  </a:lnTo>
                  <a:lnTo>
                    <a:pt x="54695" y="19314"/>
                  </a:lnTo>
                  <a:lnTo>
                    <a:pt x="54752" y="19314"/>
                  </a:lnTo>
                  <a:lnTo>
                    <a:pt x="54752" y="19314"/>
                  </a:lnTo>
                  <a:lnTo>
                    <a:pt x="54810" y="19314"/>
                  </a:lnTo>
                  <a:lnTo>
                    <a:pt x="54810" y="19314"/>
                  </a:lnTo>
                  <a:lnTo>
                    <a:pt x="54925" y="19314"/>
                  </a:lnTo>
                  <a:lnTo>
                    <a:pt x="55040" y="19257"/>
                  </a:lnTo>
                  <a:lnTo>
                    <a:pt x="55327" y="19113"/>
                  </a:lnTo>
                  <a:lnTo>
                    <a:pt x="55614" y="18912"/>
                  </a:lnTo>
                  <a:lnTo>
                    <a:pt x="55931" y="18596"/>
                  </a:lnTo>
                  <a:lnTo>
                    <a:pt x="56304" y="18222"/>
                  </a:lnTo>
                  <a:lnTo>
                    <a:pt x="56678" y="17791"/>
                  </a:lnTo>
                  <a:lnTo>
                    <a:pt x="57109" y="17245"/>
                  </a:lnTo>
                  <a:lnTo>
                    <a:pt x="57540" y="16670"/>
                  </a:lnTo>
                  <a:lnTo>
                    <a:pt x="58546" y="15262"/>
                  </a:lnTo>
                  <a:lnTo>
                    <a:pt x="59667" y="13595"/>
                  </a:lnTo>
                  <a:lnTo>
                    <a:pt x="60931" y="11669"/>
                  </a:lnTo>
                  <a:lnTo>
                    <a:pt x="62311" y="9514"/>
                  </a:lnTo>
                  <a:lnTo>
                    <a:pt x="62311" y="9514"/>
                  </a:lnTo>
                  <a:lnTo>
                    <a:pt x="64352" y="6352"/>
                  </a:lnTo>
                  <a:lnTo>
                    <a:pt x="65358" y="4829"/>
                  </a:lnTo>
                  <a:lnTo>
                    <a:pt x="66306" y="3449"/>
                  </a:lnTo>
                  <a:lnTo>
                    <a:pt x="67197" y="2242"/>
                  </a:lnTo>
                  <a:lnTo>
                    <a:pt x="67599" y="1754"/>
                  </a:lnTo>
                  <a:lnTo>
                    <a:pt x="67944" y="1294"/>
                  </a:lnTo>
                  <a:lnTo>
                    <a:pt x="68289" y="949"/>
                  </a:lnTo>
                  <a:lnTo>
                    <a:pt x="68577" y="662"/>
                  </a:lnTo>
                  <a:lnTo>
                    <a:pt x="68835" y="489"/>
                  </a:lnTo>
                  <a:lnTo>
                    <a:pt x="68950" y="432"/>
                  </a:lnTo>
                  <a:lnTo>
                    <a:pt x="69065" y="403"/>
                  </a:lnTo>
                  <a:lnTo>
                    <a:pt x="69065" y="403"/>
                  </a:lnTo>
                  <a:lnTo>
                    <a:pt x="69123" y="374"/>
                  </a:lnTo>
                  <a:lnTo>
                    <a:pt x="69123" y="374"/>
                  </a:lnTo>
                  <a:lnTo>
                    <a:pt x="69238" y="403"/>
                  </a:lnTo>
                  <a:lnTo>
                    <a:pt x="69353" y="432"/>
                  </a:lnTo>
                  <a:lnTo>
                    <a:pt x="69640" y="547"/>
                  </a:lnTo>
                  <a:lnTo>
                    <a:pt x="70014" y="805"/>
                  </a:lnTo>
                  <a:lnTo>
                    <a:pt x="70502" y="1179"/>
                  </a:lnTo>
                  <a:lnTo>
                    <a:pt x="71048" y="1696"/>
                  </a:lnTo>
                  <a:lnTo>
                    <a:pt x="71738" y="2386"/>
                  </a:lnTo>
                  <a:lnTo>
                    <a:pt x="72543" y="3306"/>
                  </a:lnTo>
                  <a:lnTo>
                    <a:pt x="73462" y="4427"/>
                  </a:lnTo>
                  <a:lnTo>
                    <a:pt x="73462" y="4427"/>
                  </a:lnTo>
                  <a:lnTo>
                    <a:pt x="74210" y="5346"/>
                  </a:lnTo>
                  <a:lnTo>
                    <a:pt x="74986" y="6323"/>
                  </a:lnTo>
                  <a:lnTo>
                    <a:pt x="76509" y="8364"/>
                  </a:lnTo>
                  <a:lnTo>
                    <a:pt x="77975" y="10376"/>
                  </a:lnTo>
                  <a:lnTo>
                    <a:pt x="79268" y="12215"/>
                  </a:lnTo>
                  <a:lnTo>
                    <a:pt x="79268" y="12215"/>
                  </a:lnTo>
                  <a:lnTo>
                    <a:pt x="80590" y="14055"/>
                  </a:lnTo>
                  <a:lnTo>
                    <a:pt x="81107" y="14773"/>
                  </a:lnTo>
                  <a:lnTo>
                    <a:pt x="81539" y="15319"/>
                  </a:lnTo>
                  <a:lnTo>
                    <a:pt x="81826" y="15061"/>
                  </a:lnTo>
                  <a:lnTo>
                    <a:pt x="81826" y="15061"/>
                  </a:lnTo>
                  <a:lnTo>
                    <a:pt x="80906" y="13825"/>
                  </a:lnTo>
                  <a:lnTo>
                    <a:pt x="79584" y="11985"/>
                  </a:lnTo>
                  <a:lnTo>
                    <a:pt x="79584" y="11985"/>
                  </a:lnTo>
                  <a:lnTo>
                    <a:pt x="77917" y="9657"/>
                  </a:lnTo>
                  <a:lnTo>
                    <a:pt x="76308" y="7444"/>
                  </a:lnTo>
                  <a:lnTo>
                    <a:pt x="74756" y="5404"/>
                  </a:lnTo>
                  <a:lnTo>
                    <a:pt x="74037" y="4484"/>
                  </a:lnTo>
                  <a:lnTo>
                    <a:pt x="73319" y="3622"/>
                  </a:lnTo>
                  <a:lnTo>
                    <a:pt x="72658" y="2846"/>
                  </a:lnTo>
                  <a:lnTo>
                    <a:pt x="72025" y="2127"/>
                  </a:lnTo>
                  <a:lnTo>
                    <a:pt x="71422" y="1495"/>
                  </a:lnTo>
                  <a:lnTo>
                    <a:pt x="70876" y="978"/>
                  </a:lnTo>
                  <a:lnTo>
                    <a:pt x="70358" y="575"/>
                  </a:lnTo>
                  <a:lnTo>
                    <a:pt x="70129" y="403"/>
                  </a:lnTo>
                  <a:lnTo>
                    <a:pt x="69899" y="259"/>
                  </a:lnTo>
                  <a:lnTo>
                    <a:pt x="69669" y="144"/>
                  </a:lnTo>
                  <a:lnTo>
                    <a:pt x="69467" y="58"/>
                  </a:lnTo>
                  <a:lnTo>
                    <a:pt x="69295" y="29"/>
                  </a:lnTo>
                  <a:lnTo>
                    <a:pt x="69123" y="0"/>
                  </a:lnTo>
                </a:path>
              </a:pathLst>
            </a:custGeom>
            <a:solidFill>
              <a:srgbClr val="FFFFFF">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7"/>
            <p:cNvSpPr/>
            <p:nvPr/>
          </p:nvSpPr>
          <p:spPr>
            <a:xfrm>
              <a:off x="4307925" y="3970850"/>
              <a:ext cx="2045650" cy="722125"/>
            </a:xfrm>
            <a:custGeom>
              <a:avLst/>
              <a:gdLst/>
              <a:ahLst/>
              <a:cxnLst/>
              <a:rect l="l" t="t" r="r" b="b"/>
              <a:pathLst>
                <a:path w="81826" h="28885" extrusionOk="0">
                  <a:moveTo>
                    <a:pt x="68978" y="0"/>
                  </a:moveTo>
                  <a:lnTo>
                    <a:pt x="68777" y="86"/>
                  </a:lnTo>
                  <a:lnTo>
                    <a:pt x="68518" y="230"/>
                  </a:lnTo>
                  <a:lnTo>
                    <a:pt x="68260" y="460"/>
                  </a:lnTo>
                  <a:lnTo>
                    <a:pt x="67944" y="747"/>
                  </a:lnTo>
                  <a:lnTo>
                    <a:pt x="67599" y="1121"/>
                  </a:lnTo>
                  <a:lnTo>
                    <a:pt x="67254" y="1552"/>
                  </a:lnTo>
                  <a:lnTo>
                    <a:pt x="66449" y="2615"/>
                  </a:lnTo>
                  <a:lnTo>
                    <a:pt x="65501" y="3938"/>
                  </a:lnTo>
                  <a:lnTo>
                    <a:pt x="64466" y="5490"/>
                  </a:lnTo>
                  <a:lnTo>
                    <a:pt x="63288" y="7300"/>
                  </a:lnTo>
                  <a:lnTo>
                    <a:pt x="61994" y="9312"/>
                  </a:lnTo>
                  <a:lnTo>
                    <a:pt x="59868" y="12589"/>
                  </a:lnTo>
                  <a:lnTo>
                    <a:pt x="58804" y="14198"/>
                  </a:lnTo>
                  <a:lnTo>
                    <a:pt x="57769" y="15693"/>
                  </a:lnTo>
                  <a:lnTo>
                    <a:pt x="56821" y="16986"/>
                  </a:lnTo>
                  <a:lnTo>
                    <a:pt x="56390" y="17532"/>
                  </a:lnTo>
                  <a:lnTo>
                    <a:pt x="55988" y="17992"/>
                  </a:lnTo>
                  <a:lnTo>
                    <a:pt x="55614" y="18394"/>
                  </a:lnTo>
                  <a:lnTo>
                    <a:pt x="55298" y="18682"/>
                  </a:lnTo>
                  <a:lnTo>
                    <a:pt x="55010" y="18854"/>
                  </a:lnTo>
                  <a:lnTo>
                    <a:pt x="54895" y="18912"/>
                  </a:lnTo>
                  <a:lnTo>
                    <a:pt x="54780" y="18940"/>
                  </a:lnTo>
                  <a:lnTo>
                    <a:pt x="54752" y="18940"/>
                  </a:lnTo>
                  <a:lnTo>
                    <a:pt x="54637" y="18912"/>
                  </a:lnTo>
                  <a:lnTo>
                    <a:pt x="54493" y="18883"/>
                  </a:lnTo>
                  <a:lnTo>
                    <a:pt x="54177" y="18739"/>
                  </a:lnTo>
                  <a:lnTo>
                    <a:pt x="53774" y="18480"/>
                  </a:lnTo>
                  <a:lnTo>
                    <a:pt x="53343" y="18164"/>
                  </a:lnTo>
                  <a:lnTo>
                    <a:pt x="52855" y="17762"/>
                  </a:lnTo>
                  <a:lnTo>
                    <a:pt x="52337" y="17302"/>
                  </a:lnTo>
                  <a:lnTo>
                    <a:pt x="51188" y="16239"/>
                  </a:lnTo>
                  <a:lnTo>
                    <a:pt x="49952" y="15003"/>
                  </a:lnTo>
                  <a:lnTo>
                    <a:pt x="48659" y="13681"/>
                  </a:lnTo>
                  <a:lnTo>
                    <a:pt x="46187" y="11037"/>
                  </a:lnTo>
                  <a:lnTo>
                    <a:pt x="43744" y="8450"/>
                  </a:lnTo>
                  <a:lnTo>
                    <a:pt x="42795" y="7444"/>
                  </a:lnTo>
                  <a:lnTo>
                    <a:pt x="41991" y="6639"/>
                  </a:lnTo>
                  <a:lnTo>
                    <a:pt x="41301" y="6007"/>
                  </a:lnTo>
                  <a:lnTo>
                    <a:pt x="40755" y="5576"/>
                  </a:lnTo>
                  <a:lnTo>
                    <a:pt x="40554" y="5432"/>
                  </a:lnTo>
                  <a:lnTo>
                    <a:pt x="40352" y="5317"/>
                  </a:lnTo>
                  <a:lnTo>
                    <a:pt x="40180" y="5260"/>
                  </a:lnTo>
                  <a:lnTo>
                    <a:pt x="40036" y="5231"/>
                  </a:lnTo>
                  <a:lnTo>
                    <a:pt x="39950" y="5231"/>
                  </a:lnTo>
                  <a:lnTo>
                    <a:pt x="39806" y="5317"/>
                  </a:lnTo>
                  <a:lnTo>
                    <a:pt x="39634" y="5432"/>
                  </a:lnTo>
                  <a:lnTo>
                    <a:pt x="39404" y="5633"/>
                  </a:lnTo>
                  <a:lnTo>
                    <a:pt x="39174" y="5921"/>
                  </a:lnTo>
                  <a:lnTo>
                    <a:pt x="38571" y="6639"/>
                  </a:lnTo>
                  <a:lnTo>
                    <a:pt x="37823" y="7588"/>
                  </a:lnTo>
                  <a:lnTo>
                    <a:pt x="36932" y="8795"/>
                  </a:lnTo>
                  <a:lnTo>
                    <a:pt x="35926" y="10203"/>
                  </a:lnTo>
                  <a:lnTo>
                    <a:pt x="33541" y="13623"/>
                  </a:lnTo>
                  <a:lnTo>
                    <a:pt x="30954" y="17302"/>
                  </a:lnTo>
                  <a:lnTo>
                    <a:pt x="29632" y="19170"/>
                  </a:lnTo>
                  <a:lnTo>
                    <a:pt x="28339" y="20895"/>
                  </a:lnTo>
                  <a:lnTo>
                    <a:pt x="27160" y="22418"/>
                  </a:lnTo>
                  <a:lnTo>
                    <a:pt x="26643" y="23079"/>
                  </a:lnTo>
                  <a:lnTo>
                    <a:pt x="26155" y="23654"/>
                  </a:lnTo>
                  <a:lnTo>
                    <a:pt x="25723" y="24114"/>
                  </a:lnTo>
                  <a:lnTo>
                    <a:pt x="25350" y="24459"/>
                  </a:lnTo>
                  <a:lnTo>
                    <a:pt x="25062" y="24688"/>
                  </a:lnTo>
                  <a:lnTo>
                    <a:pt x="24919" y="24746"/>
                  </a:lnTo>
                  <a:lnTo>
                    <a:pt x="24832" y="24775"/>
                  </a:lnTo>
                  <a:lnTo>
                    <a:pt x="24775" y="24775"/>
                  </a:lnTo>
                  <a:lnTo>
                    <a:pt x="24574" y="24746"/>
                  </a:lnTo>
                  <a:lnTo>
                    <a:pt x="24373" y="24660"/>
                  </a:lnTo>
                  <a:lnTo>
                    <a:pt x="24085" y="24516"/>
                  </a:lnTo>
                  <a:lnTo>
                    <a:pt x="23798" y="24315"/>
                  </a:lnTo>
                  <a:lnTo>
                    <a:pt x="23108" y="23769"/>
                  </a:lnTo>
                  <a:lnTo>
                    <a:pt x="22303" y="23050"/>
                  </a:lnTo>
                  <a:lnTo>
                    <a:pt x="21441" y="22246"/>
                  </a:lnTo>
                  <a:lnTo>
                    <a:pt x="20521" y="21326"/>
                  </a:lnTo>
                  <a:lnTo>
                    <a:pt x="18653" y="19429"/>
                  </a:lnTo>
                  <a:lnTo>
                    <a:pt x="17389" y="18164"/>
                  </a:lnTo>
                  <a:lnTo>
                    <a:pt x="16153" y="16928"/>
                  </a:lnTo>
                  <a:lnTo>
                    <a:pt x="14946" y="15779"/>
                  </a:lnTo>
                  <a:lnTo>
                    <a:pt x="13796" y="14715"/>
                  </a:lnTo>
                  <a:lnTo>
                    <a:pt x="13279" y="14256"/>
                  </a:lnTo>
                  <a:lnTo>
                    <a:pt x="12733" y="13853"/>
                  </a:lnTo>
                  <a:lnTo>
                    <a:pt x="12244" y="13480"/>
                  </a:lnTo>
                  <a:lnTo>
                    <a:pt x="11784" y="13163"/>
                  </a:lnTo>
                  <a:lnTo>
                    <a:pt x="11353" y="12905"/>
                  </a:lnTo>
                  <a:lnTo>
                    <a:pt x="10951" y="12704"/>
                  </a:lnTo>
                  <a:lnTo>
                    <a:pt x="10577" y="12589"/>
                  </a:lnTo>
                  <a:lnTo>
                    <a:pt x="10405" y="12560"/>
                  </a:lnTo>
                  <a:lnTo>
                    <a:pt x="10261" y="12560"/>
                  </a:lnTo>
                  <a:lnTo>
                    <a:pt x="10031" y="12589"/>
                  </a:lnTo>
                  <a:lnTo>
                    <a:pt x="9858" y="12646"/>
                  </a:lnTo>
                  <a:lnTo>
                    <a:pt x="9686" y="12732"/>
                  </a:lnTo>
                  <a:lnTo>
                    <a:pt x="9485" y="12847"/>
                  </a:lnTo>
                  <a:lnTo>
                    <a:pt x="9284" y="12991"/>
                  </a:lnTo>
                  <a:lnTo>
                    <a:pt x="8881" y="13393"/>
                  </a:lnTo>
                  <a:lnTo>
                    <a:pt x="8421" y="13882"/>
                  </a:lnTo>
                  <a:lnTo>
                    <a:pt x="7962" y="14457"/>
                  </a:lnTo>
                  <a:lnTo>
                    <a:pt x="7473" y="15147"/>
                  </a:lnTo>
                  <a:lnTo>
                    <a:pt x="6984" y="15894"/>
                  </a:lnTo>
                  <a:lnTo>
                    <a:pt x="6438" y="16727"/>
                  </a:lnTo>
                  <a:lnTo>
                    <a:pt x="5921" y="17647"/>
                  </a:lnTo>
                  <a:lnTo>
                    <a:pt x="5346" y="18595"/>
                  </a:lnTo>
                  <a:lnTo>
                    <a:pt x="4225" y="20665"/>
                  </a:lnTo>
                  <a:lnTo>
                    <a:pt x="3047" y="22878"/>
                  </a:lnTo>
                  <a:lnTo>
                    <a:pt x="1869" y="25177"/>
                  </a:lnTo>
                  <a:lnTo>
                    <a:pt x="690" y="27448"/>
                  </a:lnTo>
                  <a:lnTo>
                    <a:pt x="288" y="28224"/>
                  </a:lnTo>
                  <a:lnTo>
                    <a:pt x="0" y="28655"/>
                  </a:lnTo>
                  <a:lnTo>
                    <a:pt x="317" y="28885"/>
                  </a:lnTo>
                  <a:lnTo>
                    <a:pt x="432" y="28712"/>
                  </a:lnTo>
                  <a:lnTo>
                    <a:pt x="604" y="28454"/>
                  </a:lnTo>
                  <a:lnTo>
                    <a:pt x="1006" y="27678"/>
                  </a:lnTo>
                  <a:lnTo>
                    <a:pt x="2213" y="25350"/>
                  </a:lnTo>
                  <a:lnTo>
                    <a:pt x="3104" y="23625"/>
                  </a:lnTo>
                  <a:lnTo>
                    <a:pt x="4110" y="21699"/>
                  </a:lnTo>
                  <a:lnTo>
                    <a:pt x="5202" y="19688"/>
                  </a:lnTo>
                  <a:lnTo>
                    <a:pt x="6295" y="17733"/>
                  </a:lnTo>
                  <a:lnTo>
                    <a:pt x="6869" y="16813"/>
                  </a:lnTo>
                  <a:lnTo>
                    <a:pt x="7387" y="15951"/>
                  </a:lnTo>
                  <a:lnTo>
                    <a:pt x="7933" y="15175"/>
                  </a:lnTo>
                  <a:lnTo>
                    <a:pt x="8421" y="14485"/>
                  </a:lnTo>
                  <a:lnTo>
                    <a:pt x="8910" y="13911"/>
                  </a:lnTo>
                  <a:lnTo>
                    <a:pt x="9341" y="13451"/>
                  </a:lnTo>
                  <a:lnTo>
                    <a:pt x="9571" y="13278"/>
                  </a:lnTo>
                  <a:lnTo>
                    <a:pt x="9744" y="13135"/>
                  </a:lnTo>
                  <a:lnTo>
                    <a:pt x="9945" y="13020"/>
                  </a:lnTo>
                  <a:lnTo>
                    <a:pt x="10117" y="12962"/>
                  </a:lnTo>
                  <a:lnTo>
                    <a:pt x="10290" y="12933"/>
                  </a:lnTo>
                  <a:lnTo>
                    <a:pt x="10405" y="12962"/>
                  </a:lnTo>
                  <a:lnTo>
                    <a:pt x="10577" y="12991"/>
                  </a:lnTo>
                  <a:lnTo>
                    <a:pt x="10922" y="13106"/>
                  </a:lnTo>
                  <a:lnTo>
                    <a:pt x="11296" y="13307"/>
                  </a:lnTo>
                  <a:lnTo>
                    <a:pt x="11727" y="13566"/>
                  </a:lnTo>
                  <a:lnTo>
                    <a:pt x="12186" y="13911"/>
                  </a:lnTo>
                  <a:lnTo>
                    <a:pt x="12675" y="14284"/>
                  </a:lnTo>
                  <a:lnTo>
                    <a:pt x="13192" y="14715"/>
                  </a:lnTo>
                  <a:lnTo>
                    <a:pt x="13739" y="15204"/>
                  </a:lnTo>
                  <a:lnTo>
                    <a:pt x="14888" y="16239"/>
                  </a:lnTo>
                  <a:lnTo>
                    <a:pt x="16038" y="17360"/>
                  </a:lnTo>
                  <a:lnTo>
                    <a:pt x="18366" y="19716"/>
                  </a:lnTo>
                  <a:lnTo>
                    <a:pt x="20636" y="21987"/>
                  </a:lnTo>
                  <a:lnTo>
                    <a:pt x="21585" y="22907"/>
                  </a:lnTo>
                  <a:lnTo>
                    <a:pt x="22447" y="23711"/>
                  </a:lnTo>
                  <a:lnTo>
                    <a:pt x="23194" y="24344"/>
                  </a:lnTo>
                  <a:lnTo>
                    <a:pt x="23510" y="24574"/>
                  </a:lnTo>
                  <a:lnTo>
                    <a:pt x="23827" y="24803"/>
                  </a:lnTo>
                  <a:lnTo>
                    <a:pt x="24114" y="24947"/>
                  </a:lnTo>
                  <a:lnTo>
                    <a:pt x="24373" y="25091"/>
                  </a:lnTo>
                  <a:lnTo>
                    <a:pt x="24574" y="25148"/>
                  </a:lnTo>
                  <a:lnTo>
                    <a:pt x="24775" y="25177"/>
                  </a:lnTo>
                  <a:lnTo>
                    <a:pt x="24861" y="25177"/>
                  </a:lnTo>
                  <a:lnTo>
                    <a:pt x="24976" y="25148"/>
                  </a:lnTo>
                  <a:lnTo>
                    <a:pt x="25091" y="25091"/>
                  </a:lnTo>
                  <a:lnTo>
                    <a:pt x="25379" y="24918"/>
                  </a:lnTo>
                  <a:lnTo>
                    <a:pt x="25695" y="24660"/>
                  </a:lnTo>
                  <a:lnTo>
                    <a:pt x="26068" y="24286"/>
                  </a:lnTo>
                  <a:lnTo>
                    <a:pt x="26499" y="23855"/>
                  </a:lnTo>
                  <a:lnTo>
                    <a:pt x="26959" y="23309"/>
                  </a:lnTo>
                  <a:lnTo>
                    <a:pt x="28023" y="21987"/>
                  </a:lnTo>
                  <a:lnTo>
                    <a:pt x="29230" y="20349"/>
                  </a:lnTo>
                  <a:lnTo>
                    <a:pt x="30609" y="18452"/>
                  </a:lnTo>
                  <a:lnTo>
                    <a:pt x="32161" y="16267"/>
                  </a:lnTo>
                  <a:lnTo>
                    <a:pt x="33857" y="13853"/>
                  </a:lnTo>
                  <a:lnTo>
                    <a:pt x="35840" y="11008"/>
                  </a:lnTo>
                  <a:lnTo>
                    <a:pt x="37708" y="8392"/>
                  </a:lnTo>
                  <a:lnTo>
                    <a:pt x="38513" y="7300"/>
                  </a:lnTo>
                  <a:lnTo>
                    <a:pt x="39203" y="6467"/>
                  </a:lnTo>
                  <a:lnTo>
                    <a:pt x="39462" y="6122"/>
                  </a:lnTo>
                  <a:lnTo>
                    <a:pt x="39720" y="5863"/>
                  </a:lnTo>
                  <a:lnTo>
                    <a:pt x="39893" y="5691"/>
                  </a:lnTo>
                  <a:lnTo>
                    <a:pt x="40036" y="5605"/>
                  </a:lnTo>
                  <a:lnTo>
                    <a:pt x="40065" y="5605"/>
                  </a:lnTo>
                  <a:lnTo>
                    <a:pt x="40094" y="5633"/>
                  </a:lnTo>
                  <a:lnTo>
                    <a:pt x="40209" y="5662"/>
                  </a:lnTo>
                  <a:lnTo>
                    <a:pt x="40324" y="5748"/>
                  </a:lnTo>
                  <a:lnTo>
                    <a:pt x="40525" y="5863"/>
                  </a:lnTo>
                  <a:lnTo>
                    <a:pt x="40784" y="6093"/>
                  </a:lnTo>
                  <a:lnTo>
                    <a:pt x="41129" y="6381"/>
                  </a:lnTo>
                  <a:lnTo>
                    <a:pt x="41560" y="6754"/>
                  </a:lnTo>
                  <a:lnTo>
                    <a:pt x="42048" y="7243"/>
                  </a:lnTo>
                  <a:lnTo>
                    <a:pt x="42910" y="8105"/>
                  </a:lnTo>
                  <a:lnTo>
                    <a:pt x="43859" y="9082"/>
                  </a:lnTo>
                  <a:lnTo>
                    <a:pt x="45899" y="11295"/>
                  </a:lnTo>
                  <a:lnTo>
                    <a:pt x="47451" y="12962"/>
                  </a:lnTo>
                  <a:lnTo>
                    <a:pt x="48889" y="14457"/>
                  </a:lnTo>
                  <a:lnTo>
                    <a:pt x="50211" y="15836"/>
                  </a:lnTo>
                  <a:lnTo>
                    <a:pt x="51418" y="16986"/>
                  </a:lnTo>
                  <a:lnTo>
                    <a:pt x="51964" y="17503"/>
                  </a:lnTo>
                  <a:lnTo>
                    <a:pt x="52452" y="17934"/>
                  </a:lnTo>
                  <a:lnTo>
                    <a:pt x="52941" y="18337"/>
                  </a:lnTo>
                  <a:lnTo>
                    <a:pt x="53372" y="18653"/>
                  </a:lnTo>
                  <a:lnTo>
                    <a:pt x="53746" y="18940"/>
                  </a:lnTo>
                  <a:lnTo>
                    <a:pt x="54119" y="19142"/>
                  </a:lnTo>
                  <a:lnTo>
                    <a:pt x="54407" y="19256"/>
                  </a:lnTo>
                  <a:lnTo>
                    <a:pt x="54694" y="19314"/>
                  </a:lnTo>
                  <a:lnTo>
                    <a:pt x="54924" y="19314"/>
                  </a:lnTo>
                  <a:lnTo>
                    <a:pt x="55039" y="19256"/>
                  </a:lnTo>
                  <a:lnTo>
                    <a:pt x="55326" y="19113"/>
                  </a:lnTo>
                  <a:lnTo>
                    <a:pt x="55614" y="18912"/>
                  </a:lnTo>
                  <a:lnTo>
                    <a:pt x="55930" y="18595"/>
                  </a:lnTo>
                  <a:lnTo>
                    <a:pt x="56304" y="18222"/>
                  </a:lnTo>
                  <a:lnTo>
                    <a:pt x="56677" y="17791"/>
                  </a:lnTo>
                  <a:lnTo>
                    <a:pt x="57108" y="17245"/>
                  </a:lnTo>
                  <a:lnTo>
                    <a:pt x="57540" y="16670"/>
                  </a:lnTo>
                  <a:lnTo>
                    <a:pt x="58545" y="15261"/>
                  </a:lnTo>
                  <a:lnTo>
                    <a:pt x="59666" y="13595"/>
                  </a:lnTo>
                  <a:lnTo>
                    <a:pt x="60931" y="11669"/>
                  </a:lnTo>
                  <a:lnTo>
                    <a:pt x="62310" y="9513"/>
                  </a:lnTo>
                  <a:lnTo>
                    <a:pt x="64351" y="6352"/>
                  </a:lnTo>
                  <a:lnTo>
                    <a:pt x="65357" y="4829"/>
                  </a:lnTo>
                  <a:lnTo>
                    <a:pt x="66305" y="3449"/>
                  </a:lnTo>
                  <a:lnTo>
                    <a:pt x="67196" y="2242"/>
                  </a:lnTo>
                  <a:lnTo>
                    <a:pt x="67599" y="1753"/>
                  </a:lnTo>
                  <a:lnTo>
                    <a:pt x="67944" y="1293"/>
                  </a:lnTo>
                  <a:lnTo>
                    <a:pt x="68289" y="949"/>
                  </a:lnTo>
                  <a:lnTo>
                    <a:pt x="68576" y="661"/>
                  </a:lnTo>
                  <a:lnTo>
                    <a:pt x="68835" y="489"/>
                  </a:lnTo>
                  <a:lnTo>
                    <a:pt x="68950" y="431"/>
                  </a:lnTo>
                  <a:lnTo>
                    <a:pt x="69065" y="402"/>
                  </a:lnTo>
                  <a:lnTo>
                    <a:pt x="69122" y="374"/>
                  </a:lnTo>
                  <a:lnTo>
                    <a:pt x="69237" y="402"/>
                  </a:lnTo>
                  <a:lnTo>
                    <a:pt x="69352" y="431"/>
                  </a:lnTo>
                  <a:lnTo>
                    <a:pt x="69639" y="546"/>
                  </a:lnTo>
                  <a:lnTo>
                    <a:pt x="70013" y="805"/>
                  </a:lnTo>
                  <a:lnTo>
                    <a:pt x="70502" y="1178"/>
                  </a:lnTo>
                  <a:lnTo>
                    <a:pt x="71048" y="1696"/>
                  </a:lnTo>
                  <a:lnTo>
                    <a:pt x="71737" y="2386"/>
                  </a:lnTo>
                  <a:lnTo>
                    <a:pt x="72542" y="3305"/>
                  </a:lnTo>
                  <a:lnTo>
                    <a:pt x="73462" y="4426"/>
                  </a:lnTo>
                  <a:lnTo>
                    <a:pt x="74209" y="5346"/>
                  </a:lnTo>
                  <a:lnTo>
                    <a:pt x="74985" y="6323"/>
                  </a:lnTo>
                  <a:lnTo>
                    <a:pt x="76508" y="8364"/>
                  </a:lnTo>
                  <a:lnTo>
                    <a:pt x="77974" y="10376"/>
                  </a:lnTo>
                  <a:lnTo>
                    <a:pt x="79268" y="12215"/>
                  </a:lnTo>
                  <a:lnTo>
                    <a:pt x="80590" y="14054"/>
                  </a:lnTo>
                  <a:lnTo>
                    <a:pt x="81107" y="14773"/>
                  </a:lnTo>
                  <a:lnTo>
                    <a:pt x="81538" y="15319"/>
                  </a:lnTo>
                  <a:lnTo>
                    <a:pt x="81825" y="15060"/>
                  </a:lnTo>
                  <a:lnTo>
                    <a:pt x="80906" y="13824"/>
                  </a:lnTo>
                  <a:lnTo>
                    <a:pt x="79584" y="11985"/>
                  </a:lnTo>
                  <a:lnTo>
                    <a:pt x="77917" y="9657"/>
                  </a:lnTo>
                  <a:lnTo>
                    <a:pt x="76307" y="7444"/>
                  </a:lnTo>
                  <a:lnTo>
                    <a:pt x="74755" y="5403"/>
                  </a:lnTo>
                  <a:lnTo>
                    <a:pt x="74037" y="4484"/>
                  </a:lnTo>
                  <a:lnTo>
                    <a:pt x="73318" y="3621"/>
                  </a:lnTo>
                  <a:lnTo>
                    <a:pt x="72657" y="2845"/>
                  </a:lnTo>
                  <a:lnTo>
                    <a:pt x="72025" y="2127"/>
                  </a:lnTo>
                  <a:lnTo>
                    <a:pt x="71421" y="1495"/>
                  </a:lnTo>
                  <a:lnTo>
                    <a:pt x="70875" y="977"/>
                  </a:lnTo>
                  <a:lnTo>
                    <a:pt x="70358" y="575"/>
                  </a:lnTo>
                  <a:lnTo>
                    <a:pt x="70128" y="402"/>
                  </a:lnTo>
                  <a:lnTo>
                    <a:pt x="69898" y="259"/>
                  </a:lnTo>
                  <a:lnTo>
                    <a:pt x="69668" y="144"/>
                  </a:lnTo>
                  <a:lnTo>
                    <a:pt x="69467" y="58"/>
                  </a:lnTo>
                  <a:lnTo>
                    <a:pt x="69295" y="29"/>
                  </a:lnTo>
                  <a:lnTo>
                    <a:pt x="69122" y="0"/>
                  </a:lnTo>
                  <a:close/>
                </a:path>
              </a:pathLst>
            </a:custGeom>
            <a:solidFill>
              <a:srgbClr val="FFFFFF">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7"/>
            <p:cNvSpPr/>
            <p:nvPr/>
          </p:nvSpPr>
          <p:spPr>
            <a:xfrm>
              <a:off x="4307925" y="3970850"/>
              <a:ext cx="2045650" cy="722125"/>
            </a:xfrm>
            <a:custGeom>
              <a:avLst/>
              <a:gdLst/>
              <a:ahLst/>
              <a:cxnLst/>
              <a:rect l="l" t="t" r="r" b="b"/>
              <a:pathLst>
                <a:path w="81826" h="28885" fill="none" extrusionOk="0">
                  <a:moveTo>
                    <a:pt x="69122" y="0"/>
                  </a:moveTo>
                  <a:lnTo>
                    <a:pt x="69122" y="0"/>
                  </a:lnTo>
                  <a:lnTo>
                    <a:pt x="68978" y="0"/>
                  </a:lnTo>
                  <a:lnTo>
                    <a:pt x="68978" y="0"/>
                  </a:lnTo>
                  <a:lnTo>
                    <a:pt x="68777" y="86"/>
                  </a:lnTo>
                  <a:lnTo>
                    <a:pt x="68518" y="230"/>
                  </a:lnTo>
                  <a:lnTo>
                    <a:pt x="68260" y="460"/>
                  </a:lnTo>
                  <a:lnTo>
                    <a:pt x="67944" y="747"/>
                  </a:lnTo>
                  <a:lnTo>
                    <a:pt x="67599" y="1121"/>
                  </a:lnTo>
                  <a:lnTo>
                    <a:pt x="67254" y="1552"/>
                  </a:lnTo>
                  <a:lnTo>
                    <a:pt x="66449" y="2615"/>
                  </a:lnTo>
                  <a:lnTo>
                    <a:pt x="65501" y="3938"/>
                  </a:lnTo>
                  <a:lnTo>
                    <a:pt x="64466" y="5490"/>
                  </a:lnTo>
                  <a:lnTo>
                    <a:pt x="63288" y="7300"/>
                  </a:lnTo>
                  <a:lnTo>
                    <a:pt x="61994" y="9312"/>
                  </a:lnTo>
                  <a:lnTo>
                    <a:pt x="61994" y="9312"/>
                  </a:lnTo>
                  <a:lnTo>
                    <a:pt x="59868" y="12589"/>
                  </a:lnTo>
                  <a:lnTo>
                    <a:pt x="58804" y="14198"/>
                  </a:lnTo>
                  <a:lnTo>
                    <a:pt x="57769" y="15693"/>
                  </a:lnTo>
                  <a:lnTo>
                    <a:pt x="56821" y="16986"/>
                  </a:lnTo>
                  <a:lnTo>
                    <a:pt x="56390" y="17532"/>
                  </a:lnTo>
                  <a:lnTo>
                    <a:pt x="55988" y="17992"/>
                  </a:lnTo>
                  <a:lnTo>
                    <a:pt x="55614" y="18394"/>
                  </a:lnTo>
                  <a:lnTo>
                    <a:pt x="55298" y="18682"/>
                  </a:lnTo>
                  <a:lnTo>
                    <a:pt x="55010" y="18854"/>
                  </a:lnTo>
                  <a:lnTo>
                    <a:pt x="54895" y="18912"/>
                  </a:lnTo>
                  <a:lnTo>
                    <a:pt x="54780" y="18940"/>
                  </a:lnTo>
                  <a:lnTo>
                    <a:pt x="54780" y="18940"/>
                  </a:lnTo>
                  <a:lnTo>
                    <a:pt x="54752" y="18940"/>
                  </a:lnTo>
                  <a:lnTo>
                    <a:pt x="54752" y="18940"/>
                  </a:lnTo>
                  <a:lnTo>
                    <a:pt x="54637" y="18912"/>
                  </a:lnTo>
                  <a:lnTo>
                    <a:pt x="54493" y="18883"/>
                  </a:lnTo>
                  <a:lnTo>
                    <a:pt x="54177" y="18739"/>
                  </a:lnTo>
                  <a:lnTo>
                    <a:pt x="53774" y="18480"/>
                  </a:lnTo>
                  <a:lnTo>
                    <a:pt x="53343" y="18164"/>
                  </a:lnTo>
                  <a:lnTo>
                    <a:pt x="52855" y="17762"/>
                  </a:lnTo>
                  <a:lnTo>
                    <a:pt x="52337" y="17302"/>
                  </a:lnTo>
                  <a:lnTo>
                    <a:pt x="51188" y="16239"/>
                  </a:lnTo>
                  <a:lnTo>
                    <a:pt x="49952" y="15003"/>
                  </a:lnTo>
                  <a:lnTo>
                    <a:pt x="48659" y="13681"/>
                  </a:lnTo>
                  <a:lnTo>
                    <a:pt x="46187" y="11037"/>
                  </a:lnTo>
                  <a:lnTo>
                    <a:pt x="46187" y="11037"/>
                  </a:lnTo>
                  <a:lnTo>
                    <a:pt x="43744" y="8450"/>
                  </a:lnTo>
                  <a:lnTo>
                    <a:pt x="42795" y="7444"/>
                  </a:lnTo>
                  <a:lnTo>
                    <a:pt x="41991" y="6639"/>
                  </a:lnTo>
                  <a:lnTo>
                    <a:pt x="41301" y="6007"/>
                  </a:lnTo>
                  <a:lnTo>
                    <a:pt x="40755" y="5576"/>
                  </a:lnTo>
                  <a:lnTo>
                    <a:pt x="40554" y="5432"/>
                  </a:lnTo>
                  <a:lnTo>
                    <a:pt x="40352" y="5317"/>
                  </a:lnTo>
                  <a:lnTo>
                    <a:pt x="40180" y="5260"/>
                  </a:lnTo>
                  <a:lnTo>
                    <a:pt x="40036" y="5231"/>
                  </a:lnTo>
                  <a:lnTo>
                    <a:pt x="40036" y="5231"/>
                  </a:lnTo>
                  <a:lnTo>
                    <a:pt x="39979" y="5231"/>
                  </a:lnTo>
                  <a:lnTo>
                    <a:pt x="39950" y="5231"/>
                  </a:lnTo>
                  <a:lnTo>
                    <a:pt x="39950" y="5231"/>
                  </a:lnTo>
                  <a:lnTo>
                    <a:pt x="39806" y="5317"/>
                  </a:lnTo>
                  <a:lnTo>
                    <a:pt x="39634" y="5432"/>
                  </a:lnTo>
                  <a:lnTo>
                    <a:pt x="39404" y="5633"/>
                  </a:lnTo>
                  <a:lnTo>
                    <a:pt x="39174" y="5921"/>
                  </a:lnTo>
                  <a:lnTo>
                    <a:pt x="38571" y="6639"/>
                  </a:lnTo>
                  <a:lnTo>
                    <a:pt x="37823" y="7588"/>
                  </a:lnTo>
                  <a:lnTo>
                    <a:pt x="36932" y="8795"/>
                  </a:lnTo>
                  <a:lnTo>
                    <a:pt x="35926" y="10203"/>
                  </a:lnTo>
                  <a:lnTo>
                    <a:pt x="33541" y="13623"/>
                  </a:lnTo>
                  <a:lnTo>
                    <a:pt x="33541" y="13623"/>
                  </a:lnTo>
                  <a:lnTo>
                    <a:pt x="30954" y="17302"/>
                  </a:lnTo>
                  <a:lnTo>
                    <a:pt x="29632" y="19170"/>
                  </a:lnTo>
                  <a:lnTo>
                    <a:pt x="28339" y="20895"/>
                  </a:lnTo>
                  <a:lnTo>
                    <a:pt x="27160" y="22418"/>
                  </a:lnTo>
                  <a:lnTo>
                    <a:pt x="26643" y="23079"/>
                  </a:lnTo>
                  <a:lnTo>
                    <a:pt x="26155" y="23654"/>
                  </a:lnTo>
                  <a:lnTo>
                    <a:pt x="25723" y="24114"/>
                  </a:lnTo>
                  <a:lnTo>
                    <a:pt x="25350" y="24459"/>
                  </a:lnTo>
                  <a:lnTo>
                    <a:pt x="25062" y="24688"/>
                  </a:lnTo>
                  <a:lnTo>
                    <a:pt x="24919" y="24746"/>
                  </a:lnTo>
                  <a:lnTo>
                    <a:pt x="24832" y="24775"/>
                  </a:lnTo>
                  <a:lnTo>
                    <a:pt x="24832" y="24775"/>
                  </a:lnTo>
                  <a:lnTo>
                    <a:pt x="24775" y="24775"/>
                  </a:lnTo>
                  <a:lnTo>
                    <a:pt x="24775" y="24775"/>
                  </a:lnTo>
                  <a:lnTo>
                    <a:pt x="24574" y="24746"/>
                  </a:lnTo>
                  <a:lnTo>
                    <a:pt x="24373" y="24660"/>
                  </a:lnTo>
                  <a:lnTo>
                    <a:pt x="24085" y="24516"/>
                  </a:lnTo>
                  <a:lnTo>
                    <a:pt x="23798" y="24315"/>
                  </a:lnTo>
                  <a:lnTo>
                    <a:pt x="23108" y="23769"/>
                  </a:lnTo>
                  <a:lnTo>
                    <a:pt x="22303" y="23050"/>
                  </a:lnTo>
                  <a:lnTo>
                    <a:pt x="21441" y="22246"/>
                  </a:lnTo>
                  <a:lnTo>
                    <a:pt x="20521" y="21326"/>
                  </a:lnTo>
                  <a:lnTo>
                    <a:pt x="18653" y="19429"/>
                  </a:lnTo>
                  <a:lnTo>
                    <a:pt x="18653" y="19429"/>
                  </a:lnTo>
                  <a:lnTo>
                    <a:pt x="17389" y="18164"/>
                  </a:lnTo>
                  <a:lnTo>
                    <a:pt x="16153" y="16928"/>
                  </a:lnTo>
                  <a:lnTo>
                    <a:pt x="14946" y="15779"/>
                  </a:lnTo>
                  <a:lnTo>
                    <a:pt x="13796" y="14715"/>
                  </a:lnTo>
                  <a:lnTo>
                    <a:pt x="13279" y="14256"/>
                  </a:lnTo>
                  <a:lnTo>
                    <a:pt x="12733" y="13853"/>
                  </a:lnTo>
                  <a:lnTo>
                    <a:pt x="12244" y="13480"/>
                  </a:lnTo>
                  <a:lnTo>
                    <a:pt x="11784" y="13163"/>
                  </a:lnTo>
                  <a:lnTo>
                    <a:pt x="11353" y="12905"/>
                  </a:lnTo>
                  <a:lnTo>
                    <a:pt x="10951" y="12704"/>
                  </a:lnTo>
                  <a:lnTo>
                    <a:pt x="10577" y="12589"/>
                  </a:lnTo>
                  <a:lnTo>
                    <a:pt x="10405" y="12560"/>
                  </a:lnTo>
                  <a:lnTo>
                    <a:pt x="10261" y="12560"/>
                  </a:lnTo>
                  <a:lnTo>
                    <a:pt x="10261" y="12560"/>
                  </a:lnTo>
                  <a:lnTo>
                    <a:pt x="10031" y="12589"/>
                  </a:lnTo>
                  <a:lnTo>
                    <a:pt x="10031" y="12589"/>
                  </a:lnTo>
                  <a:lnTo>
                    <a:pt x="9858" y="12646"/>
                  </a:lnTo>
                  <a:lnTo>
                    <a:pt x="9686" y="12732"/>
                  </a:lnTo>
                  <a:lnTo>
                    <a:pt x="9485" y="12847"/>
                  </a:lnTo>
                  <a:lnTo>
                    <a:pt x="9284" y="12991"/>
                  </a:lnTo>
                  <a:lnTo>
                    <a:pt x="8881" y="13393"/>
                  </a:lnTo>
                  <a:lnTo>
                    <a:pt x="8421" y="13882"/>
                  </a:lnTo>
                  <a:lnTo>
                    <a:pt x="7962" y="14457"/>
                  </a:lnTo>
                  <a:lnTo>
                    <a:pt x="7473" y="15147"/>
                  </a:lnTo>
                  <a:lnTo>
                    <a:pt x="6984" y="15894"/>
                  </a:lnTo>
                  <a:lnTo>
                    <a:pt x="6438" y="16727"/>
                  </a:lnTo>
                  <a:lnTo>
                    <a:pt x="5921" y="17647"/>
                  </a:lnTo>
                  <a:lnTo>
                    <a:pt x="5346" y="18595"/>
                  </a:lnTo>
                  <a:lnTo>
                    <a:pt x="4225" y="20665"/>
                  </a:lnTo>
                  <a:lnTo>
                    <a:pt x="3047" y="22878"/>
                  </a:lnTo>
                  <a:lnTo>
                    <a:pt x="1869" y="25177"/>
                  </a:lnTo>
                  <a:lnTo>
                    <a:pt x="1869" y="25177"/>
                  </a:lnTo>
                  <a:lnTo>
                    <a:pt x="690" y="27448"/>
                  </a:lnTo>
                  <a:lnTo>
                    <a:pt x="288" y="28224"/>
                  </a:lnTo>
                  <a:lnTo>
                    <a:pt x="0" y="28655"/>
                  </a:lnTo>
                  <a:lnTo>
                    <a:pt x="317" y="28885"/>
                  </a:lnTo>
                  <a:lnTo>
                    <a:pt x="317" y="28885"/>
                  </a:lnTo>
                  <a:lnTo>
                    <a:pt x="432" y="28712"/>
                  </a:lnTo>
                  <a:lnTo>
                    <a:pt x="604" y="28454"/>
                  </a:lnTo>
                  <a:lnTo>
                    <a:pt x="1006" y="27678"/>
                  </a:lnTo>
                  <a:lnTo>
                    <a:pt x="2213" y="25350"/>
                  </a:lnTo>
                  <a:lnTo>
                    <a:pt x="2213" y="25350"/>
                  </a:lnTo>
                  <a:lnTo>
                    <a:pt x="3104" y="23625"/>
                  </a:lnTo>
                  <a:lnTo>
                    <a:pt x="4110" y="21699"/>
                  </a:lnTo>
                  <a:lnTo>
                    <a:pt x="5202" y="19688"/>
                  </a:lnTo>
                  <a:lnTo>
                    <a:pt x="6295" y="17733"/>
                  </a:lnTo>
                  <a:lnTo>
                    <a:pt x="6869" y="16813"/>
                  </a:lnTo>
                  <a:lnTo>
                    <a:pt x="7387" y="15951"/>
                  </a:lnTo>
                  <a:lnTo>
                    <a:pt x="7933" y="15175"/>
                  </a:lnTo>
                  <a:lnTo>
                    <a:pt x="8421" y="14485"/>
                  </a:lnTo>
                  <a:lnTo>
                    <a:pt x="8910" y="13911"/>
                  </a:lnTo>
                  <a:lnTo>
                    <a:pt x="9341" y="13451"/>
                  </a:lnTo>
                  <a:lnTo>
                    <a:pt x="9571" y="13278"/>
                  </a:lnTo>
                  <a:lnTo>
                    <a:pt x="9744" y="13135"/>
                  </a:lnTo>
                  <a:lnTo>
                    <a:pt x="9945" y="13020"/>
                  </a:lnTo>
                  <a:lnTo>
                    <a:pt x="10117" y="12962"/>
                  </a:lnTo>
                  <a:lnTo>
                    <a:pt x="10117" y="12962"/>
                  </a:lnTo>
                  <a:lnTo>
                    <a:pt x="10290" y="12933"/>
                  </a:lnTo>
                  <a:lnTo>
                    <a:pt x="10290" y="12933"/>
                  </a:lnTo>
                  <a:lnTo>
                    <a:pt x="10405" y="12962"/>
                  </a:lnTo>
                  <a:lnTo>
                    <a:pt x="10577" y="12991"/>
                  </a:lnTo>
                  <a:lnTo>
                    <a:pt x="10922" y="13106"/>
                  </a:lnTo>
                  <a:lnTo>
                    <a:pt x="11296" y="13307"/>
                  </a:lnTo>
                  <a:lnTo>
                    <a:pt x="11727" y="13566"/>
                  </a:lnTo>
                  <a:lnTo>
                    <a:pt x="12186" y="13911"/>
                  </a:lnTo>
                  <a:lnTo>
                    <a:pt x="12675" y="14284"/>
                  </a:lnTo>
                  <a:lnTo>
                    <a:pt x="13192" y="14715"/>
                  </a:lnTo>
                  <a:lnTo>
                    <a:pt x="13739" y="15204"/>
                  </a:lnTo>
                  <a:lnTo>
                    <a:pt x="14888" y="16239"/>
                  </a:lnTo>
                  <a:lnTo>
                    <a:pt x="16038" y="17360"/>
                  </a:lnTo>
                  <a:lnTo>
                    <a:pt x="18366" y="19716"/>
                  </a:lnTo>
                  <a:lnTo>
                    <a:pt x="18366" y="19716"/>
                  </a:lnTo>
                  <a:lnTo>
                    <a:pt x="20636" y="21987"/>
                  </a:lnTo>
                  <a:lnTo>
                    <a:pt x="21585" y="22907"/>
                  </a:lnTo>
                  <a:lnTo>
                    <a:pt x="22447" y="23711"/>
                  </a:lnTo>
                  <a:lnTo>
                    <a:pt x="23194" y="24344"/>
                  </a:lnTo>
                  <a:lnTo>
                    <a:pt x="23510" y="24574"/>
                  </a:lnTo>
                  <a:lnTo>
                    <a:pt x="23827" y="24803"/>
                  </a:lnTo>
                  <a:lnTo>
                    <a:pt x="24114" y="24947"/>
                  </a:lnTo>
                  <a:lnTo>
                    <a:pt x="24373" y="25091"/>
                  </a:lnTo>
                  <a:lnTo>
                    <a:pt x="24574" y="25148"/>
                  </a:lnTo>
                  <a:lnTo>
                    <a:pt x="24775" y="25177"/>
                  </a:lnTo>
                  <a:lnTo>
                    <a:pt x="24775" y="25177"/>
                  </a:lnTo>
                  <a:lnTo>
                    <a:pt x="24861" y="25177"/>
                  </a:lnTo>
                  <a:lnTo>
                    <a:pt x="24861" y="25177"/>
                  </a:lnTo>
                  <a:lnTo>
                    <a:pt x="24976" y="25148"/>
                  </a:lnTo>
                  <a:lnTo>
                    <a:pt x="25091" y="25091"/>
                  </a:lnTo>
                  <a:lnTo>
                    <a:pt x="25379" y="24918"/>
                  </a:lnTo>
                  <a:lnTo>
                    <a:pt x="25695" y="24660"/>
                  </a:lnTo>
                  <a:lnTo>
                    <a:pt x="26068" y="24286"/>
                  </a:lnTo>
                  <a:lnTo>
                    <a:pt x="26499" y="23855"/>
                  </a:lnTo>
                  <a:lnTo>
                    <a:pt x="26959" y="23309"/>
                  </a:lnTo>
                  <a:lnTo>
                    <a:pt x="28023" y="21987"/>
                  </a:lnTo>
                  <a:lnTo>
                    <a:pt x="29230" y="20349"/>
                  </a:lnTo>
                  <a:lnTo>
                    <a:pt x="30609" y="18452"/>
                  </a:lnTo>
                  <a:lnTo>
                    <a:pt x="32161" y="16267"/>
                  </a:lnTo>
                  <a:lnTo>
                    <a:pt x="33857" y="13853"/>
                  </a:lnTo>
                  <a:lnTo>
                    <a:pt x="33857" y="13853"/>
                  </a:lnTo>
                  <a:lnTo>
                    <a:pt x="35840" y="11008"/>
                  </a:lnTo>
                  <a:lnTo>
                    <a:pt x="37708" y="8392"/>
                  </a:lnTo>
                  <a:lnTo>
                    <a:pt x="38513" y="7300"/>
                  </a:lnTo>
                  <a:lnTo>
                    <a:pt x="39203" y="6467"/>
                  </a:lnTo>
                  <a:lnTo>
                    <a:pt x="39462" y="6122"/>
                  </a:lnTo>
                  <a:lnTo>
                    <a:pt x="39720" y="5863"/>
                  </a:lnTo>
                  <a:lnTo>
                    <a:pt x="39893" y="5691"/>
                  </a:lnTo>
                  <a:lnTo>
                    <a:pt x="40036" y="5605"/>
                  </a:lnTo>
                  <a:lnTo>
                    <a:pt x="40036" y="5605"/>
                  </a:lnTo>
                  <a:lnTo>
                    <a:pt x="40065" y="5605"/>
                  </a:lnTo>
                  <a:lnTo>
                    <a:pt x="40065" y="5605"/>
                  </a:lnTo>
                  <a:lnTo>
                    <a:pt x="40094" y="5633"/>
                  </a:lnTo>
                  <a:lnTo>
                    <a:pt x="40209" y="5662"/>
                  </a:lnTo>
                  <a:lnTo>
                    <a:pt x="40324" y="5748"/>
                  </a:lnTo>
                  <a:lnTo>
                    <a:pt x="40525" y="5863"/>
                  </a:lnTo>
                  <a:lnTo>
                    <a:pt x="40784" y="6093"/>
                  </a:lnTo>
                  <a:lnTo>
                    <a:pt x="41129" y="6381"/>
                  </a:lnTo>
                  <a:lnTo>
                    <a:pt x="41560" y="6754"/>
                  </a:lnTo>
                  <a:lnTo>
                    <a:pt x="42048" y="7243"/>
                  </a:lnTo>
                  <a:lnTo>
                    <a:pt x="42048" y="7243"/>
                  </a:lnTo>
                  <a:lnTo>
                    <a:pt x="42910" y="8105"/>
                  </a:lnTo>
                  <a:lnTo>
                    <a:pt x="43859" y="9082"/>
                  </a:lnTo>
                  <a:lnTo>
                    <a:pt x="45899" y="11295"/>
                  </a:lnTo>
                  <a:lnTo>
                    <a:pt x="45899" y="11295"/>
                  </a:lnTo>
                  <a:lnTo>
                    <a:pt x="47451" y="12962"/>
                  </a:lnTo>
                  <a:lnTo>
                    <a:pt x="48889" y="14457"/>
                  </a:lnTo>
                  <a:lnTo>
                    <a:pt x="50211" y="15836"/>
                  </a:lnTo>
                  <a:lnTo>
                    <a:pt x="51418" y="16986"/>
                  </a:lnTo>
                  <a:lnTo>
                    <a:pt x="51964" y="17503"/>
                  </a:lnTo>
                  <a:lnTo>
                    <a:pt x="52452" y="17934"/>
                  </a:lnTo>
                  <a:lnTo>
                    <a:pt x="52941" y="18337"/>
                  </a:lnTo>
                  <a:lnTo>
                    <a:pt x="53372" y="18653"/>
                  </a:lnTo>
                  <a:lnTo>
                    <a:pt x="53746" y="18940"/>
                  </a:lnTo>
                  <a:lnTo>
                    <a:pt x="54119" y="19142"/>
                  </a:lnTo>
                  <a:lnTo>
                    <a:pt x="54407" y="19256"/>
                  </a:lnTo>
                  <a:lnTo>
                    <a:pt x="54694" y="19314"/>
                  </a:lnTo>
                  <a:lnTo>
                    <a:pt x="54694" y="19314"/>
                  </a:lnTo>
                  <a:lnTo>
                    <a:pt x="54780" y="19314"/>
                  </a:lnTo>
                  <a:lnTo>
                    <a:pt x="54780" y="19314"/>
                  </a:lnTo>
                  <a:lnTo>
                    <a:pt x="54809" y="19314"/>
                  </a:lnTo>
                  <a:lnTo>
                    <a:pt x="54809" y="19314"/>
                  </a:lnTo>
                  <a:lnTo>
                    <a:pt x="54924" y="19314"/>
                  </a:lnTo>
                  <a:lnTo>
                    <a:pt x="55039" y="19256"/>
                  </a:lnTo>
                  <a:lnTo>
                    <a:pt x="55326" y="19113"/>
                  </a:lnTo>
                  <a:lnTo>
                    <a:pt x="55614" y="18912"/>
                  </a:lnTo>
                  <a:lnTo>
                    <a:pt x="55930" y="18595"/>
                  </a:lnTo>
                  <a:lnTo>
                    <a:pt x="56304" y="18222"/>
                  </a:lnTo>
                  <a:lnTo>
                    <a:pt x="56677" y="17791"/>
                  </a:lnTo>
                  <a:lnTo>
                    <a:pt x="57108" y="17245"/>
                  </a:lnTo>
                  <a:lnTo>
                    <a:pt x="57540" y="16670"/>
                  </a:lnTo>
                  <a:lnTo>
                    <a:pt x="58545" y="15261"/>
                  </a:lnTo>
                  <a:lnTo>
                    <a:pt x="59666" y="13595"/>
                  </a:lnTo>
                  <a:lnTo>
                    <a:pt x="60931" y="11669"/>
                  </a:lnTo>
                  <a:lnTo>
                    <a:pt x="62310" y="9513"/>
                  </a:lnTo>
                  <a:lnTo>
                    <a:pt x="62310" y="9513"/>
                  </a:lnTo>
                  <a:lnTo>
                    <a:pt x="64351" y="6352"/>
                  </a:lnTo>
                  <a:lnTo>
                    <a:pt x="65357" y="4829"/>
                  </a:lnTo>
                  <a:lnTo>
                    <a:pt x="66305" y="3449"/>
                  </a:lnTo>
                  <a:lnTo>
                    <a:pt x="67196" y="2242"/>
                  </a:lnTo>
                  <a:lnTo>
                    <a:pt x="67599" y="1753"/>
                  </a:lnTo>
                  <a:lnTo>
                    <a:pt x="67944" y="1293"/>
                  </a:lnTo>
                  <a:lnTo>
                    <a:pt x="68289" y="949"/>
                  </a:lnTo>
                  <a:lnTo>
                    <a:pt x="68576" y="661"/>
                  </a:lnTo>
                  <a:lnTo>
                    <a:pt x="68835" y="489"/>
                  </a:lnTo>
                  <a:lnTo>
                    <a:pt x="68950" y="431"/>
                  </a:lnTo>
                  <a:lnTo>
                    <a:pt x="69065" y="402"/>
                  </a:lnTo>
                  <a:lnTo>
                    <a:pt x="69065" y="402"/>
                  </a:lnTo>
                  <a:lnTo>
                    <a:pt x="69122" y="374"/>
                  </a:lnTo>
                  <a:lnTo>
                    <a:pt x="69122" y="374"/>
                  </a:lnTo>
                  <a:lnTo>
                    <a:pt x="69237" y="402"/>
                  </a:lnTo>
                  <a:lnTo>
                    <a:pt x="69352" y="431"/>
                  </a:lnTo>
                  <a:lnTo>
                    <a:pt x="69639" y="546"/>
                  </a:lnTo>
                  <a:lnTo>
                    <a:pt x="70013" y="805"/>
                  </a:lnTo>
                  <a:lnTo>
                    <a:pt x="70502" y="1178"/>
                  </a:lnTo>
                  <a:lnTo>
                    <a:pt x="71048" y="1696"/>
                  </a:lnTo>
                  <a:lnTo>
                    <a:pt x="71737" y="2386"/>
                  </a:lnTo>
                  <a:lnTo>
                    <a:pt x="72542" y="3305"/>
                  </a:lnTo>
                  <a:lnTo>
                    <a:pt x="73462" y="4426"/>
                  </a:lnTo>
                  <a:lnTo>
                    <a:pt x="73462" y="4426"/>
                  </a:lnTo>
                  <a:lnTo>
                    <a:pt x="74209" y="5346"/>
                  </a:lnTo>
                  <a:lnTo>
                    <a:pt x="74985" y="6323"/>
                  </a:lnTo>
                  <a:lnTo>
                    <a:pt x="76508" y="8364"/>
                  </a:lnTo>
                  <a:lnTo>
                    <a:pt x="77974" y="10376"/>
                  </a:lnTo>
                  <a:lnTo>
                    <a:pt x="79268" y="12215"/>
                  </a:lnTo>
                  <a:lnTo>
                    <a:pt x="79268" y="12215"/>
                  </a:lnTo>
                  <a:lnTo>
                    <a:pt x="80590" y="14054"/>
                  </a:lnTo>
                  <a:lnTo>
                    <a:pt x="81107" y="14773"/>
                  </a:lnTo>
                  <a:lnTo>
                    <a:pt x="81538" y="15319"/>
                  </a:lnTo>
                  <a:lnTo>
                    <a:pt x="81825" y="15060"/>
                  </a:lnTo>
                  <a:lnTo>
                    <a:pt x="81825" y="15060"/>
                  </a:lnTo>
                  <a:lnTo>
                    <a:pt x="80906" y="13824"/>
                  </a:lnTo>
                  <a:lnTo>
                    <a:pt x="79584" y="11985"/>
                  </a:lnTo>
                  <a:lnTo>
                    <a:pt x="79584" y="11985"/>
                  </a:lnTo>
                  <a:lnTo>
                    <a:pt x="77917" y="9657"/>
                  </a:lnTo>
                  <a:lnTo>
                    <a:pt x="76307" y="7444"/>
                  </a:lnTo>
                  <a:lnTo>
                    <a:pt x="74755" y="5403"/>
                  </a:lnTo>
                  <a:lnTo>
                    <a:pt x="74037" y="4484"/>
                  </a:lnTo>
                  <a:lnTo>
                    <a:pt x="73318" y="3621"/>
                  </a:lnTo>
                  <a:lnTo>
                    <a:pt x="72657" y="2845"/>
                  </a:lnTo>
                  <a:lnTo>
                    <a:pt x="72025" y="2127"/>
                  </a:lnTo>
                  <a:lnTo>
                    <a:pt x="71421" y="1495"/>
                  </a:lnTo>
                  <a:lnTo>
                    <a:pt x="70875" y="977"/>
                  </a:lnTo>
                  <a:lnTo>
                    <a:pt x="70358" y="575"/>
                  </a:lnTo>
                  <a:lnTo>
                    <a:pt x="70128" y="402"/>
                  </a:lnTo>
                  <a:lnTo>
                    <a:pt x="69898" y="259"/>
                  </a:lnTo>
                  <a:lnTo>
                    <a:pt x="69668" y="144"/>
                  </a:lnTo>
                  <a:lnTo>
                    <a:pt x="69467" y="58"/>
                  </a:lnTo>
                  <a:lnTo>
                    <a:pt x="69295" y="29"/>
                  </a:lnTo>
                  <a:lnTo>
                    <a:pt x="69122" y="0"/>
                  </a:lnTo>
                </a:path>
              </a:pathLst>
            </a:custGeom>
            <a:solidFill>
              <a:srgbClr val="FFFFFF">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7"/>
            <p:cNvSpPr/>
            <p:nvPr/>
          </p:nvSpPr>
          <p:spPr>
            <a:xfrm>
              <a:off x="4289950" y="3866650"/>
              <a:ext cx="2046375" cy="722150"/>
            </a:xfrm>
            <a:custGeom>
              <a:avLst/>
              <a:gdLst/>
              <a:ahLst/>
              <a:cxnLst/>
              <a:rect l="l" t="t" r="r" b="b"/>
              <a:pathLst>
                <a:path w="81855" h="28886" extrusionOk="0">
                  <a:moveTo>
                    <a:pt x="68979" y="1"/>
                  </a:moveTo>
                  <a:lnTo>
                    <a:pt x="68778" y="87"/>
                  </a:lnTo>
                  <a:lnTo>
                    <a:pt x="68519" y="231"/>
                  </a:lnTo>
                  <a:lnTo>
                    <a:pt x="68260" y="460"/>
                  </a:lnTo>
                  <a:lnTo>
                    <a:pt x="67944" y="748"/>
                  </a:lnTo>
                  <a:lnTo>
                    <a:pt x="67599" y="1122"/>
                  </a:lnTo>
                  <a:lnTo>
                    <a:pt x="67254" y="1553"/>
                  </a:lnTo>
                  <a:lnTo>
                    <a:pt x="66450" y="2616"/>
                  </a:lnTo>
                  <a:lnTo>
                    <a:pt x="65501" y="3938"/>
                  </a:lnTo>
                  <a:lnTo>
                    <a:pt x="64467" y="5490"/>
                  </a:lnTo>
                  <a:lnTo>
                    <a:pt x="63288" y="7301"/>
                  </a:lnTo>
                  <a:lnTo>
                    <a:pt x="61995" y="9313"/>
                  </a:lnTo>
                  <a:lnTo>
                    <a:pt x="59868" y="12589"/>
                  </a:lnTo>
                  <a:lnTo>
                    <a:pt x="58805" y="14199"/>
                  </a:lnTo>
                  <a:lnTo>
                    <a:pt x="57770" y="15693"/>
                  </a:lnTo>
                  <a:lnTo>
                    <a:pt x="56821" y="16987"/>
                  </a:lnTo>
                  <a:lnTo>
                    <a:pt x="56390" y="17533"/>
                  </a:lnTo>
                  <a:lnTo>
                    <a:pt x="55988" y="17992"/>
                  </a:lnTo>
                  <a:lnTo>
                    <a:pt x="55614" y="18395"/>
                  </a:lnTo>
                  <a:lnTo>
                    <a:pt x="55298" y="18682"/>
                  </a:lnTo>
                  <a:lnTo>
                    <a:pt x="55011" y="18855"/>
                  </a:lnTo>
                  <a:lnTo>
                    <a:pt x="54896" y="18912"/>
                  </a:lnTo>
                  <a:lnTo>
                    <a:pt x="54781" y="18941"/>
                  </a:lnTo>
                  <a:lnTo>
                    <a:pt x="54752" y="18941"/>
                  </a:lnTo>
                  <a:lnTo>
                    <a:pt x="54637" y="18912"/>
                  </a:lnTo>
                  <a:lnTo>
                    <a:pt x="54493" y="18883"/>
                  </a:lnTo>
                  <a:lnTo>
                    <a:pt x="54177" y="18740"/>
                  </a:lnTo>
                  <a:lnTo>
                    <a:pt x="53775" y="18481"/>
                  </a:lnTo>
                  <a:lnTo>
                    <a:pt x="53344" y="18165"/>
                  </a:lnTo>
                  <a:lnTo>
                    <a:pt x="52855" y="17763"/>
                  </a:lnTo>
                  <a:lnTo>
                    <a:pt x="52338" y="17303"/>
                  </a:lnTo>
                  <a:lnTo>
                    <a:pt x="51188" y="16239"/>
                  </a:lnTo>
                  <a:lnTo>
                    <a:pt x="49952" y="15003"/>
                  </a:lnTo>
                  <a:lnTo>
                    <a:pt x="48659" y="13681"/>
                  </a:lnTo>
                  <a:lnTo>
                    <a:pt x="46187" y="11037"/>
                  </a:lnTo>
                  <a:lnTo>
                    <a:pt x="43773" y="8450"/>
                  </a:lnTo>
                  <a:lnTo>
                    <a:pt x="42796" y="7445"/>
                  </a:lnTo>
                  <a:lnTo>
                    <a:pt x="41991" y="6640"/>
                  </a:lnTo>
                  <a:lnTo>
                    <a:pt x="41301" y="6007"/>
                  </a:lnTo>
                  <a:lnTo>
                    <a:pt x="40755" y="5576"/>
                  </a:lnTo>
                  <a:lnTo>
                    <a:pt x="40554" y="5433"/>
                  </a:lnTo>
                  <a:lnTo>
                    <a:pt x="40353" y="5318"/>
                  </a:lnTo>
                  <a:lnTo>
                    <a:pt x="40181" y="5260"/>
                  </a:lnTo>
                  <a:lnTo>
                    <a:pt x="40037" y="5231"/>
                  </a:lnTo>
                  <a:lnTo>
                    <a:pt x="39951" y="5231"/>
                  </a:lnTo>
                  <a:lnTo>
                    <a:pt x="39807" y="5318"/>
                  </a:lnTo>
                  <a:lnTo>
                    <a:pt x="39634" y="5433"/>
                  </a:lnTo>
                  <a:lnTo>
                    <a:pt x="39405" y="5634"/>
                  </a:lnTo>
                  <a:lnTo>
                    <a:pt x="39175" y="5921"/>
                  </a:lnTo>
                  <a:lnTo>
                    <a:pt x="38571" y="6640"/>
                  </a:lnTo>
                  <a:lnTo>
                    <a:pt x="37824" y="7588"/>
                  </a:lnTo>
                  <a:lnTo>
                    <a:pt x="36933" y="8795"/>
                  </a:lnTo>
                  <a:lnTo>
                    <a:pt x="35927" y="10204"/>
                  </a:lnTo>
                  <a:lnTo>
                    <a:pt x="33541" y="13624"/>
                  </a:lnTo>
                  <a:lnTo>
                    <a:pt x="30955" y="17303"/>
                  </a:lnTo>
                  <a:lnTo>
                    <a:pt x="29633" y="19171"/>
                  </a:lnTo>
                  <a:lnTo>
                    <a:pt x="28339" y="20895"/>
                  </a:lnTo>
                  <a:lnTo>
                    <a:pt x="27161" y="22419"/>
                  </a:lnTo>
                  <a:lnTo>
                    <a:pt x="26644" y="23080"/>
                  </a:lnTo>
                  <a:lnTo>
                    <a:pt x="26155" y="23654"/>
                  </a:lnTo>
                  <a:lnTo>
                    <a:pt x="25724" y="24114"/>
                  </a:lnTo>
                  <a:lnTo>
                    <a:pt x="25350" y="24459"/>
                  </a:lnTo>
                  <a:lnTo>
                    <a:pt x="25063" y="24689"/>
                  </a:lnTo>
                  <a:lnTo>
                    <a:pt x="24919" y="24747"/>
                  </a:lnTo>
                  <a:lnTo>
                    <a:pt x="24833" y="24775"/>
                  </a:lnTo>
                  <a:lnTo>
                    <a:pt x="24775" y="24775"/>
                  </a:lnTo>
                  <a:lnTo>
                    <a:pt x="24603" y="24747"/>
                  </a:lnTo>
                  <a:lnTo>
                    <a:pt x="24373" y="24660"/>
                  </a:lnTo>
                  <a:lnTo>
                    <a:pt x="24086" y="24517"/>
                  </a:lnTo>
                  <a:lnTo>
                    <a:pt x="23798" y="24315"/>
                  </a:lnTo>
                  <a:lnTo>
                    <a:pt x="23108" y="23769"/>
                  </a:lnTo>
                  <a:lnTo>
                    <a:pt x="22304" y="23051"/>
                  </a:lnTo>
                  <a:lnTo>
                    <a:pt x="21442" y="22246"/>
                  </a:lnTo>
                  <a:lnTo>
                    <a:pt x="20522" y="21326"/>
                  </a:lnTo>
                  <a:lnTo>
                    <a:pt x="18654" y="19429"/>
                  </a:lnTo>
                  <a:lnTo>
                    <a:pt x="17389" y="18165"/>
                  </a:lnTo>
                  <a:lnTo>
                    <a:pt x="16153" y="16929"/>
                  </a:lnTo>
                  <a:lnTo>
                    <a:pt x="14946" y="15779"/>
                  </a:lnTo>
                  <a:lnTo>
                    <a:pt x="13796" y="14716"/>
                  </a:lnTo>
                  <a:lnTo>
                    <a:pt x="13279" y="14256"/>
                  </a:lnTo>
                  <a:lnTo>
                    <a:pt x="12733" y="13854"/>
                  </a:lnTo>
                  <a:lnTo>
                    <a:pt x="12244" y="13480"/>
                  </a:lnTo>
                  <a:lnTo>
                    <a:pt x="11785" y="13164"/>
                  </a:lnTo>
                  <a:lnTo>
                    <a:pt x="11353" y="12905"/>
                  </a:lnTo>
                  <a:lnTo>
                    <a:pt x="10951" y="12704"/>
                  </a:lnTo>
                  <a:lnTo>
                    <a:pt x="10577" y="12589"/>
                  </a:lnTo>
                  <a:lnTo>
                    <a:pt x="10405" y="12560"/>
                  </a:lnTo>
                  <a:lnTo>
                    <a:pt x="10261" y="12560"/>
                  </a:lnTo>
                  <a:lnTo>
                    <a:pt x="10031" y="12589"/>
                  </a:lnTo>
                  <a:lnTo>
                    <a:pt x="9859" y="12647"/>
                  </a:lnTo>
                  <a:lnTo>
                    <a:pt x="9687" y="12733"/>
                  </a:lnTo>
                  <a:lnTo>
                    <a:pt x="9485" y="12848"/>
                  </a:lnTo>
                  <a:lnTo>
                    <a:pt x="9284" y="12992"/>
                  </a:lnTo>
                  <a:lnTo>
                    <a:pt x="8882" y="13394"/>
                  </a:lnTo>
                  <a:lnTo>
                    <a:pt x="8422" y="13882"/>
                  </a:lnTo>
                  <a:lnTo>
                    <a:pt x="7962" y="14457"/>
                  </a:lnTo>
                  <a:lnTo>
                    <a:pt x="7473" y="15147"/>
                  </a:lnTo>
                  <a:lnTo>
                    <a:pt x="6985" y="15894"/>
                  </a:lnTo>
                  <a:lnTo>
                    <a:pt x="6468" y="16728"/>
                  </a:lnTo>
                  <a:lnTo>
                    <a:pt x="5921" y="17648"/>
                  </a:lnTo>
                  <a:lnTo>
                    <a:pt x="5347" y="18596"/>
                  </a:lnTo>
                  <a:lnTo>
                    <a:pt x="4226" y="20665"/>
                  </a:lnTo>
                  <a:lnTo>
                    <a:pt x="3047" y="22878"/>
                  </a:lnTo>
                  <a:lnTo>
                    <a:pt x="1869" y="25178"/>
                  </a:lnTo>
                  <a:lnTo>
                    <a:pt x="691" y="27448"/>
                  </a:lnTo>
                  <a:lnTo>
                    <a:pt x="288" y="28224"/>
                  </a:lnTo>
                  <a:lnTo>
                    <a:pt x="1" y="28655"/>
                  </a:lnTo>
                  <a:lnTo>
                    <a:pt x="317" y="28885"/>
                  </a:lnTo>
                  <a:lnTo>
                    <a:pt x="432" y="28713"/>
                  </a:lnTo>
                  <a:lnTo>
                    <a:pt x="604" y="28454"/>
                  </a:lnTo>
                  <a:lnTo>
                    <a:pt x="1007" y="27678"/>
                  </a:lnTo>
                  <a:lnTo>
                    <a:pt x="2214" y="25350"/>
                  </a:lnTo>
                  <a:lnTo>
                    <a:pt x="3105" y="23626"/>
                  </a:lnTo>
                  <a:lnTo>
                    <a:pt x="4111" y="21700"/>
                  </a:lnTo>
                  <a:lnTo>
                    <a:pt x="5203" y="19717"/>
                  </a:lnTo>
                  <a:lnTo>
                    <a:pt x="6295" y="17734"/>
                  </a:lnTo>
                  <a:lnTo>
                    <a:pt x="6870" y="16814"/>
                  </a:lnTo>
                  <a:lnTo>
                    <a:pt x="7387" y="15952"/>
                  </a:lnTo>
                  <a:lnTo>
                    <a:pt x="7933" y="15176"/>
                  </a:lnTo>
                  <a:lnTo>
                    <a:pt x="8422" y="14486"/>
                  </a:lnTo>
                  <a:lnTo>
                    <a:pt x="8911" y="13911"/>
                  </a:lnTo>
                  <a:lnTo>
                    <a:pt x="9342" y="13451"/>
                  </a:lnTo>
                  <a:lnTo>
                    <a:pt x="9572" y="13279"/>
                  </a:lnTo>
                  <a:lnTo>
                    <a:pt x="9773" y="13135"/>
                  </a:lnTo>
                  <a:lnTo>
                    <a:pt x="9945" y="13020"/>
                  </a:lnTo>
                  <a:lnTo>
                    <a:pt x="10118" y="12963"/>
                  </a:lnTo>
                  <a:lnTo>
                    <a:pt x="10290" y="12934"/>
                  </a:lnTo>
                  <a:lnTo>
                    <a:pt x="10405" y="12963"/>
                  </a:lnTo>
                  <a:lnTo>
                    <a:pt x="10577" y="12992"/>
                  </a:lnTo>
                  <a:lnTo>
                    <a:pt x="10922" y="13106"/>
                  </a:lnTo>
                  <a:lnTo>
                    <a:pt x="11296" y="13308"/>
                  </a:lnTo>
                  <a:lnTo>
                    <a:pt x="11727" y="13566"/>
                  </a:lnTo>
                  <a:lnTo>
                    <a:pt x="12187" y="13911"/>
                  </a:lnTo>
                  <a:lnTo>
                    <a:pt x="12676" y="14285"/>
                  </a:lnTo>
                  <a:lnTo>
                    <a:pt x="13193" y="14716"/>
                  </a:lnTo>
                  <a:lnTo>
                    <a:pt x="13739" y="15205"/>
                  </a:lnTo>
                  <a:lnTo>
                    <a:pt x="14889" y="16239"/>
                  </a:lnTo>
                  <a:lnTo>
                    <a:pt x="16038" y="17360"/>
                  </a:lnTo>
                  <a:lnTo>
                    <a:pt x="18366" y="19717"/>
                  </a:lnTo>
                  <a:lnTo>
                    <a:pt x="20637" y="21987"/>
                  </a:lnTo>
                  <a:lnTo>
                    <a:pt x="21585" y="22907"/>
                  </a:lnTo>
                  <a:lnTo>
                    <a:pt x="22447" y="23712"/>
                  </a:lnTo>
                  <a:lnTo>
                    <a:pt x="23195" y="24344"/>
                  </a:lnTo>
                  <a:lnTo>
                    <a:pt x="23540" y="24574"/>
                  </a:lnTo>
                  <a:lnTo>
                    <a:pt x="23827" y="24804"/>
                  </a:lnTo>
                  <a:lnTo>
                    <a:pt x="24114" y="24948"/>
                  </a:lnTo>
                  <a:lnTo>
                    <a:pt x="24373" y="25091"/>
                  </a:lnTo>
                  <a:lnTo>
                    <a:pt x="24603" y="25149"/>
                  </a:lnTo>
                  <a:lnTo>
                    <a:pt x="24775" y="25178"/>
                  </a:lnTo>
                  <a:lnTo>
                    <a:pt x="24862" y="25178"/>
                  </a:lnTo>
                  <a:lnTo>
                    <a:pt x="24977" y="25149"/>
                  </a:lnTo>
                  <a:lnTo>
                    <a:pt x="25092" y="25091"/>
                  </a:lnTo>
                  <a:lnTo>
                    <a:pt x="25379" y="24919"/>
                  </a:lnTo>
                  <a:lnTo>
                    <a:pt x="25695" y="24660"/>
                  </a:lnTo>
                  <a:lnTo>
                    <a:pt x="26069" y="24287"/>
                  </a:lnTo>
                  <a:lnTo>
                    <a:pt x="26500" y="23856"/>
                  </a:lnTo>
                  <a:lnTo>
                    <a:pt x="26960" y="23310"/>
                  </a:lnTo>
                  <a:lnTo>
                    <a:pt x="28023" y="21987"/>
                  </a:lnTo>
                  <a:lnTo>
                    <a:pt x="29230" y="20349"/>
                  </a:lnTo>
                  <a:lnTo>
                    <a:pt x="30610" y="18452"/>
                  </a:lnTo>
                  <a:lnTo>
                    <a:pt x="32162" y="16268"/>
                  </a:lnTo>
                  <a:lnTo>
                    <a:pt x="33858" y="13854"/>
                  </a:lnTo>
                  <a:lnTo>
                    <a:pt x="35841" y="11008"/>
                  </a:lnTo>
                  <a:lnTo>
                    <a:pt x="37709" y="8393"/>
                  </a:lnTo>
                  <a:lnTo>
                    <a:pt x="38514" y="7301"/>
                  </a:lnTo>
                  <a:lnTo>
                    <a:pt x="39203" y="6439"/>
                  </a:lnTo>
                  <a:lnTo>
                    <a:pt x="39462" y="6122"/>
                  </a:lnTo>
                  <a:lnTo>
                    <a:pt x="39721" y="5864"/>
                  </a:lnTo>
                  <a:lnTo>
                    <a:pt x="39893" y="5691"/>
                  </a:lnTo>
                  <a:lnTo>
                    <a:pt x="40037" y="5605"/>
                  </a:lnTo>
                  <a:lnTo>
                    <a:pt x="40066" y="5605"/>
                  </a:lnTo>
                  <a:lnTo>
                    <a:pt x="40094" y="5634"/>
                  </a:lnTo>
                  <a:lnTo>
                    <a:pt x="40209" y="5663"/>
                  </a:lnTo>
                  <a:lnTo>
                    <a:pt x="40324" y="5749"/>
                  </a:lnTo>
                  <a:lnTo>
                    <a:pt x="40525" y="5893"/>
                  </a:lnTo>
                  <a:lnTo>
                    <a:pt x="40784" y="6094"/>
                  </a:lnTo>
                  <a:lnTo>
                    <a:pt x="41129" y="6381"/>
                  </a:lnTo>
                  <a:lnTo>
                    <a:pt x="41560" y="6755"/>
                  </a:lnTo>
                  <a:lnTo>
                    <a:pt x="42049" y="7243"/>
                  </a:lnTo>
                  <a:lnTo>
                    <a:pt x="42911" y="8106"/>
                  </a:lnTo>
                  <a:lnTo>
                    <a:pt x="43859" y="9083"/>
                  </a:lnTo>
                  <a:lnTo>
                    <a:pt x="45900" y="11296"/>
                  </a:lnTo>
                  <a:lnTo>
                    <a:pt x="47481" y="12992"/>
                  </a:lnTo>
                  <a:lnTo>
                    <a:pt x="48946" y="14515"/>
                  </a:lnTo>
                  <a:lnTo>
                    <a:pt x="50297" y="15894"/>
                  </a:lnTo>
                  <a:lnTo>
                    <a:pt x="51504" y="17073"/>
                  </a:lnTo>
                  <a:lnTo>
                    <a:pt x="52050" y="17561"/>
                  </a:lnTo>
                  <a:lnTo>
                    <a:pt x="52539" y="18021"/>
                  </a:lnTo>
                  <a:lnTo>
                    <a:pt x="53028" y="18395"/>
                  </a:lnTo>
                  <a:lnTo>
                    <a:pt x="53459" y="18740"/>
                  </a:lnTo>
                  <a:lnTo>
                    <a:pt x="53832" y="18998"/>
                  </a:lnTo>
                  <a:lnTo>
                    <a:pt x="54206" y="19171"/>
                  </a:lnTo>
                  <a:lnTo>
                    <a:pt x="54493" y="19286"/>
                  </a:lnTo>
                  <a:lnTo>
                    <a:pt x="54637" y="19315"/>
                  </a:lnTo>
                  <a:lnTo>
                    <a:pt x="54925" y="19315"/>
                  </a:lnTo>
                  <a:lnTo>
                    <a:pt x="55040" y="19257"/>
                  </a:lnTo>
                  <a:lnTo>
                    <a:pt x="55327" y="19113"/>
                  </a:lnTo>
                  <a:lnTo>
                    <a:pt x="55614" y="18912"/>
                  </a:lnTo>
                  <a:lnTo>
                    <a:pt x="55931" y="18596"/>
                  </a:lnTo>
                  <a:lnTo>
                    <a:pt x="56304" y="18222"/>
                  </a:lnTo>
                  <a:lnTo>
                    <a:pt x="56678" y="17791"/>
                  </a:lnTo>
                  <a:lnTo>
                    <a:pt x="57109" y="17245"/>
                  </a:lnTo>
                  <a:lnTo>
                    <a:pt x="57540" y="16670"/>
                  </a:lnTo>
                  <a:lnTo>
                    <a:pt x="58546" y="15262"/>
                  </a:lnTo>
                  <a:lnTo>
                    <a:pt x="59667" y="13595"/>
                  </a:lnTo>
                  <a:lnTo>
                    <a:pt x="60931" y="11669"/>
                  </a:lnTo>
                  <a:lnTo>
                    <a:pt x="62311" y="9514"/>
                  </a:lnTo>
                  <a:lnTo>
                    <a:pt x="64352" y="6352"/>
                  </a:lnTo>
                  <a:lnTo>
                    <a:pt x="65357" y="4829"/>
                  </a:lnTo>
                  <a:lnTo>
                    <a:pt x="66306" y="3450"/>
                  </a:lnTo>
                  <a:lnTo>
                    <a:pt x="67197" y="2242"/>
                  </a:lnTo>
                  <a:lnTo>
                    <a:pt x="67599" y="1754"/>
                  </a:lnTo>
                  <a:lnTo>
                    <a:pt x="67944" y="1294"/>
                  </a:lnTo>
                  <a:lnTo>
                    <a:pt x="68289" y="949"/>
                  </a:lnTo>
                  <a:lnTo>
                    <a:pt x="68576" y="662"/>
                  </a:lnTo>
                  <a:lnTo>
                    <a:pt x="68835" y="489"/>
                  </a:lnTo>
                  <a:lnTo>
                    <a:pt x="68950" y="432"/>
                  </a:lnTo>
                  <a:lnTo>
                    <a:pt x="69065" y="403"/>
                  </a:lnTo>
                  <a:lnTo>
                    <a:pt x="69123" y="374"/>
                  </a:lnTo>
                  <a:lnTo>
                    <a:pt x="69237" y="403"/>
                  </a:lnTo>
                  <a:lnTo>
                    <a:pt x="69352" y="432"/>
                  </a:lnTo>
                  <a:lnTo>
                    <a:pt x="69640" y="547"/>
                  </a:lnTo>
                  <a:lnTo>
                    <a:pt x="70014" y="805"/>
                  </a:lnTo>
                  <a:lnTo>
                    <a:pt x="70502" y="1179"/>
                  </a:lnTo>
                  <a:lnTo>
                    <a:pt x="71048" y="1696"/>
                  </a:lnTo>
                  <a:lnTo>
                    <a:pt x="71738" y="2386"/>
                  </a:lnTo>
                  <a:lnTo>
                    <a:pt x="72543" y="3306"/>
                  </a:lnTo>
                  <a:lnTo>
                    <a:pt x="73462" y="4427"/>
                  </a:lnTo>
                  <a:lnTo>
                    <a:pt x="74210" y="5346"/>
                  </a:lnTo>
                  <a:lnTo>
                    <a:pt x="74986" y="6324"/>
                  </a:lnTo>
                  <a:lnTo>
                    <a:pt x="76509" y="8364"/>
                  </a:lnTo>
                  <a:lnTo>
                    <a:pt x="77975" y="10376"/>
                  </a:lnTo>
                  <a:lnTo>
                    <a:pt x="79268" y="12216"/>
                  </a:lnTo>
                  <a:lnTo>
                    <a:pt x="80590" y="14055"/>
                  </a:lnTo>
                  <a:lnTo>
                    <a:pt x="81107" y="14773"/>
                  </a:lnTo>
                  <a:lnTo>
                    <a:pt x="81539" y="15320"/>
                  </a:lnTo>
                  <a:lnTo>
                    <a:pt x="81855" y="15061"/>
                  </a:lnTo>
                  <a:lnTo>
                    <a:pt x="80906" y="13825"/>
                  </a:lnTo>
                  <a:lnTo>
                    <a:pt x="79584" y="11986"/>
                  </a:lnTo>
                  <a:lnTo>
                    <a:pt x="77917" y="9658"/>
                  </a:lnTo>
                  <a:lnTo>
                    <a:pt x="76308" y="7445"/>
                  </a:lnTo>
                  <a:lnTo>
                    <a:pt x="74756" y="5404"/>
                  </a:lnTo>
                  <a:lnTo>
                    <a:pt x="74037" y="4484"/>
                  </a:lnTo>
                  <a:lnTo>
                    <a:pt x="73319" y="3622"/>
                  </a:lnTo>
                  <a:lnTo>
                    <a:pt x="72658" y="2846"/>
                  </a:lnTo>
                  <a:lnTo>
                    <a:pt x="72025" y="2127"/>
                  </a:lnTo>
                  <a:lnTo>
                    <a:pt x="71422" y="1495"/>
                  </a:lnTo>
                  <a:lnTo>
                    <a:pt x="70876" y="978"/>
                  </a:lnTo>
                  <a:lnTo>
                    <a:pt x="70358" y="575"/>
                  </a:lnTo>
                  <a:lnTo>
                    <a:pt x="70128" y="403"/>
                  </a:lnTo>
                  <a:lnTo>
                    <a:pt x="69899" y="259"/>
                  </a:lnTo>
                  <a:lnTo>
                    <a:pt x="69669" y="144"/>
                  </a:lnTo>
                  <a:lnTo>
                    <a:pt x="69467" y="58"/>
                  </a:lnTo>
                  <a:lnTo>
                    <a:pt x="69295" y="29"/>
                  </a:lnTo>
                  <a:lnTo>
                    <a:pt x="69123" y="1"/>
                  </a:lnTo>
                  <a:close/>
                </a:path>
              </a:pathLst>
            </a:custGeom>
            <a:solidFill>
              <a:srgbClr val="FFFFFF">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7"/>
            <p:cNvSpPr/>
            <p:nvPr/>
          </p:nvSpPr>
          <p:spPr>
            <a:xfrm>
              <a:off x="4289950" y="3866650"/>
              <a:ext cx="2046375" cy="722150"/>
            </a:xfrm>
            <a:custGeom>
              <a:avLst/>
              <a:gdLst/>
              <a:ahLst/>
              <a:cxnLst/>
              <a:rect l="l" t="t" r="r" b="b"/>
              <a:pathLst>
                <a:path w="81855" h="28886" fill="none" extrusionOk="0">
                  <a:moveTo>
                    <a:pt x="69123" y="1"/>
                  </a:moveTo>
                  <a:lnTo>
                    <a:pt x="69123" y="1"/>
                  </a:lnTo>
                  <a:lnTo>
                    <a:pt x="68979" y="1"/>
                  </a:lnTo>
                  <a:lnTo>
                    <a:pt x="68979" y="1"/>
                  </a:lnTo>
                  <a:lnTo>
                    <a:pt x="68778" y="87"/>
                  </a:lnTo>
                  <a:lnTo>
                    <a:pt x="68519" y="231"/>
                  </a:lnTo>
                  <a:lnTo>
                    <a:pt x="68260" y="460"/>
                  </a:lnTo>
                  <a:lnTo>
                    <a:pt x="67944" y="748"/>
                  </a:lnTo>
                  <a:lnTo>
                    <a:pt x="67599" y="1122"/>
                  </a:lnTo>
                  <a:lnTo>
                    <a:pt x="67254" y="1553"/>
                  </a:lnTo>
                  <a:lnTo>
                    <a:pt x="66450" y="2616"/>
                  </a:lnTo>
                  <a:lnTo>
                    <a:pt x="65501" y="3938"/>
                  </a:lnTo>
                  <a:lnTo>
                    <a:pt x="64467" y="5490"/>
                  </a:lnTo>
                  <a:lnTo>
                    <a:pt x="63288" y="7301"/>
                  </a:lnTo>
                  <a:lnTo>
                    <a:pt x="61995" y="9313"/>
                  </a:lnTo>
                  <a:lnTo>
                    <a:pt x="61995" y="9313"/>
                  </a:lnTo>
                  <a:lnTo>
                    <a:pt x="59868" y="12589"/>
                  </a:lnTo>
                  <a:lnTo>
                    <a:pt x="58805" y="14199"/>
                  </a:lnTo>
                  <a:lnTo>
                    <a:pt x="57770" y="15693"/>
                  </a:lnTo>
                  <a:lnTo>
                    <a:pt x="56821" y="16987"/>
                  </a:lnTo>
                  <a:lnTo>
                    <a:pt x="56390" y="17533"/>
                  </a:lnTo>
                  <a:lnTo>
                    <a:pt x="55988" y="17992"/>
                  </a:lnTo>
                  <a:lnTo>
                    <a:pt x="55614" y="18395"/>
                  </a:lnTo>
                  <a:lnTo>
                    <a:pt x="55298" y="18682"/>
                  </a:lnTo>
                  <a:lnTo>
                    <a:pt x="55011" y="18855"/>
                  </a:lnTo>
                  <a:lnTo>
                    <a:pt x="54896" y="18912"/>
                  </a:lnTo>
                  <a:lnTo>
                    <a:pt x="54781" y="18941"/>
                  </a:lnTo>
                  <a:lnTo>
                    <a:pt x="54781" y="18941"/>
                  </a:lnTo>
                  <a:lnTo>
                    <a:pt x="54752" y="18941"/>
                  </a:lnTo>
                  <a:lnTo>
                    <a:pt x="54752" y="18941"/>
                  </a:lnTo>
                  <a:lnTo>
                    <a:pt x="54637" y="18912"/>
                  </a:lnTo>
                  <a:lnTo>
                    <a:pt x="54493" y="18883"/>
                  </a:lnTo>
                  <a:lnTo>
                    <a:pt x="54177" y="18740"/>
                  </a:lnTo>
                  <a:lnTo>
                    <a:pt x="53775" y="18481"/>
                  </a:lnTo>
                  <a:lnTo>
                    <a:pt x="53344" y="18165"/>
                  </a:lnTo>
                  <a:lnTo>
                    <a:pt x="52855" y="17763"/>
                  </a:lnTo>
                  <a:lnTo>
                    <a:pt x="52338" y="17303"/>
                  </a:lnTo>
                  <a:lnTo>
                    <a:pt x="51188" y="16239"/>
                  </a:lnTo>
                  <a:lnTo>
                    <a:pt x="49952" y="15003"/>
                  </a:lnTo>
                  <a:lnTo>
                    <a:pt x="48659" y="13681"/>
                  </a:lnTo>
                  <a:lnTo>
                    <a:pt x="46187" y="11037"/>
                  </a:lnTo>
                  <a:lnTo>
                    <a:pt x="46187" y="11037"/>
                  </a:lnTo>
                  <a:lnTo>
                    <a:pt x="43773" y="8450"/>
                  </a:lnTo>
                  <a:lnTo>
                    <a:pt x="42796" y="7445"/>
                  </a:lnTo>
                  <a:lnTo>
                    <a:pt x="41991" y="6640"/>
                  </a:lnTo>
                  <a:lnTo>
                    <a:pt x="41301" y="6007"/>
                  </a:lnTo>
                  <a:lnTo>
                    <a:pt x="40755" y="5576"/>
                  </a:lnTo>
                  <a:lnTo>
                    <a:pt x="40554" y="5433"/>
                  </a:lnTo>
                  <a:lnTo>
                    <a:pt x="40353" y="5318"/>
                  </a:lnTo>
                  <a:lnTo>
                    <a:pt x="40181" y="5260"/>
                  </a:lnTo>
                  <a:lnTo>
                    <a:pt x="40037" y="5231"/>
                  </a:lnTo>
                  <a:lnTo>
                    <a:pt x="40037" y="5231"/>
                  </a:lnTo>
                  <a:lnTo>
                    <a:pt x="39979" y="5231"/>
                  </a:lnTo>
                  <a:lnTo>
                    <a:pt x="39951" y="5231"/>
                  </a:lnTo>
                  <a:lnTo>
                    <a:pt x="39951" y="5231"/>
                  </a:lnTo>
                  <a:lnTo>
                    <a:pt x="39807" y="5318"/>
                  </a:lnTo>
                  <a:lnTo>
                    <a:pt x="39634" y="5433"/>
                  </a:lnTo>
                  <a:lnTo>
                    <a:pt x="39405" y="5634"/>
                  </a:lnTo>
                  <a:lnTo>
                    <a:pt x="39175" y="5921"/>
                  </a:lnTo>
                  <a:lnTo>
                    <a:pt x="38571" y="6640"/>
                  </a:lnTo>
                  <a:lnTo>
                    <a:pt x="37824" y="7588"/>
                  </a:lnTo>
                  <a:lnTo>
                    <a:pt x="36933" y="8795"/>
                  </a:lnTo>
                  <a:lnTo>
                    <a:pt x="35927" y="10204"/>
                  </a:lnTo>
                  <a:lnTo>
                    <a:pt x="33541" y="13624"/>
                  </a:lnTo>
                  <a:lnTo>
                    <a:pt x="33541" y="13624"/>
                  </a:lnTo>
                  <a:lnTo>
                    <a:pt x="30955" y="17303"/>
                  </a:lnTo>
                  <a:lnTo>
                    <a:pt x="29633" y="19171"/>
                  </a:lnTo>
                  <a:lnTo>
                    <a:pt x="28339" y="20895"/>
                  </a:lnTo>
                  <a:lnTo>
                    <a:pt x="27161" y="22419"/>
                  </a:lnTo>
                  <a:lnTo>
                    <a:pt x="26644" y="23080"/>
                  </a:lnTo>
                  <a:lnTo>
                    <a:pt x="26155" y="23654"/>
                  </a:lnTo>
                  <a:lnTo>
                    <a:pt x="25724" y="24114"/>
                  </a:lnTo>
                  <a:lnTo>
                    <a:pt x="25350" y="24459"/>
                  </a:lnTo>
                  <a:lnTo>
                    <a:pt x="25063" y="24689"/>
                  </a:lnTo>
                  <a:lnTo>
                    <a:pt x="24919" y="24747"/>
                  </a:lnTo>
                  <a:lnTo>
                    <a:pt x="24833" y="24775"/>
                  </a:lnTo>
                  <a:lnTo>
                    <a:pt x="24833" y="24775"/>
                  </a:lnTo>
                  <a:lnTo>
                    <a:pt x="24775" y="24775"/>
                  </a:lnTo>
                  <a:lnTo>
                    <a:pt x="24775" y="24775"/>
                  </a:lnTo>
                  <a:lnTo>
                    <a:pt x="24603" y="24747"/>
                  </a:lnTo>
                  <a:lnTo>
                    <a:pt x="24373" y="24660"/>
                  </a:lnTo>
                  <a:lnTo>
                    <a:pt x="24086" y="24517"/>
                  </a:lnTo>
                  <a:lnTo>
                    <a:pt x="23798" y="24315"/>
                  </a:lnTo>
                  <a:lnTo>
                    <a:pt x="23108" y="23769"/>
                  </a:lnTo>
                  <a:lnTo>
                    <a:pt x="22304" y="23051"/>
                  </a:lnTo>
                  <a:lnTo>
                    <a:pt x="21442" y="22246"/>
                  </a:lnTo>
                  <a:lnTo>
                    <a:pt x="20522" y="21326"/>
                  </a:lnTo>
                  <a:lnTo>
                    <a:pt x="18654" y="19429"/>
                  </a:lnTo>
                  <a:lnTo>
                    <a:pt x="18654" y="19429"/>
                  </a:lnTo>
                  <a:lnTo>
                    <a:pt x="17389" y="18165"/>
                  </a:lnTo>
                  <a:lnTo>
                    <a:pt x="16153" y="16929"/>
                  </a:lnTo>
                  <a:lnTo>
                    <a:pt x="14946" y="15779"/>
                  </a:lnTo>
                  <a:lnTo>
                    <a:pt x="13796" y="14716"/>
                  </a:lnTo>
                  <a:lnTo>
                    <a:pt x="13279" y="14256"/>
                  </a:lnTo>
                  <a:lnTo>
                    <a:pt x="12733" y="13854"/>
                  </a:lnTo>
                  <a:lnTo>
                    <a:pt x="12244" y="13480"/>
                  </a:lnTo>
                  <a:lnTo>
                    <a:pt x="11785" y="13164"/>
                  </a:lnTo>
                  <a:lnTo>
                    <a:pt x="11353" y="12905"/>
                  </a:lnTo>
                  <a:lnTo>
                    <a:pt x="10951" y="12704"/>
                  </a:lnTo>
                  <a:lnTo>
                    <a:pt x="10577" y="12589"/>
                  </a:lnTo>
                  <a:lnTo>
                    <a:pt x="10405" y="12560"/>
                  </a:lnTo>
                  <a:lnTo>
                    <a:pt x="10261" y="12560"/>
                  </a:lnTo>
                  <a:lnTo>
                    <a:pt x="10261" y="12560"/>
                  </a:lnTo>
                  <a:lnTo>
                    <a:pt x="10031" y="12589"/>
                  </a:lnTo>
                  <a:lnTo>
                    <a:pt x="10031" y="12589"/>
                  </a:lnTo>
                  <a:lnTo>
                    <a:pt x="9859" y="12647"/>
                  </a:lnTo>
                  <a:lnTo>
                    <a:pt x="9687" y="12733"/>
                  </a:lnTo>
                  <a:lnTo>
                    <a:pt x="9485" y="12848"/>
                  </a:lnTo>
                  <a:lnTo>
                    <a:pt x="9284" y="12992"/>
                  </a:lnTo>
                  <a:lnTo>
                    <a:pt x="8882" y="13394"/>
                  </a:lnTo>
                  <a:lnTo>
                    <a:pt x="8422" y="13882"/>
                  </a:lnTo>
                  <a:lnTo>
                    <a:pt x="7962" y="14457"/>
                  </a:lnTo>
                  <a:lnTo>
                    <a:pt x="7473" y="15147"/>
                  </a:lnTo>
                  <a:lnTo>
                    <a:pt x="6985" y="15894"/>
                  </a:lnTo>
                  <a:lnTo>
                    <a:pt x="6468" y="16728"/>
                  </a:lnTo>
                  <a:lnTo>
                    <a:pt x="5921" y="17648"/>
                  </a:lnTo>
                  <a:lnTo>
                    <a:pt x="5347" y="18596"/>
                  </a:lnTo>
                  <a:lnTo>
                    <a:pt x="4226" y="20665"/>
                  </a:lnTo>
                  <a:lnTo>
                    <a:pt x="3047" y="22878"/>
                  </a:lnTo>
                  <a:lnTo>
                    <a:pt x="1869" y="25178"/>
                  </a:lnTo>
                  <a:lnTo>
                    <a:pt x="1869" y="25178"/>
                  </a:lnTo>
                  <a:lnTo>
                    <a:pt x="691" y="27448"/>
                  </a:lnTo>
                  <a:lnTo>
                    <a:pt x="288" y="28224"/>
                  </a:lnTo>
                  <a:lnTo>
                    <a:pt x="1" y="28655"/>
                  </a:lnTo>
                  <a:lnTo>
                    <a:pt x="317" y="28885"/>
                  </a:lnTo>
                  <a:lnTo>
                    <a:pt x="317" y="28885"/>
                  </a:lnTo>
                  <a:lnTo>
                    <a:pt x="432" y="28713"/>
                  </a:lnTo>
                  <a:lnTo>
                    <a:pt x="604" y="28454"/>
                  </a:lnTo>
                  <a:lnTo>
                    <a:pt x="1007" y="27678"/>
                  </a:lnTo>
                  <a:lnTo>
                    <a:pt x="2214" y="25350"/>
                  </a:lnTo>
                  <a:lnTo>
                    <a:pt x="2214" y="25350"/>
                  </a:lnTo>
                  <a:lnTo>
                    <a:pt x="3105" y="23626"/>
                  </a:lnTo>
                  <a:lnTo>
                    <a:pt x="4111" y="21700"/>
                  </a:lnTo>
                  <a:lnTo>
                    <a:pt x="5203" y="19717"/>
                  </a:lnTo>
                  <a:lnTo>
                    <a:pt x="6295" y="17734"/>
                  </a:lnTo>
                  <a:lnTo>
                    <a:pt x="6870" y="16814"/>
                  </a:lnTo>
                  <a:lnTo>
                    <a:pt x="7387" y="15952"/>
                  </a:lnTo>
                  <a:lnTo>
                    <a:pt x="7933" y="15176"/>
                  </a:lnTo>
                  <a:lnTo>
                    <a:pt x="8422" y="14486"/>
                  </a:lnTo>
                  <a:lnTo>
                    <a:pt x="8911" y="13911"/>
                  </a:lnTo>
                  <a:lnTo>
                    <a:pt x="9342" y="13451"/>
                  </a:lnTo>
                  <a:lnTo>
                    <a:pt x="9572" y="13279"/>
                  </a:lnTo>
                  <a:lnTo>
                    <a:pt x="9773" y="13135"/>
                  </a:lnTo>
                  <a:lnTo>
                    <a:pt x="9945" y="13020"/>
                  </a:lnTo>
                  <a:lnTo>
                    <a:pt x="10118" y="12963"/>
                  </a:lnTo>
                  <a:lnTo>
                    <a:pt x="10118" y="12963"/>
                  </a:lnTo>
                  <a:lnTo>
                    <a:pt x="10290" y="12934"/>
                  </a:lnTo>
                  <a:lnTo>
                    <a:pt x="10290" y="12934"/>
                  </a:lnTo>
                  <a:lnTo>
                    <a:pt x="10405" y="12963"/>
                  </a:lnTo>
                  <a:lnTo>
                    <a:pt x="10577" y="12992"/>
                  </a:lnTo>
                  <a:lnTo>
                    <a:pt x="10922" y="13106"/>
                  </a:lnTo>
                  <a:lnTo>
                    <a:pt x="11296" y="13308"/>
                  </a:lnTo>
                  <a:lnTo>
                    <a:pt x="11727" y="13566"/>
                  </a:lnTo>
                  <a:lnTo>
                    <a:pt x="12187" y="13911"/>
                  </a:lnTo>
                  <a:lnTo>
                    <a:pt x="12676" y="14285"/>
                  </a:lnTo>
                  <a:lnTo>
                    <a:pt x="13193" y="14716"/>
                  </a:lnTo>
                  <a:lnTo>
                    <a:pt x="13739" y="15205"/>
                  </a:lnTo>
                  <a:lnTo>
                    <a:pt x="14889" y="16239"/>
                  </a:lnTo>
                  <a:lnTo>
                    <a:pt x="16038" y="17360"/>
                  </a:lnTo>
                  <a:lnTo>
                    <a:pt x="18366" y="19717"/>
                  </a:lnTo>
                  <a:lnTo>
                    <a:pt x="18366" y="19717"/>
                  </a:lnTo>
                  <a:lnTo>
                    <a:pt x="20637" y="21987"/>
                  </a:lnTo>
                  <a:lnTo>
                    <a:pt x="21585" y="22907"/>
                  </a:lnTo>
                  <a:lnTo>
                    <a:pt x="22447" y="23712"/>
                  </a:lnTo>
                  <a:lnTo>
                    <a:pt x="23195" y="24344"/>
                  </a:lnTo>
                  <a:lnTo>
                    <a:pt x="23540" y="24574"/>
                  </a:lnTo>
                  <a:lnTo>
                    <a:pt x="23827" y="24804"/>
                  </a:lnTo>
                  <a:lnTo>
                    <a:pt x="24114" y="24948"/>
                  </a:lnTo>
                  <a:lnTo>
                    <a:pt x="24373" y="25091"/>
                  </a:lnTo>
                  <a:lnTo>
                    <a:pt x="24603" y="25149"/>
                  </a:lnTo>
                  <a:lnTo>
                    <a:pt x="24775" y="25178"/>
                  </a:lnTo>
                  <a:lnTo>
                    <a:pt x="24775" y="25178"/>
                  </a:lnTo>
                  <a:lnTo>
                    <a:pt x="24862" y="25178"/>
                  </a:lnTo>
                  <a:lnTo>
                    <a:pt x="24862" y="25178"/>
                  </a:lnTo>
                  <a:lnTo>
                    <a:pt x="24977" y="25149"/>
                  </a:lnTo>
                  <a:lnTo>
                    <a:pt x="25092" y="25091"/>
                  </a:lnTo>
                  <a:lnTo>
                    <a:pt x="25379" y="24919"/>
                  </a:lnTo>
                  <a:lnTo>
                    <a:pt x="25695" y="24660"/>
                  </a:lnTo>
                  <a:lnTo>
                    <a:pt x="26069" y="24287"/>
                  </a:lnTo>
                  <a:lnTo>
                    <a:pt x="26500" y="23856"/>
                  </a:lnTo>
                  <a:lnTo>
                    <a:pt x="26960" y="23310"/>
                  </a:lnTo>
                  <a:lnTo>
                    <a:pt x="28023" y="21987"/>
                  </a:lnTo>
                  <a:lnTo>
                    <a:pt x="29230" y="20349"/>
                  </a:lnTo>
                  <a:lnTo>
                    <a:pt x="30610" y="18452"/>
                  </a:lnTo>
                  <a:lnTo>
                    <a:pt x="32162" y="16268"/>
                  </a:lnTo>
                  <a:lnTo>
                    <a:pt x="33858" y="13854"/>
                  </a:lnTo>
                  <a:lnTo>
                    <a:pt x="33858" y="13854"/>
                  </a:lnTo>
                  <a:lnTo>
                    <a:pt x="35841" y="11008"/>
                  </a:lnTo>
                  <a:lnTo>
                    <a:pt x="37709" y="8393"/>
                  </a:lnTo>
                  <a:lnTo>
                    <a:pt x="38514" y="7301"/>
                  </a:lnTo>
                  <a:lnTo>
                    <a:pt x="39203" y="6439"/>
                  </a:lnTo>
                  <a:lnTo>
                    <a:pt x="39462" y="6122"/>
                  </a:lnTo>
                  <a:lnTo>
                    <a:pt x="39721" y="5864"/>
                  </a:lnTo>
                  <a:lnTo>
                    <a:pt x="39893" y="5691"/>
                  </a:lnTo>
                  <a:lnTo>
                    <a:pt x="40037" y="5605"/>
                  </a:lnTo>
                  <a:lnTo>
                    <a:pt x="40037" y="5605"/>
                  </a:lnTo>
                  <a:lnTo>
                    <a:pt x="40066" y="5605"/>
                  </a:lnTo>
                  <a:lnTo>
                    <a:pt x="40066" y="5605"/>
                  </a:lnTo>
                  <a:lnTo>
                    <a:pt x="40094" y="5634"/>
                  </a:lnTo>
                  <a:lnTo>
                    <a:pt x="40209" y="5663"/>
                  </a:lnTo>
                  <a:lnTo>
                    <a:pt x="40324" y="5749"/>
                  </a:lnTo>
                  <a:lnTo>
                    <a:pt x="40525" y="5893"/>
                  </a:lnTo>
                  <a:lnTo>
                    <a:pt x="40784" y="6094"/>
                  </a:lnTo>
                  <a:lnTo>
                    <a:pt x="41129" y="6381"/>
                  </a:lnTo>
                  <a:lnTo>
                    <a:pt x="41560" y="6755"/>
                  </a:lnTo>
                  <a:lnTo>
                    <a:pt x="42049" y="7243"/>
                  </a:lnTo>
                  <a:lnTo>
                    <a:pt x="42049" y="7243"/>
                  </a:lnTo>
                  <a:lnTo>
                    <a:pt x="42911" y="8106"/>
                  </a:lnTo>
                  <a:lnTo>
                    <a:pt x="43859" y="9083"/>
                  </a:lnTo>
                  <a:lnTo>
                    <a:pt x="45900" y="11296"/>
                  </a:lnTo>
                  <a:lnTo>
                    <a:pt x="45900" y="11296"/>
                  </a:lnTo>
                  <a:lnTo>
                    <a:pt x="47481" y="12992"/>
                  </a:lnTo>
                  <a:lnTo>
                    <a:pt x="48946" y="14515"/>
                  </a:lnTo>
                  <a:lnTo>
                    <a:pt x="50297" y="15894"/>
                  </a:lnTo>
                  <a:lnTo>
                    <a:pt x="51504" y="17073"/>
                  </a:lnTo>
                  <a:lnTo>
                    <a:pt x="52050" y="17561"/>
                  </a:lnTo>
                  <a:lnTo>
                    <a:pt x="52539" y="18021"/>
                  </a:lnTo>
                  <a:lnTo>
                    <a:pt x="53028" y="18395"/>
                  </a:lnTo>
                  <a:lnTo>
                    <a:pt x="53459" y="18740"/>
                  </a:lnTo>
                  <a:lnTo>
                    <a:pt x="53832" y="18998"/>
                  </a:lnTo>
                  <a:lnTo>
                    <a:pt x="54206" y="19171"/>
                  </a:lnTo>
                  <a:lnTo>
                    <a:pt x="54493" y="19286"/>
                  </a:lnTo>
                  <a:lnTo>
                    <a:pt x="54637" y="19315"/>
                  </a:lnTo>
                  <a:lnTo>
                    <a:pt x="54752" y="19315"/>
                  </a:lnTo>
                  <a:lnTo>
                    <a:pt x="54752" y="19315"/>
                  </a:lnTo>
                  <a:lnTo>
                    <a:pt x="54810" y="19315"/>
                  </a:lnTo>
                  <a:lnTo>
                    <a:pt x="54810" y="19315"/>
                  </a:lnTo>
                  <a:lnTo>
                    <a:pt x="54925" y="19315"/>
                  </a:lnTo>
                  <a:lnTo>
                    <a:pt x="55040" y="19257"/>
                  </a:lnTo>
                  <a:lnTo>
                    <a:pt x="55327" y="19113"/>
                  </a:lnTo>
                  <a:lnTo>
                    <a:pt x="55614" y="18912"/>
                  </a:lnTo>
                  <a:lnTo>
                    <a:pt x="55931" y="18596"/>
                  </a:lnTo>
                  <a:lnTo>
                    <a:pt x="56304" y="18222"/>
                  </a:lnTo>
                  <a:lnTo>
                    <a:pt x="56678" y="17791"/>
                  </a:lnTo>
                  <a:lnTo>
                    <a:pt x="57109" y="17245"/>
                  </a:lnTo>
                  <a:lnTo>
                    <a:pt x="57540" y="16670"/>
                  </a:lnTo>
                  <a:lnTo>
                    <a:pt x="58546" y="15262"/>
                  </a:lnTo>
                  <a:lnTo>
                    <a:pt x="59667" y="13595"/>
                  </a:lnTo>
                  <a:lnTo>
                    <a:pt x="60931" y="11669"/>
                  </a:lnTo>
                  <a:lnTo>
                    <a:pt x="62311" y="9514"/>
                  </a:lnTo>
                  <a:lnTo>
                    <a:pt x="62311" y="9514"/>
                  </a:lnTo>
                  <a:lnTo>
                    <a:pt x="64352" y="6352"/>
                  </a:lnTo>
                  <a:lnTo>
                    <a:pt x="65357" y="4829"/>
                  </a:lnTo>
                  <a:lnTo>
                    <a:pt x="66306" y="3450"/>
                  </a:lnTo>
                  <a:lnTo>
                    <a:pt x="67197" y="2242"/>
                  </a:lnTo>
                  <a:lnTo>
                    <a:pt x="67599" y="1754"/>
                  </a:lnTo>
                  <a:lnTo>
                    <a:pt x="67944" y="1294"/>
                  </a:lnTo>
                  <a:lnTo>
                    <a:pt x="68289" y="949"/>
                  </a:lnTo>
                  <a:lnTo>
                    <a:pt x="68576" y="662"/>
                  </a:lnTo>
                  <a:lnTo>
                    <a:pt x="68835" y="489"/>
                  </a:lnTo>
                  <a:lnTo>
                    <a:pt x="68950" y="432"/>
                  </a:lnTo>
                  <a:lnTo>
                    <a:pt x="69065" y="403"/>
                  </a:lnTo>
                  <a:lnTo>
                    <a:pt x="69065" y="403"/>
                  </a:lnTo>
                  <a:lnTo>
                    <a:pt x="69123" y="374"/>
                  </a:lnTo>
                  <a:lnTo>
                    <a:pt x="69123" y="374"/>
                  </a:lnTo>
                  <a:lnTo>
                    <a:pt x="69237" y="403"/>
                  </a:lnTo>
                  <a:lnTo>
                    <a:pt x="69352" y="432"/>
                  </a:lnTo>
                  <a:lnTo>
                    <a:pt x="69640" y="547"/>
                  </a:lnTo>
                  <a:lnTo>
                    <a:pt x="70014" y="805"/>
                  </a:lnTo>
                  <a:lnTo>
                    <a:pt x="70502" y="1179"/>
                  </a:lnTo>
                  <a:lnTo>
                    <a:pt x="71048" y="1696"/>
                  </a:lnTo>
                  <a:lnTo>
                    <a:pt x="71738" y="2386"/>
                  </a:lnTo>
                  <a:lnTo>
                    <a:pt x="72543" y="3306"/>
                  </a:lnTo>
                  <a:lnTo>
                    <a:pt x="73462" y="4427"/>
                  </a:lnTo>
                  <a:lnTo>
                    <a:pt x="73462" y="4427"/>
                  </a:lnTo>
                  <a:lnTo>
                    <a:pt x="74210" y="5346"/>
                  </a:lnTo>
                  <a:lnTo>
                    <a:pt x="74986" y="6324"/>
                  </a:lnTo>
                  <a:lnTo>
                    <a:pt x="76509" y="8364"/>
                  </a:lnTo>
                  <a:lnTo>
                    <a:pt x="77975" y="10376"/>
                  </a:lnTo>
                  <a:lnTo>
                    <a:pt x="79268" y="12216"/>
                  </a:lnTo>
                  <a:lnTo>
                    <a:pt x="79268" y="12216"/>
                  </a:lnTo>
                  <a:lnTo>
                    <a:pt x="80590" y="14055"/>
                  </a:lnTo>
                  <a:lnTo>
                    <a:pt x="81107" y="14773"/>
                  </a:lnTo>
                  <a:lnTo>
                    <a:pt x="81539" y="15320"/>
                  </a:lnTo>
                  <a:lnTo>
                    <a:pt x="81855" y="15061"/>
                  </a:lnTo>
                  <a:lnTo>
                    <a:pt x="81855" y="15061"/>
                  </a:lnTo>
                  <a:lnTo>
                    <a:pt x="80906" y="13825"/>
                  </a:lnTo>
                  <a:lnTo>
                    <a:pt x="79584" y="11986"/>
                  </a:lnTo>
                  <a:lnTo>
                    <a:pt x="79584" y="11986"/>
                  </a:lnTo>
                  <a:lnTo>
                    <a:pt x="77917" y="9658"/>
                  </a:lnTo>
                  <a:lnTo>
                    <a:pt x="76308" y="7445"/>
                  </a:lnTo>
                  <a:lnTo>
                    <a:pt x="74756" y="5404"/>
                  </a:lnTo>
                  <a:lnTo>
                    <a:pt x="74037" y="4484"/>
                  </a:lnTo>
                  <a:lnTo>
                    <a:pt x="73319" y="3622"/>
                  </a:lnTo>
                  <a:lnTo>
                    <a:pt x="72658" y="2846"/>
                  </a:lnTo>
                  <a:lnTo>
                    <a:pt x="72025" y="2127"/>
                  </a:lnTo>
                  <a:lnTo>
                    <a:pt x="71422" y="1495"/>
                  </a:lnTo>
                  <a:lnTo>
                    <a:pt x="70876" y="978"/>
                  </a:lnTo>
                  <a:lnTo>
                    <a:pt x="70358" y="575"/>
                  </a:lnTo>
                  <a:lnTo>
                    <a:pt x="70128" y="403"/>
                  </a:lnTo>
                  <a:lnTo>
                    <a:pt x="69899" y="259"/>
                  </a:lnTo>
                  <a:lnTo>
                    <a:pt x="69669" y="144"/>
                  </a:lnTo>
                  <a:lnTo>
                    <a:pt x="69467" y="58"/>
                  </a:lnTo>
                  <a:lnTo>
                    <a:pt x="69295" y="29"/>
                  </a:lnTo>
                  <a:lnTo>
                    <a:pt x="69123" y="1"/>
                  </a:lnTo>
                </a:path>
              </a:pathLst>
            </a:custGeom>
            <a:solidFill>
              <a:srgbClr val="FFFFFF">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8" name="Google Shape;388;p7"/>
          <p:cNvGrpSpPr/>
          <p:nvPr/>
        </p:nvGrpSpPr>
        <p:grpSpPr>
          <a:xfrm>
            <a:off x="1931637" y="566191"/>
            <a:ext cx="717603" cy="525903"/>
            <a:chOff x="2900350" y="4441475"/>
            <a:chExt cx="680450" cy="498675"/>
          </a:xfrm>
        </p:grpSpPr>
        <p:sp>
          <p:nvSpPr>
            <p:cNvPr id="389" name="Google Shape;389;p7"/>
            <p:cNvSpPr/>
            <p:nvPr/>
          </p:nvSpPr>
          <p:spPr>
            <a:xfrm>
              <a:off x="2924775" y="4713075"/>
              <a:ext cx="177500" cy="130075"/>
            </a:xfrm>
            <a:custGeom>
              <a:avLst/>
              <a:gdLst/>
              <a:ahLst/>
              <a:cxnLst/>
              <a:rect l="l" t="t" r="r" b="b"/>
              <a:pathLst>
                <a:path w="7100" h="5203" extrusionOk="0">
                  <a:moveTo>
                    <a:pt x="3708" y="0"/>
                  </a:moveTo>
                  <a:lnTo>
                    <a:pt x="3392" y="58"/>
                  </a:lnTo>
                  <a:lnTo>
                    <a:pt x="3076" y="144"/>
                  </a:lnTo>
                  <a:lnTo>
                    <a:pt x="2788" y="230"/>
                  </a:lnTo>
                  <a:lnTo>
                    <a:pt x="2501" y="374"/>
                  </a:lnTo>
                  <a:lnTo>
                    <a:pt x="2213" y="518"/>
                  </a:lnTo>
                  <a:lnTo>
                    <a:pt x="1955" y="690"/>
                  </a:lnTo>
                  <a:lnTo>
                    <a:pt x="1696" y="891"/>
                  </a:lnTo>
                  <a:lnTo>
                    <a:pt x="1466" y="1121"/>
                  </a:lnTo>
                  <a:lnTo>
                    <a:pt x="1092" y="1552"/>
                  </a:lnTo>
                  <a:lnTo>
                    <a:pt x="748" y="1984"/>
                  </a:lnTo>
                  <a:lnTo>
                    <a:pt x="460" y="2415"/>
                  </a:lnTo>
                  <a:lnTo>
                    <a:pt x="202" y="2875"/>
                  </a:lnTo>
                  <a:lnTo>
                    <a:pt x="87" y="3047"/>
                  </a:lnTo>
                  <a:lnTo>
                    <a:pt x="29" y="3248"/>
                  </a:lnTo>
                  <a:lnTo>
                    <a:pt x="0" y="3449"/>
                  </a:lnTo>
                  <a:lnTo>
                    <a:pt x="29" y="3651"/>
                  </a:lnTo>
                  <a:lnTo>
                    <a:pt x="87" y="3852"/>
                  </a:lnTo>
                  <a:lnTo>
                    <a:pt x="173" y="4024"/>
                  </a:lnTo>
                  <a:lnTo>
                    <a:pt x="288" y="4168"/>
                  </a:lnTo>
                  <a:lnTo>
                    <a:pt x="460" y="4283"/>
                  </a:lnTo>
                  <a:lnTo>
                    <a:pt x="575" y="4369"/>
                  </a:lnTo>
                  <a:lnTo>
                    <a:pt x="719" y="4427"/>
                  </a:lnTo>
                  <a:lnTo>
                    <a:pt x="891" y="4455"/>
                  </a:lnTo>
                  <a:lnTo>
                    <a:pt x="1035" y="4484"/>
                  </a:lnTo>
                  <a:lnTo>
                    <a:pt x="1294" y="4455"/>
                  </a:lnTo>
                  <a:lnTo>
                    <a:pt x="1524" y="4369"/>
                  </a:lnTo>
                  <a:lnTo>
                    <a:pt x="1725" y="4225"/>
                  </a:lnTo>
                  <a:lnTo>
                    <a:pt x="1811" y="4139"/>
                  </a:lnTo>
                  <a:lnTo>
                    <a:pt x="1868" y="4024"/>
                  </a:lnTo>
                  <a:lnTo>
                    <a:pt x="2328" y="3334"/>
                  </a:lnTo>
                  <a:lnTo>
                    <a:pt x="2558" y="2989"/>
                  </a:lnTo>
                  <a:lnTo>
                    <a:pt x="2817" y="2673"/>
                  </a:lnTo>
                  <a:lnTo>
                    <a:pt x="3018" y="2472"/>
                  </a:lnTo>
                  <a:lnTo>
                    <a:pt x="3219" y="2300"/>
                  </a:lnTo>
                  <a:lnTo>
                    <a:pt x="3593" y="2127"/>
                  </a:lnTo>
                  <a:lnTo>
                    <a:pt x="3938" y="2070"/>
                  </a:lnTo>
                  <a:lnTo>
                    <a:pt x="4311" y="2099"/>
                  </a:lnTo>
                  <a:lnTo>
                    <a:pt x="4398" y="2127"/>
                  </a:lnTo>
                  <a:lnTo>
                    <a:pt x="4743" y="2242"/>
                  </a:lnTo>
                  <a:lnTo>
                    <a:pt x="4771" y="2271"/>
                  </a:lnTo>
                  <a:lnTo>
                    <a:pt x="4829" y="2386"/>
                  </a:lnTo>
                  <a:lnTo>
                    <a:pt x="4886" y="2702"/>
                  </a:lnTo>
                  <a:lnTo>
                    <a:pt x="4944" y="2989"/>
                  </a:lnTo>
                  <a:lnTo>
                    <a:pt x="4915" y="3536"/>
                  </a:lnTo>
                  <a:lnTo>
                    <a:pt x="4886" y="4053"/>
                  </a:lnTo>
                  <a:lnTo>
                    <a:pt x="4915" y="4254"/>
                  </a:lnTo>
                  <a:lnTo>
                    <a:pt x="4972" y="4484"/>
                  </a:lnTo>
                  <a:lnTo>
                    <a:pt x="5059" y="4656"/>
                  </a:lnTo>
                  <a:lnTo>
                    <a:pt x="5174" y="4829"/>
                  </a:lnTo>
                  <a:lnTo>
                    <a:pt x="5317" y="4973"/>
                  </a:lnTo>
                  <a:lnTo>
                    <a:pt x="5490" y="5088"/>
                  </a:lnTo>
                  <a:lnTo>
                    <a:pt x="5691" y="5174"/>
                  </a:lnTo>
                  <a:lnTo>
                    <a:pt x="5921" y="5203"/>
                  </a:lnTo>
                  <a:lnTo>
                    <a:pt x="6180" y="5203"/>
                  </a:lnTo>
                  <a:lnTo>
                    <a:pt x="6352" y="5145"/>
                  </a:lnTo>
                  <a:lnTo>
                    <a:pt x="6553" y="5059"/>
                  </a:lnTo>
                  <a:lnTo>
                    <a:pt x="6697" y="4944"/>
                  </a:lnTo>
                  <a:lnTo>
                    <a:pt x="6841" y="4800"/>
                  </a:lnTo>
                  <a:lnTo>
                    <a:pt x="6956" y="4599"/>
                  </a:lnTo>
                  <a:lnTo>
                    <a:pt x="7042" y="4398"/>
                  </a:lnTo>
                  <a:lnTo>
                    <a:pt x="7071" y="4197"/>
                  </a:lnTo>
                  <a:lnTo>
                    <a:pt x="7099" y="3909"/>
                  </a:lnTo>
                  <a:lnTo>
                    <a:pt x="7099" y="3622"/>
                  </a:lnTo>
                  <a:lnTo>
                    <a:pt x="7071" y="3047"/>
                  </a:lnTo>
                  <a:lnTo>
                    <a:pt x="7042" y="2587"/>
                  </a:lnTo>
                  <a:lnTo>
                    <a:pt x="6956" y="2127"/>
                  </a:lnTo>
                  <a:lnTo>
                    <a:pt x="6841" y="1725"/>
                  </a:lnTo>
                  <a:lnTo>
                    <a:pt x="6668" y="1351"/>
                  </a:lnTo>
                  <a:lnTo>
                    <a:pt x="6496" y="1064"/>
                  </a:lnTo>
                  <a:lnTo>
                    <a:pt x="6266" y="805"/>
                  </a:lnTo>
                  <a:lnTo>
                    <a:pt x="5978" y="546"/>
                  </a:lnTo>
                  <a:lnTo>
                    <a:pt x="5863" y="460"/>
                  </a:lnTo>
                  <a:lnTo>
                    <a:pt x="5720" y="403"/>
                  </a:lnTo>
                  <a:lnTo>
                    <a:pt x="5490" y="288"/>
                  </a:lnTo>
                  <a:lnTo>
                    <a:pt x="5231" y="173"/>
                  </a:lnTo>
                  <a:lnTo>
                    <a:pt x="4944" y="87"/>
                  </a:lnTo>
                  <a:lnTo>
                    <a:pt x="4656" y="29"/>
                  </a:lnTo>
                  <a:lnTo>
                    <a:pt x="4369" y="0"/>
                  </a:lnTo>
                  <a:close/>
                </a:path>
              </a:pathLst>
            </a:custGeom>
            <a:solidFill>
              <a:srgbClr val="FFFFFF">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7"/>
            <p:cNvSpPr/>
            <p:nvPr/>
          </p:nvSpPr>
          <p:spPr>
            <a:xfrm>
              <a:off x="3046200" y="4771275"/>
              <a:ext cx="750" cy="750"/>
            </a:xfrm>
            <a:custGeom>
              <a:avLst/>
              <a:gdLst/>
              <a:ahLst/>
              <a:cxnLst/>
              <a:rect l="l" t="t" r="r" b="b"/>
              <a:pathLst>
                <a:path w="30" h="30" fill="none" extrusionOk="0">
                  <a:moveTo>
                    <a:pt x="29" y="29"/>
                  </a:moveTo>
                  <a:lnTo>
                    <a:pt x="1" y="0"/>
                  </a:lnTo>
                  <a:lnTo>
                    <a:pt x="29" y="29"/>
                  </a:lnTo>
                </a:path>
              </a:pathLst>
            </a:custGeom>
            <a:solidFill>
              <a:srgbClr val="FFFFFF">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7"/>
            <p:cNvSpPr/>
            <p:nvPr/>
          </p:nvSpPr>
          <p:spPr>
            <a:xfrm>
              <a:off x="3041900" y="4766950"/>
              <a:ext cx="725" cy="750"/>
            </a:xfrm>
            <a:custGeom>
              <a:avLst/>
              <a:gdLst/>
              <a:ahLst/>
              <a:cxnLst/>
              <a:rect l="l" t="t" r="r" b="b"/>
              <a:pathLst>
                <a:path w="29" h="30" fill="none" extrusionOk="0">
                  <a:moveTo>
                    <a:pt x="29" y="30"/>
                  </a:moveTo>
                  <a:lnTo>
                    <a:pt x="0" y="1"/>
                  </a:lnTo>
                  <a:lnTo>
                    <a:pt x="29" y="30"/>
                  </a:lnTo>
                </a:path>
              </a:pathLst>
            </a:custGeom>
            <a:solidFill>
              <a:srgbClr val="FFFFFF">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7"/>
            <p:cNvSpPr/>
            <p:nvPr/>
          </p:nvSpPr>
          <p:spPr>
            <a:xfrm>
              <a:off x="2924775" y="4713075"/>
              <a:ext cx="177500" cy="130075"/>
            </a:xfrm>
            <a:custGeom>
              <a:avLst/>
              <a:gdLst/>
              <a:ahLst/>
              <a:cxnLst/>
              <a:rect l="l" t="t" r="r" b="b"/>
              <a:pathLst>
                <a:path w="7100" h="5203" fill="none" extrusionOk="0">
                  <a:moveTo>
                    <a:pt x="4082" y="0"/>
                  </a:moveTo>
                  <a:lnTo>
                    <a:pt x="4082" y="0"/>
                  </a:lnTo>
                  <a:lnTo>
                    <a:pt x="3708" y="0"/>
                  </a:lnTo>
                  <a:lnTo>
                    <a:pt x="3708" y="0"/>
                  </a:lnTo>
                  <a:lnTo>
                    <a:pt x="3392" y="58"/>
                  </a:lnTo>
                  <a:lnTo>
                    <a:pt x="3076" y="144"/>
                  </a:lnTo>
                  <a:lnTo>
                    <a:pt x="2788" y="230"/>
                  </a:lnTo>
                  <a:lnTo>
                    <a:pt x="2501" y="374"/>
                  </a:lnTo>
                  <a:lnTo>
                    <a:pt x="2213" y="518"/>
                  </a:lnTo>
                  <a:lnTo>
                    <a:pt x="1955" y="690"/>
                  </a:lnTo>
                  <a:lnTo>
                    <a:pt x="1696" y="891"/>
                  </a:lnTo>
                  <a:lnTo>
                    <a:pt x="1466" y="1121"/>
                  </a:lnTo>
                  <a:lnTo>
                    <a:pt x="1466" y="1121"/>
                  </a:lnTo>
                  <a:lnTo>
                    <a:pt x="1092" y="1552"/>
                  </a:lnTo>
                  <a:lnTo>
                    <a:pt x="748" y="1984"/>
                  </a:lnTo>
                  <a:lnTo>
                    <a:pt x="748" y="1984"/>
                  </a:lnTo>
                  <a:lnTo>
                    <a:pt x="460" y="2415"/>
                  </a:lnTo>
                  <a:lnTo>
                    <a:pt x="202" y="2875"/>
                  </a:lnTo>
                  <a:lnTo>
                    <a:pt x="202" y="2875"/>
                  </a:lnTo>
                  <a:lnTo>
                    <a:pt x="87" y="3047"/>
                  </a:lnTo>
                  <a:lnTo>
                    <a:pt x="29" y="3248"/>
                  </a:lnTo>
                  <a:lnTo>
                    <a:pt x="0" y="3449"/>
                  </a:lnTo>
                  <a:lnTo>
                    <a:pt x="29" y="3651"/>
                  </a:lnTo>
                  <a:lnTo>
                    <a:pt x="29" y="3651"/>
                  </a:lnTo>
                  <a:lnTo>
                    <a:pt x="87" y="3852"/>
                  </a:lnTo>
                  <a:lnTo>
                    <a:pt x="173" y="4024"/>
                  </a:lnTo>
                  <a:lnTo>
                    <a:pt x="288" y="4168"/>
                  </a:lnTo>
                  <a:lnTo>
                    <a:pt x="460" y="4283"/>
                  </a:lnTo>
                  <a:lnTo>
                    <a:pt x="460" y="4283"/>
                  </a:lnTo>
                  <a:lnTo>
                    <a:pt x="575" y="4369"/>
                  </a:lnTo>
                  <a:lnTo>
                    <a:pt x="719" y="4427"/>
                  </a:lnTo>
                  <a:lnTo>
                    <a:pt x="891" y="4455"/>
                  </a:lnTo>
                  <a:lnTo>
                    <a:pt x="1035" y="4484"/>
                  </a:lnTo>
                  <a:lnTo>
                    <a:pt x="1035" y="4484"/>
                  </a:lnTo>
                  <a:lnTo>
                    <a:pt x="1294" y="4455"/>
                  </a:lnTo>
                  <a:lnTo>
                    <a:pt x="1524" y="4369"/>
                  </a:lnTo>
                  <a:lnTo>
                    <a:pt x="1725" y="4225"/>
                  </a:lnTo>
                  <a:lnTo>
                    <a:pt x="1811" y="4139"/>
                  </a:lnTo>
                  <a:lnTo>
                    <a:pt x="1868" y="4024"/>
                  </a:lnTo>
                  <a:lnTo>
                    <a:pt x="1868" y="4024"/>
                  </a:lnTo>
                  <a:lnTo>
                    <a:pt x="2328" y="3334"/>
                  </a:lnTo>
                  <a:lnTo>
                    <a:pt x="2558" y="2989"/>
                  </a:lnTo>
                  <a:lnTo>
                    <a:pt x="2817" y="2673"/>
                  </a:lnTo>
                  <a:lnTo>
                    <a:pt x="2817" y="2673"/>
                  </a:lnTo>
                  <a:lnTo>
                    <a:pt x="3018" y="2472"/>
                  </a:lnTo>
                  <a:lnTo>
                    <a:pt x="3219" y="2300"/>
                  </a:lnTo>
                  <a:lnTo>
                    <a:pt x="3219" y="2300"/>
                  </a:lnTo>
                  <a:lnTo>
                    <a:pt x="3593" y="2127"/>
                  </a:lnTo>
                  <a:lnTo>
                    <a:pt x="3593" y="2127"/>
                  </a:lnTo>
                  <a:lnTo>
                    <a:pt x="3938" y="2070"/>
                  </a:lnTo>
                  <a:lnTo>
                    <a:pt x="3938" y="2070"/>
                  </a:lnTo>
                  <a:lnTo>
                    <a:pt x="4311" y="2099"/>
                  </a:lnTo>
                  <a:lnTo>
                    <a:pt x="4398" y="2127"/>
                  </a:lnTo>
                  <a:lnTo>
                    <a:pt x="4398" y="2127"/>
                  </a:lnTo>
                  <a:lnTo>
                    <a:pt x="4743" y="2242"/>
                  </a:lnTo>
                  <a:lnTo>
                    <a:pt x="4771" y="2271"/>
                  </a:lnTo>
                  <a:lnTo>
                    <a:pt x="4771" y="2271"/>
                  </a:lnTo>
                  <a:lnTo>
                    <a:pt x="4829" y="2386"/>
                  </a:lnTo>
                  <a:lnTo>
                    <a:pt x="4829" y="2386"/>
                  </a:lnTo>
                  <a:lnTo>
                    <a:pt x="4886" y="2702"/>
                  </a:lnTo>
                  <a:lnTo>
                    <a:pt x="4944" y="2989"/>
                  </a:lnTo>
                  <a:lnTo>
                    <a:pt x="4944" y="2989"/>
                  </a:lnTo>
                  <a:lnTo>
                    <a:pt x="4915" y="3536"/>
                  </a:lnTo>
                  <a:lnTo>
                    <a:pt x="4886" y="4053"/>
                  </a:lnTo>
                  <a:lnTo>
                    <a:pt x="4886" y="4053"/>
                  </a:lnTo>
                  <a:lnTo>
                    <a:pt x="4915" y="4254"/>
                  </a:lnTo>
                  <a:lnTo>
                    <a:pt x="4972" y="4484"/>
                  </a:lnTo>
                  <a:lnTo>
                    <a:pt x="5059" y="4656"/>
                  </a:lnTo>
                  <a:lnTo>
                    <a:pt x="5174" y="4829"/>
                  </a:lnTo>
                  <a:lnTo>
                    <a:pt x="5317" y="4973"/>
                  </a:lnTo>
                  <a:lnTo>
                    <a:pt x="5490" y="5088"/>
                  </a:lnTo>
                  <a:lnTo>
                    <a:pt x="5691" y="5174"/>
                  </a:lnTo>
                  <a:lnTo>
                    <a:pt x="5921" y="5203"/>
                  </a:lnTo>
                  <a:lnTo>
                    <a:pt x="5921" y="5203"/>
                  </a:lnTo>
                  <a:lnTo>
                    <a:pt x="5978" y="5203"/>
                  </a:lnTo>
                  <a:lnTo>
                    <a:pt x="5978" y="5203"/>
                  </a:lnTo>
                  <a:lnTo>
                    <a:pt x="6180" y="5203"/>
                  </a:lnTo>
                  <a:lnTo>
                    <a:pt x="6352" y="5145"/>
                  </a:lnTo>
                  <a:lnTo>
                    <a:pt x="6553" y="5059"/>
                  </a:lnTo>
                  <a:lnTo>
                    <a:pt x="6697" y="4944"/>
                  </a:lnTo>
                  <a:lnTo>
                    <a:pt x="6697" y="4944"/>
                  </a:lnTo>
                  <a:lnTo>
                    <a:pt x="6841" y="4800"/>
                  </a:lnTo>
                  <a:lnTo>
                    <a:pt x="6956" y="4599"/>
                  </a:lnTo>
                  <a:lnTo>
                    <a:pt x="7042" y="4398"/>
                  </a:lnTo>
                  <a:lnTo>
                    <a:pt x="7071" y="4197"/>
                  </a:lnTo>
                  <a:lnTo>
                    <a:pt x="7071" y="4197"/>
                  </a:lnTo>
                  <a:lnTo>
                    <a:pt x="7099" y="3909"/>
                  </a:lnTo>
                  <a:lnTo>
                    <a:pt x="7099" y="3622"/>
                  </a:lnTo>
                  <a:lnTo>
                    <a:pt x="7071" y="3047"/>
                  </a:lnTo>
                  <a:lnTo>
                    <a:pt x="7071" y="3047"/>
                  </a:lnTo>
                  <a:lnTo>
                    <a:pt x="7042" y="2587"/>
                  </a:lnTo>
                  <a:lnTo>
                    <a:pt x="6956" y="2127"/>
                  </a:lnTo>
                  <a:lnTo>
                    <a:pt x="6956" y="2127"/>
                  </a:lnTo>
                  <a:lnTo>
                    <a:pt x="6841" y="1725"/>
                  </a:lnTo>
                  <a:lnTo>
                    <a:pt x="6668" y="1351"/>
                  </a:lnTo>
                  <a:lnTo>
                    <a:pt x="6668" y="1351"/>
                  </a:lnTo>
                  <a:lnTo>
                    <a:pt x="6496" y="1064"/>
                  </a:lnTo>
                  <a:lnTo>
                    <a:pt x="6266" y="805"/>
                  </a:lnTo>
                  <a:lnTo>
                    <a:pt x="6266" y="805"/>
                  </a:lnTo>
                  <a:lnTo>
                    <a:pt x="5978" y="546"/>
                  </a:lnTo>
                  <a:lnTo>
                    <a:pt x="5978" y="546"/>
                  </a:lnTo>
                  <a:lnTo>
                    <a:pt x="5863" y="460"/>
                  </a:lnTo>
                  <a:lnTo>
                    <a:pt x="5720" y="403"/>
                  </a:lnTo>
                  <a:lnTo>
                    <a:pt x="5490" y="288"/>
                  </a:lnTo>
                  <a:lnTo>
                    <a:pt x="5490" y="288"/>
                  </a:lnTo>
                  <a:lnTo>
                    <a:pt x="5231" y="173"/>
                  </a:lnTo>
                  <a:lnTo>
                    <a:pt x="5231" y="173"/>
                  </a:lnTo>
                  <a:lnTo>
                    <a:pt x="4944" y="87"/>
                  </a:lnTo>
                  <a:lnTo>
                    <a:pt x="4656" y="29"/>
                  </a:lnTo>
                  <a:lnTo>
                    <a:pt x="4369" y="0"/>
                  </a:lnTo>
                  <a:lnTo>
                    <a:pt x="4082" y="0"/>
                  </a:lnTo>
                </a:path>
              </a:pathLst>
            </a:custGeom>
            <a:solidFill>
              <a:srgbClr val="FFFFFF">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7"/>
            <p:cNvSpPr/>
            <p:nvPr/>
          </p:nvSpPr>
          <p:spPr>
            <a:xfrm>
              <a:off x="3226550" y="4834500"/>
              <a:ext cx="149475" cy="105650"/>
            </a:xfrm>
            <a:custGeom>
              <a:avLst/>
              <a:gdLst/>
              <a:ahLst/>
              <a:cxnLst/>
              <a:rect l="l" t="t" r="r" b="b"/>
              <a:pathLst>
                <a:path w="5979" h="4226" extrusionOk="0">
                  <a:moveTo>
                    <a:pt x="2990" y="1"/>
                  </a:moveTo>
                  <a:lnTo>
                    <a:pt x="2645" y="58"/>
                  </a:lnTo>
                  <a:lnTo>
                    <a:pt x="2328" y="144"/>
                  </a:lnTo>
                  <a:lnTo>
                    <a:pt x="2041" y="259"/>
                  </a:lnTo>
                  <a:lnTo>
                    <a:pt x="1725" y="460"/>
                  </a:lnTo>
                  <a:lnTo>
                    <a:pt x="1466" y="690"/>
                  </a:lnTo>
                  <a:lnTo>
                    <a:pt x="1236" y="920"/>
                  </a:lnTo>
                  <a:lnTo>
                    <a:pt x="1006" y="1208"/>
                  </a:lnTo>
                  <a:lnTo>
                    <a:pt x="776" y="1524"/>
                  </a:lnTo>
                  <a:lnTo>
                    <a:pt x="575" y="1840"/>
                  </a:lnTo>
                  <a:lnTo>
                    <a:pt x="173" y="2501"/>
                  </a:lnTo>
                  <a:lnTo>
                    <a:pt x="58" y="2674"/>
                  </a:lnTo>
                  <a:lnTo>
                    <a:pt x="0" y="2846"/>
                  </a:lnTo>
                  <a:lnTo>
                    <a:pt x="0" y="3047"/>
                  </a:lnTo>
                  <a:lnTo>
                    <a:pt x="0" y="3248"/>
                  </a:lnTo>
                  <a:lnTo>
                    <a:pt x="58" y="3421"/>
                  </a:lnTo>
                  <a:lnTo>
                    <a:pt x="144" y="3593"/>
                  </a:lnTo>
                  <a:lnTo>
                    <a:pt x="259" y="3737"/>
                  </a:lnTo>
                  <a:lnTo>
                    <a:pt x="403" y="3881"/>
                  </a:lnTo>
                  <a:lnTo>
                    <a:pt x="547" y="3938"/>
                  </a:lnTo>
                  <a:lnTo>
                    <a:pt x="690" y="3996"/>
                  </a:lnTo>
                  <a:lnTo>
                    <a:pt x="834" y="4024"/>
                  </a:lnTo>
                  <a:lnTo>
                    <a:pt x="978" y="4053"/>
                  </a:lnTo>
                  <a:lnTo>
                    <a:pt x="1208" y="4024"/>
                  </a:lnTo>
                  <a:lnTo>
                    <a:pt x="1438" y="3938"/>
                  </a:lnTo>
                  <a:lnTo>
                    <a:pt x="1639" y="3794"/>
                  </a:lnTo>
                  <a:lnTo>
                    <a:pt x="1725" y="3708"/>
                  </a:lnTo>
                  <a:lnTo>
                    <a:pt x="1782" y="3622"/>
                  </a:lnTo>
                  <a:lnTo>
                    <a:pt x="2271" y="2875"/>
                  </a:lnTo>
                  <a:lnTo>
                    <a:pt x="2530" y="2501"/>
                  </a:lnTo>
                  <a:lnTo>
                    <a:pt x="2788" y="2127"/>
                  </a:lnTo>
                  <a:lnTo>
                    <a:pt x="2932" y="2012"/>
                  </a:lnTo>
                  <a:lnTo>
                    <a:pt x="2961" y="1984"/>
                  </a:lnTo>
                  <a:lnTo>
                    <a:pt x="3334" y="1984"/>
                  </a:lnTo>
                  <a:lnTo>
                    <a:pt x="3593" y="2012"/>
                  </a:lnTo>
                  <a:lnTo>
                    <a:pt x="3880" y="2099"/>
                  </a:lnTo>
                  <a:lnTo>
                    <a:pt x="3909" y="2156"/>
                  </a:lnTo>
                  <a:lnTo>
                    <a:pt x="3852" y="2587"/>
                  </a:lnTo>
                  <a:lnTo>
                    <a:pt x="3794" y="2846"/>
                  </a:lnTo>
                  <a:lnTo>
                    <a:pt x="3766" y="2990"/>
                  </a:lnTo>
                  <a:lnTo>
                    <a:pt x="3766" y="3133"/>
                  </a:lnTo>
                  <a:lnTo>
                    <a:pt x="3794" y="3421"/>
                  </a:lnTo>
                  <a:lnTo>
                    <a:pt x="3880" y="3679"/>
                  </a:lnTo>
                  <a:lnTo>
                    <a:pt x="4024" y="3881"/>
                  </a:lnTo>
                  <a:lnTo>
                    <a:pt x="4139" y="4024"/>
                  </a:lnTo>
                  <a:lnTo>
                    <a:pt x="4312" y="4111"/>
                  </a:lnTo>
                  <a:lnTo>
                    <a:pt x="4484" y="4197"/>
                  </a:lnTo>
                  <a:lnTo>
                    <a:pt x="4685" y="4226"/>
                  </a:lnTo>
                  <a:lnTo>
                    <a:pt x="4743" y="4226"/>
                  </a:lnTo>
                  <a:lnTo>
                    <a:pt x="4973" y="4197"/>
                  </a:lnTo>
                  <a:lnTo>
                    <a:pt x="5174" y="4139"/>
                  </a:lnTo>
                  <a:lnTo>
                    <a:pt x="5375" y="3996"/>
                  </a:lnTo>
                  <a:lnTo>
                    <a:pt x="5547" y="3794"/>
                  </a:lnTo>
                  <a:lnTo>
                    <a:pt x="5662" y="3565"/>
                  </a:lnTo>
                  <a:lnTo>
                    <a:pt x="5777" y="3363"/>
                  </a:lnTo>
                  <a:lnTo>
                    <a:pt x="5835" y="3133"/>
                  </a:lnTo>
                  <a:lnTo>
                    <a:pt x="5921" y="2702"/>
                  </a:lnTo>
                  <a:lnTo>
                    <a:pt x="5979" y="2357"/>
                  </a:lnTo>
                  <a:lnTo>
                    <a:pt x="5979" y="2012"/>
                  </a:lnTo>
                  <a:lnTo>
                    <a:pt x="5950" y="1668"/>
                  </a:lnTo>
                  <a:lnTo>
                    <a:pt x="5892" y="1524"/>
                  </a:lnTo>
                  <a:lnTo>
                    <a:pt x="5835" y="1351"/>
                  </a:lnTo>
                  <a:lnTo>
                    <a:pt x="5720" y="1150"/>
                  </a:lnTo>
                  <a:lnTo>
                    <a:pt x="5576" y="949"/>
                  </a:lnTo>
                  <a:lnTo>
                    <a:pt x="5432" y="748"/>
                  </a:lnTo>
                  <a:lnTo>
                    <a:pt x="5231" y="604"/>
                  </a:lnTo>
                  <a:lnTo>
                    <a:pt x="5059" y="489"/>
                  </a:lnTo>
                  <a:lnTo>
                    <a:pt x="4886" y="374"/>
                  </a:lnTo>
                  <a:lnTo>
                    <a:pt x="4513" y="202"/>
                  </a:lnTo>
                  <a:lnTo>
                    <a:pt x="4427" y="173"/>
                  </a:lnTo>
                  <a:lnTo>
                    <a:pt x="4110" y="87"/>
                  </a:lnTo>
                  <a:lnTo>
                    <a:pt x="3794" y="29"/>
                  </a:lnTo>
                  <a:lnTo>
                    <a:pt x="3449" y="1"/>
                  </a:lnTo>
                  <a:close/>
                </a:path>
              </a:pathLst>
            </a:custGeom>
            <a:solidFill>
              <a:srgbClr val="FFFFFF">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7"/>
            <p:cNvSpPr/>
            <p:nvPr/>
          </p:nvSpPr>
          <p:spPr>
            <a:xfrm>
              <a:off x="3326425" y="4889825"/>
              <a:ext cx="25" cy="750"/>
            </a:xfrm>
            <a:custGeom>
              <a:avLst/>
              <a:gdLst/>
              <a:ahLst/>
              <a:cxnLst/>
              <a:rect l="l" t="t" r="r" b="b"/>
              <a:pathLst>
                <a:path w="1" h="30" fill="none" extrusionOk="0">
                  <a:moveTo>
                    <a:pt x="0" y="29"/>
                  </a:moveTo>
                  <a:lnTo>
                    <a:pt x="0" y="1"/>
                  </a:lnTo>
                  <a:lnTo>
                    <a:pt x="0" y="29"/>
                  </a:lnTo>
                </a:path>
              </a:pathLst>
            </a:custGeom>
            <a:solidFill>
              <a:srgbClr val="FFFFFF">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7"/>
            <p:cNvSpPr/>
            <p:nvPr/>
          </p:nvSpPr>
          <p:spPr>
            <a:xfrm>
              <a:off x="3324975" y="4888400"/>
              <a:ext cx="750" cy="1450"/>
            </a:xfrm>
            <a:custGeom>
              <a:avLst/>
              <a:gdLst/>
              <a:ahLst/>
              <a:cxnLst/>
              <a:rect l="l" t="t" r="r" b="b"/>
              <a:pathLst>
                <a:path w="30" h="58" fill="none" extrusionOk="0">
                  <a:moveTo>
                    <a:pt x="30" y="58"/>
                  </a:moveTo>
                  <a:lnTo>
                    <a:pt x="1" y="0"/>
                  </a:lnTo>
                  <a:lnTo>
                    <a:pt x="1" y="0"/>
                  </a:lnTo>
                  <a:lnTo>
                    <a:pt x="30" y="58"/>
                  </a:lnTo>
                </a:path>
              </a:pathLst>
            </a:custGeom>
            <a:solidFill>
              <a:srgbClr val="FFFFFF">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7"/>
            <p:cNvSpPr/>
            <p:nvPr/>
          </p:nvSpPr>
          <p:spPr>
            <a:xfrm>
              <a:off x="3324275" y="4885525"/>
              <a:ext cx="725" cy="725"/>
            </a:xfrm>
            <a:custGeom>
              <a:avLst/>
              <a:gdLst/>
              <a:ahLst/>
              <a:cxnLst/>
              <a:rect l="l" t="t" r="r" b="b"/>
              <a:pathLst>
                <a:path w="29" h="29" fill="none" extrusionOk="0">
                  <a:moveTo>
                    <a:pt x="29" y="29"/>
                  </a:moveTo>
                  <a:lnTo>
                    <a:pt x="0" y="0"/>
                  </a:lnTo>
                  <a:lnTo>
                    <a:pt x="29" y="29"/>
                  </a:lnTo>
                </a:path>
              </a:pathLst>
            </a:custGeom>
            <a:solidFill>
              <a:srgbClr val="FFFFFF">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7"/>
            <p:cNvSpPr/>
            <p:nvPr/>
          </p:nvSpPr>
          <p:spPr>
            <a:xfrm>
              <a:off x="3226550" y="4834500"/>
              <a:ext cx="149475" cy="105650"/>
            </a:xfrm>
            <a:custGeom>
              <a:avLst/>
              <a:gdLst/>
              <a:ahLst/>
              <a:cxnLst/>
              <a:rect l="l" t="t" r="r" b="b"/>
              <a:pathLst>
                <a:path w="5979" h="4226" fill="none" extrusionOk="0">
                  <a:moveTo>
                    <a:pt x="3306" y="1"/>
                  </a:moveTo>
                  <a:lnTo>
                    <a:pt x="3306" y="1"/>
                  </a:lnTo>
                  <a:lnTo>
                    <a:pt x="2990" y="1"/>
                  </a:lnTo>
                  <a:lnTo>
                    <a:pt x="2645" y="58"/>
                  </a:lnTo>
                  <a:lnTo>
                    <a:pt x="2328" y="144"/>
                  </a:lnTo>
                  <a:lnTo>
                    <a:pt x="2041" y="259"/>
                  </a:lnTo>
                  <a:lnTo>
                    <a:pt x="2041" y="259"/>
                  </a:lnTo>
                  <a:lnTo>
                    <a:pt x="1725" y="460"/>
                  </a:lnTo>
                  <a:lnTo>
                    <a:pt x="1466" y="690"/>
                  </a:lnTo>
                  <a:lnTo>
                    <a:pt x="1236" y="920"/>
                  </a:lnTo>
                  <a:lnTo>
                    <a:pt x="1006" y="1208"/>
                  </a:lnTo>
                  <a:lnTo>
                    <a:pt x="1006" y="1208"/>
                  </a:lnTo>
                  <a:lnTo>
                    <a:pt x="776" y="1524"/>
                  </a:lnTo>
                  <a:lnTo>
                    <a:pt x="575" y="1840"/>
                  </a:lnTo>
                  <a:lnTo>
                    <a:pt x="173" y="2501"/>
                  </a:lnTo>
                  <a:lnTo>
                    <a:pt x="173" y="2501"/>
                  </a:lnTo>
                  <a:lnTo>
                    <a:pt x="58" y="2674"/>
                  </a:lnTo>
                  <a:lnTo>
                    <a:pt x="0" y="2846"/>
                  </a:lnTo>
                  <a:lnTo>
                    <a:pt x="0" y="3047"/>
                  </a:lnTo>
                  <a:lnTo>
                    <a:pt x="0" y="3248"/>
                  </a:lnTo>
                  <a:lnTo>
                    <a:pt x="0" y="3248"/>
                  </a:lnTo>
                  <a:lnTo>
                    <a:pt x="58" y="3421"/>
                  </a:lnTo>
                  <a:lnTo>
                    <a:pt x="144" y="3593"/>
                  </a:lnTo>
                  <a:lnTo>
                    <a:pt x="259" y="3737"/>
                  </a:lnTo>
                  <a:lnTo>
                    <a:pt x="403" y="3881"/>
                  </a:lnTo>
                  <a:lnTo>
                    <a:pt x="403" y="3881"/>
                  </a:lnTo>
                  <a:lnTo>
                    <a:pt x="547" y="3938"/>
                  </a:lnTo>
                  <a:lnTo>
                    <a:pt x="690" y="3996"/>
                  </a:lnTo>
                  <a:lnTo>
                    <a:pt x="834" y="4024"/>
                  </a:lnTo>
                  <a:lnTo>
                    <a:pt x="978" y="4053"/>
                  </a:lnTo>
                  <a:lnTo>
                    <a:pt x="978" y="4053"/>
                  </a:lnTo>
                  <a:lnTo>
                    <a:pt x="1208" y="4024"/>
                  </a:lnTo>
                  <a:lnTo>
                    <a:pt x="1438" y="3938"/>
                  </a:lnTo>
                  <a:lnTo>
                    <a:pt x="1639" y="3794"/>
                  </a:lnTo>
                  <a:lnTo>
                    <a:pt x="1725" y="3708"/>
                  </a:lnTo>
                  <a:lnTo>
                    <a:pt x="1782" y="3622"/>
                  </a:lnTo>
                  <a:lnTo>
                    <a:pt x="1782" y="3622"/>
                  </a:lnTo>
                  <a:lnTo>
                    <a:pt x="2271" y="2875"/>
                  </a:lnTo>
                  <a:lnTo>
                    <a:pt x="2530" y="2501"/>
                  </a:lnTo>
                  <a:lnTo>
                    <a:pt x="2788" y="2127"/>
                  </a:lnTo>
                  <a:lnTo>
                    <a:pt x="2932" y="2012"/>
                  </a:lnTo>
                  <a:lnTo>
                    <a:pt x="2961" y="1984"/>
                  </a:lnTo>
                  <a:lnTo>
                    <a:pt x="3076" y="1984"/>
                  </a:lnTo>
                  <a:lnTo>
                    <a:pt x="3076" y="1984"/>
                  </a:lnTo>
                  <a:lnTo>
                    <a:pt x="3334" y="1984"/>
                  </a:lnTo>
                  <a:lnTo>
                    <a:pt x="3593" y="2012"/>
                  </a:lnTo>
                  <a:lnTo>
                    <a:pt x="3593" y="2012"/>
                  </a:lnTo>
                  <a:lnTo>
                    <a:pt x="3880" y="2099"/>
                  </a:lnTo>
                  <a:lnTo>
                    <a:pt x="3909" y="2156"/>
                  </a:lnTo>
                  <a:lnTo>
                    <a:pt x="3909" y="2156"/>
                  </a:lnTo>
                  <a:lnTo>
                    <a:pt x="3852" y="2587"/>
                  </a:lnTo>
                  <a:lnTo>
                    <a:pt x="3852" y="2587"/>
                  </a:lnTo>
                  <a:lnTo>
                    <a:pt x="3794" y="2846"/>
                  </a:lnTo>
                  <a:lnTo>
                    <a:pt x="3794" y="2846"/>
                  </a:lnTo>
                  <a:lnTo>
                    <a:pt x="3766" y="2990"/>
                  </a:lnTo>
                  <a:lnTo>
                    <a:pt x="3766" y="3133"/>
                  </a:lnTo>
                  <a:lnTo>
                    <a:pt x="3794" y="3421"/>
                  </a:lnTo>
                  <a:lnTo>
                    <a:pt x="3794" y="3421"/>
                  </a:lnTo>
                  <a:lnTo>
                    <a:pt x="3880" y="3679"/>
                  </a:lnTo>
                  <a:lnTo>
                    <a:pt x="4024" y="3881"/>
                  </a:lnTo>
                  <a:lnTo>
                    <a:pt x="4024" y="3881"/>
                  </a:lnTo>
                  <a:lnTo>
                    <a:pt x="4139" y="4024"/>
                  </a:lnTo>
                  <a:lnTo>
                    <a:pt x="4312" y="4111"/>
                  </a:lnTo>
                  <a:lnTo>
                    <a:pt x="4484" y="4197"/>
                  </a:lnTo>
                  <a:lnTo>
                    <a:pt x="4685" y="4226"/>
                  </a:lnTo>
                  <a:lnTo>
                    <a:pt x="4685" y="4226"/>
                  </a:lnTo>
                  <a:lnTo>
                    <a:pt x="4743" y="4226"/>
                  </a:lnTo>
                  <a:lnTo>
                    <a:pt x="4743" y="4226"/>
                  </a:lnTo>
                  <a:lnTo>
                    <a:pt x="4973" y="4197"/>
                  </a:lnTo>
                  <a:lnTo>
                    <a:pt x="5174" y="4139"/>
                  </a:lnTo>
                  <a:lnTo>
                    <a:pt x="5174" y="4139"/>
                  </a:lnTo>
                  <a:lnTo>
                    <a:pt x="5375" y="3996"/>
                  </a:lnTo>
                  <a:lnTo>
                    <a:pt x="5375" y="3996"/>
                  </a:lnTo>
                  <a:lnTo>
                    <a:pt x="5547" y="3794"/>
                  </a:lnTo>
                  <a:lnTo>
                    <a:pt x="5662" y="3565"/>
                  </a:lnTo>
                  <a:lnTo>
                    <a:pt x="5662" y="3565"/>
                  </a:lnTo>
                  <a:lnTo>
                    <a:pt x="5777" y="3363"/>
                  </a:lnTo>
                  <a:lnTo>
                    <a:pt x="5835" y="3133"/>
                  </a:lnTo>
                  <a:lnTo>
                    <a:pt x="5921" y="2702"/>
                  </a:lnTo>
                  <a:lnTo>
                    <a:pt x="5921" y="2702"/>
                  </a:lnTo>
                  <a:lnTo>
                    <a:pt x="5979" y="2357"/>
                  </a:lnTo>
                  <a:lnTo>
                    <a:pt x="5979" y="2012"/>
                  </a:lnTo>
                  <a:lnTo>
                    <a:pt x="5950" y="1668"/>
                  </a:lnTo>
                  <a:lnTo>
                    <a:pt x="5892" y="1524"/>
                  </a:lnTo>
                  <a:lnTo>
                    <a:pt x="5835" y="1351"/>
                  </a:lnTo>
                  <a:lnTo>
                    <a:pt x="5835" y="1351"/>
                  </a:lnTo>
                  <a:lnTo>
                    <a:pt x="5720" y="1150"/>
                  </a:lnTo>
                  <a:lnTo>
                    <a:pt x="5576" y="949"/>
                  </a:lnTo>
                  <a:lnTo>
                    <a:pt x="5432" y="748"/>
                  </a:lnTo>
                  <a:lnTo>
                    <a:pt x="5231" y="604"/>
                  </a:lnTo>
                  <a:lnTo>
                    <a:pt x="5231" y="604"/>
                  </a:lnTo>
                  <a:lnTo>
                    <a:pt x="5059" y="489"/>
                  </a:lnTo>
                  <a:lnTo>
                    <a:pt x="4886" y="374"/>
                  </a:lnTo>
                  <a:lnTo>
                    <a:pt x="4513" y="202"/>
                  </a:lnTo>
                  <a:lnTo>
                    <a:pt x="4427" y="173"/>
                  </a:lnTo>
                  <a:lnTo>
                    <a:pt x="4427" y="173"/>
                  </a:lnTo>
                  <a:lnTo>
                    <a:pt x="4110" y="87"/>
                  </a:lnTo>
                  <a:lnTo>
                    <a:pt x="3794" y="29"/>
                  </a:lnTo>
                  <a:lnTo>
                    <a:pt x="3794" y="29"/>
                  </a:lnTo>
                  <a:lnTo>
                    <a:pt x="3449" y="1"/>
                  </a:lnTo>
                  <a:lnTo>
                    <a:pt x="3449" y="1"/>
                  </a:lnTo>
                  <a:lnTo>
                    <a:pt x="3306" y="1"/>
                  </a:lnTo>
                </a:path>
              </a:pathLst>
            </a:custGeom>
            <a:solidFill>
              <a:srgbClr val="FFFFFF">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7"/>
            <p:cNvSpPr/>
            <p:nvPr/>
          </p:nvSpPr>
          <p:spPr>
            <a:xfrm>
              <a:off x="3144650" y="4626850"/>
              <a:ext cx="150900" cy="117875"/>
            </a:xfrm>
            <a:custGeom>
              <a:avLst/>
              <a:gdLst/>
              <a:ahLst/>
              <a:cxnLst/>
              <a:rect l="l" t="t" r="r" b="b"/>
              <a:pathLst>
                <a:path w="6036" h="4715" extrusionOk="0">
                  <a:moveTo>
                    <a:pt x="2903" y="1"/>
                  </a:moveTo>
                  <a:lnTo>
                    <a:pt x="2500" y="29"/>
                  </a:lnTo>
                  <a:lnTo>
                    <a:pt x="2357" y="58"/>
                  </a:lnTo>
                  <a:lnTo>
                    <a:pt x="2242" y="87"/>
                  </a:lnTo>
                  <a:lnTo>
                    <a:pt x="1983" y="173"/>
                  </a:lnTo>
                  <a:lnTo>
                    <a:pt x="1753" y="288"/>
                  </a:lnTo>
                  <a:lnTo>
                    <a:pt x="1552" y="403"/>
                  </a:lnTo>
                  <a:lnTo>
                    <a:pt x="1351" y="575"/>
                  </a:lnTo>
                  <a:lnTo>
                    <a:pt x="1150" y="748"/>
                  </a:lnTo>
                  <a:lnTo>
                    <a:pt x="977" y="949"/>
                  </a:lnTo>
                  <a:lnTo>
                    <a:pt x="690" y="1351"/>
                  </a:lnTo>
                  <a:lnTo>
                    <a:pt x="460" y="1754"/>
                  </a:lnTo>
                  <a:lnTo>
                    <a:pt x="259" y="2214"/>
                  </a:lnTo>
                  <a:lnTo>
                    <a:pt x="57" y="2645"/>
                  </a:lnTo>
                  <a:lnTo>
                    <a:pt x="0" y="2846"/>
                  </a:lnTo>
                  <a:lnTo>
                    <a:pt x="0" y="3047"/>
                  </a:lnTo>
                  <a:lnTo>
                    <a:pt x="29" y="3248"/>
                  </a:lnTo>
                  <a:lnTo>
                    <a:pt x="115" y="3449"/>
                  </a:lnTo>
                  <a:lnTo>
                    <a:pt x="230" y="3622"/>
                  </a:lnTo>
                  <a:lnTo>
                    <a:pt x="345" y="3794"/>
                  </a:lnTo>
                  <a:lnTo>
                    <a:pt x="517" y="3909"/>
                  </a:lnTo>
                  <a:lnTo>
                    <a:pt x="719" y="3995"/>
                  </a:lnTo>
                  <a:lnTo>
                    <a:pt x="891" y="4053"/>
                  </a:lnTo>
                  <a:lnTo>
                    <a:pt x="1063" y="4053"/>
                  </a:lnTo>
                  <a:lnTo>
                    <a:pt x="1293" y="4024"/>
                  </a:lnTo>
                  <a:lnTo>
                    <a:pt x="1523" y="3967"/>
                  </a:lnTo>
                  <a:lnTo>
                    <a:pt x="1696" y="3852"/>
                  </a:lnTo>
                  <a:lnTo>
                    <a:pt x="1839" y="3708"/>
                  </a:lnTo>
                  <a:lnTo>
                    <a:pt x="1954" y="3536"/>
                  </a:lnTo>
                  <a:lnTo>
                    <a:pt x="2069" y="3363"/>
                  </a:lnTo>
                  <a:lnTo>
                    <a:pt x="2328" y="2760"/>
                  </a:lnTo>
                  <a:lnTo>
                    <a:pt x="2472" y="2501"/>
                  </a:lnTo>
                  <a:lnTo>
                    <a:pt x="2644" y="2242"/>
                  </a:lnTo>
                  <a:lnTo>
                    <a:pt x="2730" y="2156"/>
                  </a:lnTo>
                  <a:lnTo>
                    <a:pt x="2845" y="2127"/>
                  </a:lnTo>
                  <a:lnTo>
                    <a:pt x="2874" y="2127"/>
                  </a:lnTo>
                  <a:lnTo>
                    <a:pt x="3334" y="2156"/>
                  </a:lnTo>
                  <a:lnTo>
                    <a:pt x="3593" y="2242"/>
                  </a:lnTo>
                  <a:lnTo>
                    <a:pt x="3621" y="2271"/>
                  </a:lnTo>
                  <a:lnTo>
                    <a:pt x="3794" y="2472"/>
                  </a:lnTo>
                  <a:lnTo>
                    <a:pt x="3937" y="2731"/>
                  </a:lnTo>
                  <a:lnTo>
                    <a:pt x="4081" y="3018"/>
                  </a:lnTo>
                  <a:lnTo>
                    <a:pt x="4167" y="3392"/>
                  </a:lnTo>
                  <a:lnTo>
                    <a:pt x="4254" y="3967"/>
                  </a:lnTo>
                  <a:lnTo>
                    <a:pt x="4282" y="4110"/>
                  </a:lnTo>
                  <a:lnTo>
                    <a:pt x="4340" y="4254"/>
                  </a:lnTo>
                  <a:lnTo>
                    <a:pt x="4426" y="4369"/>
                  </a:lnTo>
                  <a:lnTo>
                    <a:pt x="4541" y="4484"/>
                  </a:lnTo>
                  <a:lnTo>
                    <a:pt x="4656" y="4570"/>
                  </a:lnTo>
                  <a:lnTo>
                    <a:pt x="4771" y="4628"/>
                  </a:lnTo>
                  <a:lnTo>
                    <a:pt x="4915" y="4685"/>
                  </a:lnTo>
                  <a:lnTo>
                    <a:pt x="5058" y="4685"/>
                  </a:lnTo>
                  <a:lnTo>
                    <a:pt x="5116" y="4714"/>
                  </a:lnTo>
                  <a:lnTo>
                    <a:pt x="5288" y="4685"/>
                  </a:lnTo>
                  <a:lnTo>
                    <a:pt x="5432" y="4657"/>
                  </a:lnTo>
                  <a:lnTo>
                    <a:pt x="5576" y="4570"/>
                  </a:lnTo>
                  <a:lnTo>
                    <a:pt x="5691" y="4484"/>
                  </a:lnTo>
                  <a:lnTo>
                    <a:pt x="5834" y="4369"/>
                  </a:lnTo>
                  <a:lnTo>
                    <a:pt x="5921" y="4197"/>
                  </a:lnTo>
                  <a:lnTo>
                    <a:pt x="5978" y="4053"/>
                  </a:lnTo>
                  <a:lnTo>
                    <a:pt x="6007" y="3881"/>
                  </a:lnTo>
                  <a:lnTo>
                    <a:pt x="6036" y="3651"/>
                  </a:lnTo>
                  <a:lnTo>
                    <a:pt x="6036" y="3421"/>
                  </a:lnTo>
                  <a:lnTo>
                    <a:pt x="5978" y="2961"/>
                  </a:lnTo>
                  <a:lnTo>
                    <a:pt x="5892" y="2501"/>
                  </a:lnTo>
                  <a:lnTo>
                    <a:pt x="5748" y="2070"/>
                  </a:lnTo>
                  <a:lnTo>
                    <a:pt x="5547" y="1639"/>
                  </a:lnTo>
                  <a:lnTo>
                    <a:pt x="5288" y="1208"/>
                  </a:lnTo>
                  <a:lnTo>
                    <a:pt x="5173" y="1035"/>
                  </a:lnTo>
                  <a:lnTo>
                    <a:pt x="5030" y="891"/>
                  </a:lnTo>
                  <a:lnTo>
                    <a:pt x="4742" y="604"/>
                  </a:lnTo>
                  <a:lnTo>
                    <a:pt x="4397" y="374"/>
                  </a:lnTo>
                  <a:lnTo>
                    <a:pt x="3995" y="230"/>
                  </a:lnTo>
                  <a:lnTo>
                    <a:pt x="3765" y="144"/>
                  </a:lnTo>
                  <a:lnTo>
                    <a:pt x="3219" y="29"/>
                  </a:lnTo>
                  <a:lnTo>
                    <a:pt x="2903" y="1"/>
                  </a:lnTo>
                  <a:close/>
                </a:path>
              </a:pathLst>
            </a:custGeom>
            <a:solidFill>
              <a:srgbClr val="FFFFFF">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7"/>
            <p:cNvSpPr/>
            <p:nvPr/>
          </p:nvSpPr>
          <p:spPr>
            <a:xfrm>
              <a:off x="3144650" y="4626850"/>
              <a:ext cx="150900" cy="117875"/>
            </a:xfrm>
            <a:custGeom>
              <a:avLst/>
              <a:gdLst/>
              <a:ahLst/>
              <a:cxnLst/>
              <a:rect l="l" t="t" r="r" b="b"/>
              <a:pathLst>
                <a:path w="6036" h="4715" fill="none" extrusionOk="0">
                  <a:moveTo>
                    <a:pt x="2903" y="1"/>
                  </a:moveTo>
                  <a:lnTo>
                    <a:pt x="2903" y="1"/>
                  </a:lnTo>
                  <a:lnTo>
                    <a:pt x="2500" y="29"/>
                  </a:lnTo>
                  <a:lnTo>
                    <a:pt x="2500" y="29"/>
                  </a:lnTo>
                  <a:lnTo>
                    <a:pt x="2357" y="58"/>
                  </a:lnTo>
                  <a:lnTo>
                    <a:pt x="2242" y="87"/>
                  </a:lnTo>
                  <a:lnTo>
                    <a:pt x="1983" y="173"/>
                  </a:lnTo>
                  <a:lnTo>
                    <a:pt x="1983" y="173"/>
                  </a:lnTo>
                  <a:lnTo>
                    <a:pt x="1753" y="288"/>
                  </a:lnTo>
                  <a:lnTo>
                    <a:pt x="1753" y="288"/>
                  </a:lnTo>
                  <a:lnTo>
                    <a:pt x="1552" y="403"/>
                  </a:lnTo>
                  <a:lnTo>
                    <a:pt x="1351" y="575"/>
                  </a:lnTo>
                  <a:lnTo>
                    <a:pt x="1150" y="748"/>
                  </a:lnTo>
                  <a:lnTo>
                    <a:pt x="977" y="949"/>
                  </a:lnTo>
                  <a:lnTo>
                    <a:pt x="977" y="949"/>
                  </a:lnTo>
                  <a:lnTo>
                    <a:pt x="690" y="1351"/>
                  </a:lnTo>
                  <a:lnTo>
                    <a:pt x="460" y="1754"/>
                  </a:lnTo>
                  <a:lnTo>
                    <a:pt x="259" y="2214"/>
                  </a:lnTo>
                  <a:lnTo>
                    <a:pt x="57" y="2645"/>
                  </a:lnTo>
                  <a:lnTo>
                    <a:pt x="57" y="2645"/>
                  </a:lnTo>
                  <a:lnTo>
                    <a:pt x="0" y="2846"/>
                  </a:lnTo>
                  <a:lnTo>
                    <a:pt x="0" y="3047"/>
                  </a:lnTo>
                  <a:lnTo>
                    <a:pt x="29" y="3248"/>
                  </a:lnTo>
                  <a:lnTo>
                    <a:pt x="115" y="3449"/>
                  </a:lnTo>
                  <a:lnTo>
                    <a:pt x="230" y="3622"/>
                  </a:lnTo>
                  <a:lnTo>
                    <a:pt x="345" y="3794"/>
                  </a:lnTo>
                  <a:lnTo>
                    <a:pt x="517" y="3909"/>
                  </a:lnTo>
                  <a:lnTo>
                    <a:pt x="719" y="3995"/>
                  </a:lnTo>
                  <a:lnTo>
                    <a:pt x="719" y="3995"/>
                  </a:lnTo>
                  <a:lnTo>
                    <a:pt x="891" y="4053"/>
                  </a:lnTo>
                  <a:lnTo>
                    <a:pt x="1063" y="4053"/>
                  </a:lnTo>
                  <a:lnTo>
                    <a:pt x="1063" y="4053"/>
                  </a:lnTo>
                  <a:lnTo>
                    <a:pt x="1293" y="4024"/>
                  </a:lnTo>
                  <a:lnTo>
                    <a:pt x="1523" y="3967"/>
                  </a:lnTo>
                  <a:lnTo>
                    <a:pt x="1523" y="3967"/>
                  </a:lnTo>
                  <a:lnTo>
                    <a:pt x="1696" y="3852"/>
                  </a:lnTo>
                  <a:lnTo>
                    <a:pt x="1839" y="3708"/>
                  </a:lnTo>
                  <a:lnTo>
                    <a:pt x="1954" y="3536"/>
                  </a:lnTo>
                  <a:lnTo>
                    <a:pt x="2069" y="3363"/>
                  </a:lnTo>
                  <a:lnTo>
                    <a:pt x="2069" y="3363"/>
                  </a:lnTo>
                  <a:lnTo>
                    <a:pt x="2328" y="2760"/>
                  </a:lnTo>
                  <a:lnTo>
                    <a:pt x="2328" y="2760"/>
                  </a:lnTo>
                  <a:lnTo>
                    <a:pt x="2472" y="2501"/>
                  </a:lnTo>
                  <a:lnTo>
                    <a:pt x="2644" y="2242"/>
                  </a:lnTo>
                  <a:lnTo>
                    <a:pt x="2730" y="2156"/>
                  </a:lnTo>
                  <a:lnTo>
                    <a:pt x="2845" y="2127"/>
                  </a:lnTo>
                  <a:lnTo>
                    <a:pt x="2874" y="2127"/>
                  </a:lnTo>
                  <a:lnTo>
                    <a:pt x="2874" y="2127"/>
                  </a:lnTo>
                  <a:lnTo>
                    <a:pt x="3334" y="2156"/>
                  </a:lnTo>
                  <a:lnTo>
                    <a:pt x="3334" y="2156"/>
                  </a:lnTo>
                  <a:lnTo>
                    <a:pt x="3593" y="2242"/>
                  </a:lnTo>
                  <a:lnTo>
                    <a:pt x="3621" y="2271"/>
                  </a:lnTo>
                  <a:lnTo>
                    <a:pt x="3621" y="2271"/>
                  </a:lnTo>
                  <a:lnTo>
                    <a:pt x="3794" y="2472"/>
                  </a:lnTo>
                  <a:lnTo>
                    <a:pt x="3794" y="2472"/>
                  </a:lnTo>
                  <a:lnTo>
                    <a:pt x="3937" y="2731"/>
                  </a:lnTo>
                  <a:lnTo>
                    <a:pt x="4081" y="3018"/>
                  </a:lnTo>
                  <a:lnTo>
                    <a:pt x="4081" y="3018"/>
                  </a:lnTo>
                  <a:lnTo>
                    <a:pt x="4167" y="3392"/>
                  </a:lnTo>
                  <a:lnTo>
                    <a:pt x="4167" y="3392"/>
                  </a:lnTo>
                  <a:lnTo>
                    <a:pt x="4254" y="3967"/>
                  </a:lnTo>
                  <a:lnTo>
                    <a:pt x="4254" y="3967"/>
                  </a:lnTo>
                  <a:lnTo>
                    <a:pt x="4282" y="4110"/>
                  </a:lnTo>
                  <a:lnTo>
                    <a:pt x="4340" y="4254"/>
                  </a:lnTo>
                  <a:lnTo>
                    <a:pt x="4426" y="4369"/>
                  </a:lnTo>
                  <a:lnTo>
                    <a:pt x="4541" y="4484"/>
                  </a:lnTo>
                  <a:lnTo>
                    <a:pt x="4656" y="4570"/>
                  </a:lnTo>
                  <a:lnTo>
                    <a:pt x="4771" y="4628"/>
                  </a:lnTo>
                  <a:lnTo>
                    <a:pt x="4915" y="4685"/>
                  </a:lnTo>
                  <a:lnTo>
                    <a:pt x="5058" y="4685"/>
                  </a:lnTo>
                  <a:lnTo>
                    <a:pt x="5058" y="4685"/>
                  </a:lnTo>
                  <a:lnTo>
                    <a:pt x="5116" y="4714"/>
                  </a:lnTo>
                  <a:lnTo>
                    <a:pt x="5116" y="4714"/>
                  </a:lnTo>
                  <a:lnTo>
                    <a:pt x="5288" y="4685"/>
                  </a:lnTo>
                  <a:lnTo>
                    <a:pt x="5432" y="4657"/>
                  </a:lnTo>
                  <a:lnTo>
                    <a:pt x="5576" y="4570"/>
                  </a:lnTo>
                  <a:lnTo>
                    <a:pt x="5691" y="4484"/>
                  </a:lnTo>
                  <a:lnTo>
                    <a:pt x="5691" y="4484"/>
                  </a:lnTo>
                  <a:lnTo>
                    <a:pt x="5834" y="4369"/>
                  </a:lnTo>
                  <a:lnTo>
                    <a:pt x="5921" y="4197"/>
                  </a:lnTo>
                  <a:lnTo>
                    <a:pt x="5978" y="4053"/>
                  </a:lnTo>
                  <a:lnTo>
                    <a:pt x="6007" y="3881"/>
                  </a:lnTo>
                  <a:lnTo>
                    <a:pt x="6007" y="3881"/>
                  </a:lnTo>
                  <a:lnTo>
                    <a:pt x="6036" y="3651"/>
                  </a:lnTo>
                  <a:lnTo>
                    <a:pt x="6036" y="3421"/>
                  </a:lnTo>
                  <a:lnTo>
                    <a:pt x="5978" y="2961"/>
                  </a:lnTo>
                  <a:lnTo>
                    <a:pt x="5978" y="2961"/>
                  </a:lnTo>
                  <a:lnTo>
                    <a:pt x="5892" y="2501"/>
                  </a:lnTo>
                  <a:lnTo>
                    <a:pt x="5748" y="2070"/>
                  </a:lnTo>
                  <a:lnTo>
                    <a:pt x="5748" y="2070"/>
                  </a:lnTo>
                  <a:lnTo>
                    <a:pt x="5547" y="1639"/>
                  </a:lnTo>
                  <a:lnTo>
                    <a:pt x="5288" y="1208"/>
                  </a:lnTo>
                  <a:lnTo>
                    <a:pt x="5288" y="1208"/>
                  </a:lnTo>
                  <a:lnTo>
                    <a:pt x="5173" y="1035"/>
                  </a:lnTo>
                  <a:lnTo>
                    <a:pt x="5030" y="891"/>
                  </a:lnTo>
                  <a:lnTo>
                    <a:pt x="4742" y="604"/>
                  </a:lnTo>
                  <a:lnTo>
                    <a:pt x="4397" y="374"/>
                  </a:lnTo>
                  <a:lnTo>
                    <a:pt x="3995" y="230"/>
                  </a:lnTo>
                  <a:lnTo>
                    <a:pt x="3995" y="230"/>
                  </a:lnTo>
                  <a:lnTo>
                    <a:pt x="3765" y="144"/>
                  </a:lnTo>
                  <a:lnTo>
                    <a:pt x="3765" y="144"/>
                  </a:lnTo>
                  <a:lnTo>
                    <a:pt x="3219" y="29"/>
                  </a:lnTo>
                  <a:lnTo>
                    <a:pt x="3219" y="29"/>
                  </a:lnTo>
                  <a:lnTo>
                    <a:pt x="2903" y="1"/>
                  </a:lnTo>
                </a:path>
              </a:pathLst>
            </a:custGeom>
            <a:solidFill>
              <a:srgbClr val="FFFFFF">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7"/>
            <p:cNvSpPr/>
            <p:nvPr/>
          </p:nvSpPr>
          <p:spPr>
            <a:xfrm>
              <a:off x="3433475" y="4703025"/>
              <a:ext cx="147325" cy="129350"/>
            </a:xfrm>
            <a:custGeom>
              <a:avLst/>
              <a:gdLst/>
              <a:ahLst/>
              <a:cxnLst/>
              <a:rect l="l" t="t" r="r" b="b"/>
              <a:pathLst>
                <a:path w="5893" h="5174" extrusionOk="0">
                  <a:moveTo>
                    <a:pt x="2329" y="0"/>
                  </a:moveTo>
                  <a:lnTo>
                    <a:pt x="2041" y="58"/>
                  </a:lnTo>
                  <a:lnTo>
                    <a:pt x="1725" y="115"/>
                  </a:lnTo>
                  <a:lnTo>
                    <a:pt x="1438" y="201"/>
                  </a:lnTo>
                  <a:lnTo>
                    <a:pt x="1007" y="402"/>
                  </a:lnTo>
                  <a:lnTo>
                    <a:pt x="576" y="632"/>
                  </a:lnTo>
                  <a:lnTo>
                    <a:pt x="403" y="719"/>
                  </a:lnTo>
                  <a:lnTo>
                    <a:pt x="259" y="862"/>
                  </a:lnTo>
                  <a:lnTo>
                    <a:pt x="145" y="1006"/>
                  </a:lnTo>
                  <a:lnTo>
                    <a:pt x="58" y="1178"/>
                  </a:lnTo>
                  <a:lnTo>
                    <a:pt x="30" y="1380"/>
                  </a:lnTo>
                  <a:lnTo>
                    <a:pt x="1" y="1552"/>
                  </a:lnTo>
                  <a:lnTo>
                    <a:pt x="30" y="1753"/>
                  </a:lnTo>
                  <a:lnTo>
                    <a:pt x="116" y="1926"/>
                  </a:lnTo>
                  <a:lnTo>
                    <a:pt x="173" y="2069"/>
                  </a:lnTo>
                  <a:lnTo>
                    <a:pt x="259" y="2156"/>
                  </a:lnTo>
                  <a:lnTo>
                    <a:pt x="374" y="2271"/>
                  </a:lnTo>
                  <a:lnTo>
                    <a:pt x="489" y="2357"/>
                  </a:lnTo>
                  <a:lnTo>
                    <a:pt x="604" y="2414"/>
                  </a:lnTo>
                  <a:lnTo>
                    <a:pt x="748" y="2472"/>
                  </a:lnTo>
                  <a:lnTo>
                    <a:pt x="863" y="2501"/>
                  </a:lnTo>
                  <a:lnTo>
                    <a:pt x="1007" y="2501"/>
                  </a:lnTo>
                  <a:lnTo>
                    <a:pt x="1208" y="2472"/>
                  </a:lnTo>
                  <a:lnTo>
                    <a:pt x="1409" y="2386"/>
                  </a:lnTo>
                  <a:lnTo>
                    <a:pt x="1783" y="2213"/>
                  </a:lnTo>
                  <a:lnTo>
                    <a:pt x="2156" y="2041"/>
                  </a:lnTo>
                  <a:lnTo>
                    <a:pt x="2530" y="1954"/>
                  </a:lnTo>
                  <a:lnTo>
                    <a:pt x="2559" y="1954"/>
                  </a:lnTo>
                  <a:lnTo>
                    <a:pt x="2961" y="1983"/>
                  </a:lnTo>
                  <a:lnTo>
                    <a:pt x="3162" y="2041"/>
                  </a:lnTo>
                  <a:lnTo>
                    <a:pt x="3363" y="2184"/>
                  </a:lnTo>
                  <a:lnTo>
                    <a:pt x="3536" y="2414"/>
                  </a:lnTo>
                  <a:lnTo>
                    <a:pt x="3680" y="2644"/>
                  </a:lnTo>
                  <a:lnTo>
                    <a:pt x="3795" y="2903"/>
                  </a:lnTo>
                  <a:lnTo>
                    <a:pt x="3852" y="3162"/>
                  </a:lnTo>
                  <a:lnTo>
                    <a:pt x="3910" y="3535"/>
                  </a:lnTo>
                  <a:lnTo>
                    <a:pt x="3910" y="4110"/>
                  </a:lnTo>
                  <a:lnTo>
                    <a:pt x="3910" y="4311"/>
                  </a:lnTo>
                  <a:lnTo>
                    <a:pt x="3967" y="4512"/>
                  </a:lnTo>
                  <a:lnTo>
                    <a:pt x="4025" y="4685"/>
                  </a:lnTo>
                  <a:lnTo>
                    <a:pt x="4139" y="4829"/>
                  </a:lnTo>
                  <a:lnTo>
                    <a:pt x="4283" y="4972"/>
                  </a:lnTo>
                  <a:lnTo>
                    <a:pt x="4427" y="5058"/>
                  </a:lnTo>
                  <a:lnTo>
                    <a:pt x="4628" y="5145"/>
                  </a:lnTo>
                  <a:lnTo>
                    <a:pt x="4801" y="5173"/>
                  </a:lnTo>
                  <a:lnTo>
                    <a:pt x="4887" y="5173"/>
                  </a:lnTo>
                  <a:lnTo>
                    <a:pt x="5059" y="5145"/>
                  </a:lnTo>
                  <a:lnTo>
                    <a:pt x="5232" y="5116"/>
                  </a:lnTo>
                  <a:lnTo>
                    <a:pt x="5404" y="5030"/>
                  </a:lnTo>
                  <a:lnTo>
                    <a:pt x="5548" y="4915"/>
                  </a:lnTo>
                  <a:lnTo>
                    <a:pt x="5663" y="4771"/>
                  </a:lnTo>
                  <a:lnTo>
                    <a:pt x="5778" y="4627"/>
                  </a:lnTo>
                  <a:lnTo>
                    <a:pt x="5835" y="4455"/>
                  </a:lnTo>
                  <a:lnTo>
                    <a:pt x="5864" y="4254"/>
                  </a:lnTo>
                  <a:lnTo>
                    <a:pt x="5893" y="3880"/>
                  </a:lnTo>
                  <a:lnTo>
                    <a:pt x="5864" y="3506"/>
                  </a:lnTo>
                  <a:lnTo>
                    <a:pt x="5864" y="3133"/>
                  </a:lnTo>
                  <a:lnTo>
                    <a:pt x="5806" y="2759"/>
                  </a:lnTo>
                  <a:lnTo>
                    <a:pt x="5692" y="2386"/>
                  </a:lnTo>
                  <a:lnTo>
                    <a:pt x="5548" y="2012"/>
                  </a:lnTo>
                  <a:lnTo>
                    <a:pt x="5433" y="1724"/>
                  </a:lnTo>
                  <a:lnTo>
                    <a:pt x="5260" y="1437"/>
                  </a:lnTo>
                  <a:lnTo>
                    <a:pt x="5059" y="1150"/>
                  </a:lnTo>
                  <a:lnTo>
                    <a:pt x="4829" y="891"/>
                  </a:lnTo>
                  <a:lnTo>
                    <a:pt x="4542" y="632"/>
                  </a:lnTo>
                  <a:lnTo>
                    <a:pt x="4226" y="402"/>
                  </a:lnTo>
                  <a:lnTo>
                    <a:pt x="3996" y="287"/>
                  </a:lnTo>
                  <a:lnTo>
                    <a:pt x="3737" y="172"/>
                  </a:lnTo>
                  <a:lnTo>
                    <a:pt x="3507" y="115"/>
                  </a:lnTo>
                  <a:lnTo>
                    <a:pt x="3277" y="58"/>
                  </a:lnTo>
                  <a:lnTo>
                    <a:pt x="3019" y="0"/>
                  </a:lnTo>
                  <a:close/>
                </a:path>
              </a:pathLst>
            </a:custGeom>
            <a:solidFill>
              <a:srgbClr val="FFFFFF">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7"/>
            <p:cNvSpPr/>
            <p:nvPr/>
          </p:nvSpPr>
          <p:spPr>
            <a:xfrm>
              <a:off x="3433475" y="4703025"/>
              <a:ext cx="147325" cy="129350"/>
            </a:xfrm>
            <a:custGeom>
              <a:avLst/>
              <a:gdLst/>
              <a:ahLst/>
              <a:cxnLst/>
              <a:rect l="l" t="t" r="r" b="b"/>
              <a:pathLst>
                <a:path w="5893" h="5174" fill="none" extrusionOk="0">
                  <a:moveTo>
                    <a:pt x="2645" y="0"/>
                  </a:moveTo>
                  <a:lnTo>
                    <a:pt x="2645" y="0"/>
                  </a:lnTo>
                  <a:lnTo>
                    <a:pt x="2329" y="0"/>
                  </a:lnTo>
                  <a:lnTo>
                    <a:pt x="2041" y="58"/>
                  </a:lnTo>
                  <a:lnTo>
                    <a:pt x="1725" y="115"/>
                  </a:lnTo>
                  <a:lnTo>
                    <a:pt x="1438" y="201"/>
                  </a:lnTo>
                  <a:lnTo>
                    <a:pt x="1438" y="201"/>
                  </a:lnTo>
                  <a:lnTo>
                    <a:pt x="1007" y="402"/>
                  </a:lnTo>
                  <a:lnTo>
                    <a:pt x="576" y="632"/>
                  </a:lnTo>
                  <a:lnTo>
                    <a:pt x="576" y="632"/>
                  </a:lnTo>
                  <a:lnTo>
                    <a:pt x="403" y="719"/>
                  </a:lnTo>
                  <a:lnTo>
                    <a:pt x="259" y="862"/>
                  </a:lnTo>
                  <a:lnTo>
                    <a:pt x="145" y="1006"/>
                  </a:lnTo>
                  <a:lnTo>
                    <a:pt x="58" y="1178"/>
                  </a:lnTo>
                  <a:lnTo>
                    <a:pt x="58" y="1178"/>
                  </a:lnTo>
                  <a:lnTo>
                    <a:pt x="30" y="1380"/>
                  </a:lnTo>
                  <a:lnTo>
                    <a:pt x="1" y="1552"/>
                  </a:lnTo>
                  <a:lnTo>
                    <a:pt x="30" y="1753"/>
                  </a:lnTo>
                  <a:lnTo>
                    <a:pt x="116" y="1926"/>
                  </a:lnTo>
                  <a:lnTo>
                    <a:pt x="116" y="1926"/>
                  </a:lnTo>
                  <a:lnTo>
                    <a:pt x="173" y="2069"/>
                  </a:lnTo>
                  <a:lnTo>
                    <a:pt x="259" y="2156"/>
                  </a:lnTo>
                  <a:lnTo>
                    <a:pt x="374" y="2271"/>
                  </a:lnTo>
                  <a:lnTo>
                    <a:pt x="489" y="2357"/>
                  </a:lnTo>
                  <a:lnTo>
                    <a:pt x="604" y="2414"/>
                  </a:lnTo>
                  <a:lnTo>
                    <a:pt x="748" y="2472"/>
                  </a:lnTo>
                  <a:lnTo>
                    <a:pt x="863" y="2501"/>
                  </a:lnTo>
                  <a:lnTo>
                    <a:pt x="1007" y="2501"/>
                  </a:lnTo>
                  <a:lnTo>
                    <a:pt x="1007" y="2501"/>
                  </a:lnTo>
                  <a:lnTo>
                    <a:pt x="1208" y="2472"/>
                  </a:lnTo>
                  <a:lnTo>
                    <a:pt x="1409" y="2386"/>
                  </a:lnTo>
                  <a:lnTo>
                    <a:pt x="1409" y="2386"/>
                  </a:lnTo>
                  <a:lnTo>
                    <a:pt x="1783" y="2213"/>
                  </a:lnTo>
                  <a:lnTo>
                    <a:pt x="2156" y="2041"/>
                  </a:lnTo>
                  <a:lnTo>
                    <a:pt x="2156" y="2041"/>
                  </a:lnTo>
                  <a:lnTo>
                    <a:pt x="2530" y="1954"/>
                  </a:lnTo>
                  <a:lnTo>
                    <a:pt x="2530" y="1954"/>
                  </a:lnTo>
                  <a:lnTo>
                    <a:pt x="2559" y="1954"/>
                  </a:lnTo>
                  <a:lnTo>
                    <a:pt x="2559" y="1954"/>
                  </a:lnTo>
                  <a:lnTo>
                    <a:pt x="2961" y="1983"/>
                  </a:lnTo>
                  <a:lnTo>
                    <a:pt x="2961" y="1983"/>
                  </a:lnTo>
                  <a:lnTo>
                    <a:pt x="3162" y="2041"/>
                  </a:lnTo>
                  <a:lnTo>
                    <a:pt x="3363" y="2184"/>
                  </a:lnTo>
                  <a:lnTo>
                    <a:pt x="3363" y="2184"/>
                  </a:lnTo>
                  <a:lnTo>
                    <a:pt x="3536" y="2414"/>
                  </a:lnTo>
                  <a:lnTo>
                    <a:pt x="3536" y="2414"/>
                  </a:lnTo>
                  <a:lnTo>
                    <a:pt x="3680" y="2644"/>
                  </a:lnTo>
                  <a:lnTo>
                    <a:pt x="3795" y="2903"/>
                  </a:lnTo>
                  <a:lnTo>
                    <a:pt x="3795" y="2903"/>
                  </a:lnTo>
                  <a:lnTo>
                    <a:pt x="3852" y="3162"/>
                  </a:lnTo>
                  <a:lnTo>
                    <a:pt x="3852" y="3162"/>
                  </a:lnTo>
                  <a:lnTo>
                    <a:pt x="3910" y="3535"/>
                  </a:lnTo>
                  <a:lnTo>
                    <a:pt x="3910" y="3535"/>
                  </a:lnTo>
                  <a:lnTo>
                    <a:pt x="3910" y="4110"/>
                  </a:lnTo>
                  <a:lnTo>
                    <a:pt x="3910" y="4110"/>
                  </a:lnTo>
                  <a:lnTo>
                    <a:pt x="3910" y="4311"/>
                  </a:lnTo>
                  <a:lnTo>
                    <a:pt x="3967" y="4512"/>
                  </a:lnTo>
                  <a:lnTo>
                    <a:pt x="4025" y="4685"/>
                  </a:lnTo>
                  <a:lnTo>
                    <a:pt x="4139" y="4829"/>
                  </a:lnTo>
                  <a:lnTo>
                    <a:pt x="4283" y="4972"/>
                  </a:lnTo>
                  <a:lnTo>
                    <a:pt x="4427" y="5058"/>
                  </a:lnTo>
                  <a:lnTo>
                    <a:pt x="4628" y="5145"/>
                  </a:lnTo>
                  <a:lnTo>
                    <a:pt x="4801" y="5173"/>
                  </a:lnTo>
                  <a:lnTo>
                    <a:pt x="4801" y="5173"/>
                  </a:lnTo>
                  <a:lnTo>
                    <a:pt x="4887" y="5173"/>
                  </a:lnTo>
                  <a:lnTo>
                    <a:pt x="4887" y="5173"/>
                  </a:lnTo>
                  <a:lnTo>
                    <a:pt x="5059" y="5145"/>
                  </a:lnTo>
                  <a:lnTo>
                    <a:pt x="5232" y="5116"/>
                  </a:lnTo>
                  <a:lnTo>
                    <a:pt x="5404" y="5030"/>
                  </a:lnTo>
                  <a:lnTo>
                    <a:pt x="5548" y="4915"/>
                  </a:lnTo>
                  <a:lnTo>
                    <a:pt x="5663" y="4771"/>
                  </a:lnTo>
                  <a:lnTo>
                    <a:pt x="5778" y="4627"/>
                  </a:lnTo>
                  <a:lnTo>
                    <a:pt x="5835" y="4455"/>
                  </a:lnTo>
                  <a:lnTo>
                    <a:pt x="5864" y="4254"/>
                  </a:lnTo>
                  <a:lnTo>
                    <a:pt x="5864" y="4254"/>
                  </a:lnTo>
                  <a:lnTo>
                    <a:pt x="5893" y="3880"/>
                  </a:lnTo>
                  <a:lnTo>
                    <a:pt x="5864" y="3506"/>
                  </a:lnTo>
                  <a:lnTo>
                    <a:pt x="5864" y="3133"/>
                  </a:lnTo>
                  <a:lnTo>
                    <a:pt x="5806" y="2759"/>
                  </a:lnTo>
                  <a:lnTo>
                    <a:pt x="5806" y="2759"/>
                  </a:lnTo>
                  <a:lnTo>
                    <a:pt x="5692" y="2386"/>
                  </a:lnTo>
                  <a:lnTo>
                    <a:pt x="5548" y="2012"/>
                  </a:lnTo>
                  <a:lnTo>
                    <a:pt x="5548" y="2012"/>
                  </a:lnTo>
                  <a:lnTo>
                    <a:pt x="5433" y="1724"/>
                  </a:lnTo>
                  <a:lnTo>
                    <a:pt x="5260" y="1437"/>
                  </a:lnTo>
                  <a:lnTo>
                    <a:pt x="5260" y="1437"/>
                  </a:lnTo>
                  <a:lnTo>
                    <a:pt x="5059" y="1150"/>
                  </a:lnTo>
                  <a:lnTo>
                    <a:pt x="4829" y="891"/>
                  </a:lnTo>
                  <a:lnTo>
                    <a:pt x="4829" y="891"/>
                  </a:lnTo>
                  <a:lnTo>
                    <a:pt x="4542" y="632"/>
                  </a:lnTo>
                  <a:lnTo>
                    <a:pt x="4226" y="402"/>
                  </a:lnTo>
                  <a:lnTo>
                    <a:pt x="4226" y="402"/>
                  </a:lnTo>
                  <a:lnTo>
                    <a:pt x="3996" y="287"/>
                  </a:lnTo>
                  <a:lnTo>
                    <a:pt x="3737" y="172"/>
                  </a:lnTo>
                  <a:lnTo>
                    <a:pt x="3737" y="172"/>
                  </a:lnTo>
                  <a:lnTo>
                    <a:pt x="3507" y="115"/>
                  </a:lnTo>
                  <a:lnTo>
                    <a:pt x="3277" y="58"/>
                  </a:lnTo>
                  <a:lnTo>
                    <a:pt x="3019" y="0"/>
                  </a:lnTo>
                  <a:lnTo>
                    <a:pt x="2789" y="0"/>
                  </a:lnTo>
                  <a:lnTo>
                    <a:pt x="2789" y="0"/>
                  </a:lnTo>
                  <a:lnTo>
                    <a:pt x="2645" y="0"/>
                  </a:lnTo>
                </a:path>
              </a:pathLst>
            </a:custGeom>
            <a:solidFill>
              <a:srgbClr val="FFFFFF">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7"/>
            <p:cNvSpPr/>
            <p:nvPr/>
          </p:nvSpPr>
          <p:spPr>
            <a:xfrm>
              <a:off x="2900350" y="4531275"/>
              <a:ext cx="145150" cy="92725"/>
            </a:xfrm>
            <a:custGeom>
              <a:avLst/>
              <a:gdLst/>
              <a:ahLst/>
              <a:cxnLst/>
              <a:rect l="l" t="t" r="r" b="b"/>
              <a:pathLst>
                <a:path w="5806" h="3709" extrusionOk="0">
                  <a:moveTo>
                    <a:pt x="2759" y="1"/>
                  </a:moveTo>
                  <a:lnTo>
                    <a:pt x="2299" y="30"/>
                  </a:lnTo>
                  <a:lnTo>
                    <a:pt x="2127" y="58"/>
                  </a:lnTo>
                  <a:lnTo>
                    <a:pt x="1955" y="116"/>
                  </a:lnTo>
                  <a:lnTo>
                    <a:pt x="1638" y="231"/>
                  </a:lnTo>
                  <a:lnTo>
                    <a:pt x="1322" y="346"/>
                  </a:lnTo>
                  <a:lnTo>
                    <a:pt x="1064" y="490"/>
                  </a:lnTo>
                  <a:lnTo>
                    <a:pt x="776" y="662"/>
                  </a:lnTo>
                  <a:lnTo>
                    <a:pt x="546" y="834"/>
                  </a:lnTo>
                  <a:lnTo>
                    <a:pt x="316" y="1064"/>
                  </a:lnTo>
                  <a:lnTo>
                    <a:pt x="144" y="1237"/>
                  </a:lnTo>
                  <a:lnTo>
                    <a:pt x="29" y="1438"/>
                  </a:lnTo>
                  <a:lnTo>
                    <a:pt x="0" y="1610"/>
                  </a:lnTo>
                  <a:lnTo>
                    <a:pt x="0" y="1783"/>
                  </a:lnTo>
                  <a:lnTo>
                    <a:pt x="0" y="1955"/>
                  </a:lnTo>
                  <a:lnTo>
                    <a:pt x="86" y="2128"/>
                  </a:lnTo>
                  <a:lnTo>
                    <a:pt x="173" y="2271"/>
                  </a:lnTo>
                  <a:lnTo>
                    <a:pt x="288" y="2415"/>
                  </a:lnTo>
                  <a:lnTo>
                    <a:pt x="431" y="2530"/>
                  </a:lnTo>
                  <a:lnTo>
                    <a:pt x="575" y="2588"/>
                  </a:lnTo>
                  <a:lnTo>
                    <a:pt x="747" y="2645"/>
                  </a:lnTo>
                  <a:lnTo>
                    <a:pt x="920" y="2645"/>
                  </a:lnTo>
                  <a:lnTo>
                    <a:pt x="1092" y="2616"/>
                  </a:lnTo>
                  <a:lnTo>
                    <a:pt x="1293" y="2559"/>
                  </a:lnTo>
                  <a:lnTo>
                    <a:pt x="1868" y="2214"/>
                  </a:lnTo>
                  <a:lnTo>
                    <a:pt x="2184" y="2042"/>
                  </a:lnTo>
                  <a:lnTo>
                    <a:pt x="2501" y="1898"/>
                  </a:lnTo>
                  <a:lnTo>
                    <a:pt x="2731" y="1869"/>
                  </a:lnTo>
                  <a:lnTo>
                    <a:pt x="2989" y="1869"/>
                  </a:lnTo>
                  <a:lnTo>
                    <a:pt x="3104" y="1927"/>
                  </a:lnTo>
                  <a:lnTo>
                    <a:pt x="3277" y="2042"/>
                  </a:lnTo>
                  <a:lnTo>
                    <a:pt x="3564" y="2358"/>
                  </a:lnTo>
                  <a:lnTo>
                    <a:pt x="3823" y="2731"/>
                  </a:lnTo>
                  <a:lnTo>
                    <a:pt x="4110" y="3191"/>
                  </a:lnTo>
                  <a:lnTo>
                    <a:pt x="4196" y="3364"/>
                  </a:lnTo>
                  <a:lnTo>
                    <a:pt x="4311" y="3479"/>
                  </a:lnTo>
                  <a:lnTo>
                    <a:pt x="4455" y="3594"/>
                  </a:lnTo>
                  <a:lnTo>
                    <a:pt x="4599" y="3651"/>
                  </a:lnTo>
                  <a:lnTo>
                    <a:pt x="4771" y="3709"/>
                  </a:lnTo>
                  <a:lnTo>
                    <a:pt x="4915" y="3709"/>
                  </a:lnTo>
                  <a:lnTo>
                    <a:pt x="5116" y="3680"/>
                  </a:lnTo>
                  <a:lnTo>
                    <a:pt x="5317" y="3622"/>
                  </a:lnTo>
                  <a:lnTo>
                    <a:pt x="5461" y="3536"/>
                  </a:lnTo>
                  <a:lnTo>
                    <a:pt x="5576" y="3421"/>
                  </a:lnTo>
                  <a:lnTo>
                    <a:pt x="5691" y="3277"/>
                  </a:lnTo>
                  <a:lnTo>
                    <a:pt x="5777" y="3105"/>
                  </a:lnTo>
                  <a:lnTo>
                    <a:pt x="5806" y="2933"/>
                  </a:lnTo>
                  <a:lnTo>
                    <a:pt x="5806" y="2760"/>
                  </a:lnTo>
                  <a:lnTo>
                    <a:pt x="5806" y="2588"/>
                  </a:lnTo>
                  <a:lnTo>
                    <a:pt x="5720" y="2415"/>
                  </a:lnTo>
                  <a:lnTo>
                    <a:pt x="5403" y="1869"/>
                  </a:lnTo>
                  <a:lnTo>
                    <a:pt x="5030" y="1323"/>
                  </a:lnTo>
                  <a:lnTo>
                    <a:pt x="4886" y="1093"/>
                  </a:lnTo>
                  <a:lnTo>
                    <a:pt x="4685" y="892"/>
                  </a:lnTo>
                  <a:lnTo>
                    <a:pt x="4311" y="518"/>
                  </a:lnTo>
                  <a:lnTo>
                    <a:pt x="4053" y="346"/>
                  </a:lnTo>
                  <a:lnTo>
                    <a:pt x="3765" y="202"/>
                  </a:lnTo>
                  <a:lnTo>
                    <a:pt x="3621" y="173"/>
                  </a:lnTo>
                  <a:lnTo>
                    <a:pt x="3277" y="58"/>
                  </a:lnTo>
                  <a:lnTo>
                    <a:pt x="2932" y="1"/>
                  </a:lnTo>
                  <a:close/>
                </a:path>
              </a:pathLst>
            </a:custGeom>
            <a:solidFill>
              <a:srgbClr val="FFFFFF">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7"/>
            <p:cNvSpPr/>
            <p:nvPr/>
          </p:nvSpPr>
          <p:spPr>
            <a:xfrm>
              <a:off x="2900350" y="4531275"/>
              <a:ext cx="145150" cy="92725"/>
            </a:xfrm>
            <a:custGeom>
              <a:avLst/>
              <a:gdLst/>
              <a:ahLst/>
              <a:cxnLst/>
              <a:rect l="l" t="t" r="r" b="b"/>
              <a:pathLst>
                <a:path w="5806" h="3709" fill="none" extrusionOk="0">
                  <a:moveTo>
                    <a:pt x="2759" y="1"/>
                  </a:moveTo>
                  <a:lnTo>
                    <a:pt x="2759" y="1"/>
                  </a:lnTo>
                  <a:lnTo>
                    <a:pt x="2299" y="30"/>
                  </a:lnTo>
                  <a:lnTo>
                    <a:pt x="2299" y="30"/>
                  </a:lnTo>
                  <a:lnTo>
                    <a:pt x="2127" y="58"/>
                  </a:lnTo>
                  <a:lnTo>
                    <a:pt x="1955" y="116"/>
                  </a:lnTo>
                  <a:lnTo>
                    <a:pt x="1955" y="116"/>
                  </a:lnTo>
                  <a:lnTo>
                    <a:pt x="1638" y="231"/>
                  </a:lnTo>
                  <a:lnTo>
                    <a:pt x="1322" y="346"/>
                  </a:lnTo>
                  <a:lnTo>
                    <a:pt x="1322" y="346"/>
                  </a:lnTo>
                  <a:lnTo>
                    <a:pt x="1064" y="490"/>
                  </a:lnTo>
                  <a:lnTo>
                    <a:pt x="776" y="662"/>
                  </a:lnTo>
                  <a:lnTo>
                    <a:pt x="546" y="834"/>
                  </a:lnTo>
                  <a:lnTo>
                    <a:pt x="316" y="1064"/>
                  </a:lnTo>
                  <a:lnTo>
                    <a:pt x="316" y="1064"/>
                  </a:lnTo>
                  <a:lnTo>
                    <a:pt x="144" y="1237"/>
                  </a:lnTo>
                  <a:lnTo>
                    <a:pt x="29" y="1438"/>
                  </a:lnTo>
                  <a:lnTo>
                    <a:pt x="29" y="1438"/>
                  </a:lnTo>
                  <a:lnTo>
                    <a:pt x="0" y="1610"/>
                  </a:lnTo>
                  <a:lnTo>
                    <a:pt x="0" y="1783"/>
                  </a:lnTo>
                  <a:lnTo>
                    <a:pt x="0" y="1955"/>
                  </a:lnTo>
                  <a:lnTo>
                    <a:pt x="86" y="2128"/>
                  </a:lnTo>
                  <a:lnTo>
                    <a:pt x="86" y="2128"/>
                  </a:lnTo>
                  <a:lnTo>
                    <a:pt x="173" y="2271"/>
                  </a:lnTo>
                  <a:lnTo>
                    <a:pt x="288" y="2415"/>
                  </a:lnTo>
                  <a:lnTo>
                    <a:pt x="431" y="2530"/>
                  </a:lnTo>
                  <a:lnTo>
                    <a:pt x="575" y="2588"/>
                  </a:lnTo>
                  <a:lnTo>
                    <a:pt x="575" y="2588"/>
                  </a:lnTo>
                  <a:lnTo>
                    <a:pt x="747" y="2645"/>
                  </a:lnTo>
                  <a:lnTo>
                    <a:pt x="920" y="2645"/>
                  </a:lnTo>
                  <a:lnTo>
                    <a:pt x="920" y="2645"/>
                  </a:lnTo>
                  <a:lnTo>
                    <a:pt x="1092" y="2616"/>
                  </a:lnTo>
                  <a:lnTo>
                    <a:pt x="1293" y="2559"/>
                  </a:lnTo>
                  <a:lnTo>
                    <a:pt x="1293" y="2559"/>
                  </a:lnTo>
                  <a:lnTo>
                    <a:pt x="1868" y="2214"/>
                  </a:lnTo>
                  <a:lnTo>
                    <a:pt x="2184" y="2042"/>
                  </a:lnTo>
                  <a:lnTo>
                    <a:pt x="2501" y="1898"/>
                  </a:lnTo>
                  <a:lnTo>
                    <a:pt x="2501" y="1898"/>
                  </a:lnTo>
                  <a:lnTo>
                    <a:pt x="2731" y="1869"/>
                  </a:lnTo>
                  <a:lnTo>
                    <a:pt x="2731" y="1869"/>
                  </a:lnTo>
                  <a:lnTo>
                    <a:pt x="2989" y="1869"/>
                  </a:lnTo>
                  <a:lnTo>
                    <a:pt x="3104" y="1927"/>
                  </a:lnTo>
                  <a:lnTo>
                    <a:pt x="3277" y="2042"/>
                  </a:lnTo>
                  <a:lnTo>
                    <a:pt x="3277" y="2042"/>
                  </a:lnTo>
                  <a:lnTo>
                    <a:pt x="3564" y="2358"/>
                  </a:lnTo>
                  <a:lnTo>
                    <a:pt x="3823" y="2731"/>
                  </a:lnTo>
                  <a:lnTo>
                    <a:pt x="3823" y="2731"/>
                  </a:lnTo>
                  <a:lnTo>
                    <a:pt x="4110" y="3191"/>
                  </a:lnTo>
                  <a:lnTo>
                    <a:pt x="4110" y="3191"/>
                  </a:lnTo>
                  <a:lnTo>
                    <a:pt x="4196" y="3364"/>
                  </a:lnTo>
                  <a:lnTo>
                    <a:pt x="4311" y="3479"/>
                  </a:lnTo>
                  <a:lnTo>
                    <a:pt x="4455" y="3594"/>
                  </a:lnTo>
                  <a:lnTo>
                    <a:pt x="4599" y="3651"/>
                  </a:lnTo>
                  <a:lnTo>
                    <a:pt x="4599" y="3651"/>
                  </a:lnTo>
                  <a:lnTo>
                    <a:pt x="4771" y="3709"/>
                  </a:lnTo>
                  <a:lnTo>
                    <a:pt x="4915" y="3709"/>
                  </a:lnTo>
                  <a:lnTo>
                    <a:pt x="4915" y="3709"/>
                  </a:lnTo>
                  <a:lnTo>
                    <a:pt x="5116" y="3680"/>
                  </a:lnTo>
                  <a:lnTo>
                    <a:pt x="5317" y="3622"/>
                  </a:lnTo>
                  <a:lnTo>
                    <a:pt x="5317" y="3622"/>
                  </a:lnTo>
                  <a:lnTo>
                    <a:pt x="5461" y="3536"/>
                  </a:lnTo>
                  <a:lnTo>
                    <a:pt x="5576" y="3421"/>
                  </a:lnTo>
                  <a:lnTo>
                    <a:pt x="5691" y="3277"/>
                  </a:lnTo>
                  <a:lnTo>
                    <a:pt x="5777" y="3105"/>
                  </a:lnTo>
                  <a:lnTo>
                    <a:pt x="5777" y="3105"/>
                  </a:lnTo>
                  <a:lnTo>
                    <a:pt x="5806" y="2933"/>
                  </a:lnTo>
                  <a:lnTo>
                    <a:pt x="5806" y="2760"/>
                  </a:lnTo>
                  <a:lnTo>
                    <a:pt x="5806" y="2588"/>
                  </a:lnTo>
                  <a:lnTo>
                    <a:pt x="5720" y="2415"/>
                  </a:lnTo>
                  <a:lnTo>
                    <a:pt x="5720" y="2415"/>
                  </a:lnTo>
                  <a:lnTo>
                    <a:pt x="5403" y="1869"/>
                  </a:lnTo>
                  <a:lnTo>
                    <a:pt x="5030" y="1323"/>
                  </a:lnTo>
                  <a:lnTo>
                    <a:pt x="5030" y="1323"/>
                  </a:lnTo>
                  <a:lnTo>
                    <a:pt x="4886" y="1093"/>
                  </a:lnTo>
                  <a:lnTo>
                    <a:pt x="4685" y="892"/>
                  </a:lnTo>
                  <a:lnTo>
                    <a:pt x="4311" y="518"/>
                  </a:lnTo>
                  <a:lnTo>
                    <a:pt x="4311" y="518"/>
                  </a:lnTo>
                  <a:lnTo>
                    <a:pt x="4053" y="346"/>
                  </a:lnTo>
                  <a:lnTo>
                    <a:pt x="3765" y="202"/>
                  </a:lnTo>
                  <a:lnTo>
                    <a:pt x="3621" y="173"/>
                  </a:lnTo>
                  <a:lnTo>
                    <a:pt x="3621" y="173"/>
                  </a:lnTo>
                  <a:lnTo>
                    <a:pt x="3277" y="58"/>
                  </a:lnTo>
                  <a:lnTo>
                    <a:pt x="2932" y="1"/>
                  </a:lnTo>
                  <a:lnTo>
                    <a:pt x="2932" y="1"/>
                  </a:lnTo>
                  <a:lnTo>
                    <a:pt x="2759" y="1"/>
                  </a:lnTo>
                </a:path>
              </a:pathLst>
            </a:custGeom>
            <a:solidFill>
              <a:srgbClr val="FFFFFF">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7"/>
            <p:cNvSpPr/>
            <p:nvPr/>
          </p:nvSpPr>
          <p:spPr>
            <a:xfrm>
              <a:off x="3068475" y="4441475"/>
              <a:ext cx="127200" cy="84100"/>
            </a:xfrm>
            <a:custGeom>
              <a:avLst/>
              <a:gdLst/>
              <a:ahLst/>
              <a:cxnLst/>
              <a:rect l="l" t="t" r="r" b="b"/>
              <a:pathLst>
                <a:path w="5088" h="3364" extrusionOk="0">
                  <a:moveTo>
                    <a:pt x="1782" y="0"/>
                  </a:moveTo>
                  <a:lnTo>
                    <a:pt x="1552" y="29"/>
                  </a:lnTo>
                  <a:lnTo>
                    <a:pt x="1208" y="144"/>
                  </a:lnTo>
                  <a:lnTo>
                    <a:pt x="920" y="345"/>
                  </a:lnTo>
                  <a:lnTo>
                    <a:pt x="776" y="489"/>
                  </a:lnTo>
                  <a:lnTo>
                    <a:pt x="633" y="633"/>
                  </a:lnTo>
                  <a:lnTo>
                    <a:pt x="518" y="805"/>
                  </a:lnTo>
                  <a:lnTo>
                    <a:pt x="403" y="1006"/>
                  </a:lnTo>
                  <a:lnTo>
                    <a:pt x="230" y="1437"/>
                  </a:lnTo>
                  <a:lnTo>
                    <a:pt x="58" y="1955"/>
                  </a:lnTo>
                  <a:lnTo>
                    <a:pt x="0" y="2127"/>
                  </a:lnTo>
                  <a:lnTo>
                    <a:pt x="0" y="2328"/>
                  </a:lnTo>
                  <a:lnTo>
                    <a:pt x="29" y="2501"/>
                  </a:lnTo>
                  <a:lnTo>
                    <a:pt x="87" y="2673"/>
                  </a:lnTo>
                  <a:lnTo>
                    <a:pt x="173" y="2846"/>
                  </a:lnTo>
                  <a:lnTo>
                    <a:pt x="317" y="2989"/>
                  </a:lnTo>
                  <a:lnTo>
                    <a:pt x="460" y="3104"/>
                  </a:lnTo>
                  <a:lnTo>
                    <a:pt x="633" y="3191"/>
                  </a:lnTo>
                  <a:lnTo>
                    <a:pt x="805" y="3219"/>
                  </a:lnTo>
                  <a:lnTo>
                    <a:pt x="1093" y="3219"/>
                  </a:lnTo>
                  <a:lnTo>
                    <a:pt x="1236" y="3191"/>
                  </a:lnTo>
                  <a:lnTo>
                    <a:pt x="1380" y="3133"/>
                  </a:lnTo>
                  <a:lnTo>
                    <a:pt x="1524" y="3047"/>
                  </a:lnTo>
                  <a:lnTo>
                    <a:pt x="1639" y="2961"/>
                  </a:lnTo>
                  <a:lnTo>
                    <a:pt x="1725" y="2846"/>
                  </a:lnTo>
                  <a:lnTo>
                    <a:pt x="1811" y="2731"/>
                  </a:lnTo>
                  <a:lnTo>
                    <a:pt x="1869" y="2587"/>
                  </a:lnTo>
                  <a:lnTo>
                    <a:pt x="1984" y="2242"/>
                  </a:lnTo>
                  <a:lnTo>
                    <a:pt x="2127" y="1869"/>
                  </a:lnTo>
                  <a:lnTo>
                    <a:pt x="2242" y="1869"/>
                  </a:lnTo>
                  <a:lnTo>
                    <a:pt x="2645" y="1897"/>
                  </a:lnTo>
                  <a:lnTo>
                    <a:pt x="2903" y="1983"/>
                  </a:lnTo>
                  <a:lnTo>
                    <a:pt x="3018" y="2070"/>
                  </a:lnTo>
                  <a:lnTo>
                    <a:pt x="3191" y="2271"/>
                  </a:lnTo>
                  <a:lnTo>
                    <a:pt x="3334" y="2558"/>
                  </a:lnTo>
                  <a:lnTo>
                    <a:pt x="3478" y="2874"/>
                  </a:lnTo>
                  <a:lnTo>
                    <a:pt x="3536" y="2989"/>
                  </a:lnTo>
                  <a:lnTo>
                    <a:pt x="3622" y="3076"/>
                  </a:lnTo>
                  <a:lnTo>
                    <a:pt x="3794" y="3219"/>
                  </a:lnTo>
                  <a:lnTo>
                    <a:pt x="4024" y="3334"/>
                  </a:lnTo>
                  <a:lnTo>
                    <a:pt x="4254" y="3363"/>
                  </a:lnTo>
                  <a:lnTo>
                    <a:pt x="4398" y="3334"/>
                  </a:lnTo>
                  <a:lnTo>
                    <a:pt x="4570" y="3306"/>
                  </a:lnTo>
                  <a:lnTo>
                    <a:pt x="4714" y="3219"/>
                  </a:lnTo>
                  <a:lnTo>
                    <a:pt x="4829" y="3133"/>
                  </a:lnTo>
                  <a:lnTo>
                    <a:pt x="4944" y="2989"/>
                  </a:lnTo>
                  <a:lnTo>
                    <a:pt x="5030" y="2846"/>
                  </a:lnTo>
                  <a:lnTo>
                    <a:pt x="5088" y="2702"/>
                  </a:lnTo>
                  <a:lnTo>
                    <a:pt x="5088" y="2530"/>
                  </a:lnTo>
                  <a:lnTo>
                    <a:pt x="5088" y="2357"/>
                  </a:lnTo>
                  <a:lnTo>
                    <a:pt x="4973" y="2041"/>
                  </a:lnTo>
                  <a:lnTo>
                    <a:pt x="4858" y="1725"/>
                  </a:lnTo>
                  <a:lnTo>
                    <a:pt x="4685" y="1437"/>
                  </a:lnTo>
                  <a:lnTo>
                    <a:pt x="4513" y="1150"/>
                  </a:lnTo>
                  <a:lnTo>
                    <a:pt x="4398" y="978"/>
                  </a:lnTo>
                  <a:lnTo>
                    <a:pt x="4254" y="834"/>
                  </a:lnTo>
                  <a:lnTo>
                    <a:pt x="3938" y="575"/>
                  </a:lnTo>
                  <a:lnTo>
                    <a:pt x="3593" y="345"/>
                  </a:lnTo>
                  <a:lnTo>
                    <a:pt x="3219" y="202"/>
                  </a:lnTo>
                  <a:lnTo>
                    <a:pt x="2961" y="115"/>
                  </a:lnTo>
                  <a:lnTo>
                    <a:pt x="2530" y="29"/>
                  </a:lnTo>
                  <a:lnTo>
                    <a:pt x="2070" y="0"/>
                  </a:lnTo>
                  <a:close/>
                </a:path>
              </a:pathLst>
            </a:custGeom>
            <a:solidFill>
              <a:srgbClr val="FFFFFF">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7"/>
            <p:cNvSpPr/>
            <p:nvPr/>
          </p:nvSpPr>
          <p:spPr>
            <a:xfrm>
              <a:off x="3118050" y="4488900"/>
              <a:ext cx="750" cy="725"/>
            </a:xfrm>
            <a:custGeom>
              <a:avLst/>
              <a:gdLst/>
              <a:ahLst/>
              <a:cxnLst/>
              <a:rect l="l" t="t" r="r" b="b"/>
              <a:pathLst>
                <a:path w="30" h="29" fill="none" extrusionOk="0">
                  <a:moveTo>
                    <a:pt x="1" y="29"/>
                  </a:moveTo>
                  <a:lnTo>
                    <a:pt x="29" y="0"/>
                  </a:lnTo>
                  <a:lnTo>
                    <a:pt x="29" y="0"/>
                  </a:lnTo>
                  <a:lnTo>
                    <a:pt x="1" y="29"/>
                  </a:lnTo>
                </a:path>
              </a:pathLst>
            </a:custGeom>
            <a:solidFill>
              <a:srgbClr val="FFFFFF">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7"/>
            <p:cNvSpPr/>
            <p:nvPr/>
          </p:nvSpPr>
          <p:spPr>
            <a:xfrm>
              <a:off x="3120200" y="4488900"/>
              <a:ext cx="25" cy="25"/>
            </a:xfrm>
            <a:custGeom>
              <a:avLst/>
              <a:gdLst/>
              <a:ahLst/>
              <a:cxnLst/>
              <a:rect l="l" t="t" r="r" b="b"/>
              <a:pathLst>
                <a:path w="1" h="1" fill="none" extrusionOk="0">
                  <a:moveTo>
                    <a:pt x="1" y="0"/>
                  </a:moveTo>
                  <a:lnTo>
                    <a:pt x="1" y="0"/>
                  </a:lnTo>
                  <a:lnTo>
                    <a:pt x="1" y="0"/>
                  </a:lnTo>
                  <a:lnTo>
                    <a:pt x="1" y="0"/>
                  </a:lnTo>
                </a:path>
              </a:pathLst>
            </a:custGeom>
            <a:solidFill>
              <a:srgbClr val="FFFFFF">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7"/>
            <p:cNvSpPr/>
            <p:nvPr/>
          </p:nvSpPr>
          <p:spPr>
            <a:xfrm>
              <a:off x="3068475" y="4441475"/>
              <a:ext cx="127200" cy="84100"/>
            </a:xfrm>
            <a:custGeom>
              <a:avLst/>
              <a:gdLst/>
              <a:ahLst/>
              <a:cxnLst/>
              <a:rect l="l" t="t" r="r" b="b"/>
              <a:pathLst>
                <a:path w="5088" h="3364" fill="none" extrusionOk="0">
                  <a:moveTo>
                    <a:pt x="2070" y="0"/>
                  </a:moveTo>
                  <a:lnTo>
                    <a:pt x="2070" y="0"/>
                  </a:lnTo>
                  <a:lnTo>
                    <a:pt x="1782" y="0"/>
                  </a:lnTo>
                  <a:lnTo>
                    <a:pt x="1782" y="0"/>
                  </a:lnTo>
                  <a:lnTo>
                    <a:pt x="1552" y="29"/>
                  </a:lnTo>
                  <a:lnTo>
                    <a:pt x="1552" y="29"/>
                  </a:lnTo>
                  <a:lnTo>
                    <a:pt x="1208" y="144"/>
                  </a:lnTo>
                  <a:lnTo>
                    <a:pt x="1208" y="144"/>
                  </a:lnTo>
                  <a:lnTo>
                    <a:pt x="920" y="345"/>
                  </a:lnTo>
                  <a:lnTo>
                    <a:pt x="776" y="489"/>
                  </a:lnTo>
                  <a:lnTo>
                    <a:pt x="633" y="633"/>
                  </a:lnTo>
                  <a:lnTo>
                    <a:pt x="633" y="633"/>
                  </a:lnTo>
                  <a:lnTo>
                    <a:pt x="518" y="805"/>
                  </a:lnTo>
                  <a:lnTo>
                    <a:pt x="403" y="1006"/>
                  </a:lnTo>
                  <a:lnTo>
                    <a:pt x="230" y="1437"/>
                  </a:lnTo>
                  <a:lnTo>
                    <a:pt x="230" y="1437"/>
                  </a:lnTo>
                  <a:lnTo>
                    <a:pt x="58" y="1955"/>
                  </a:lnTo>
                  <a:lnTo>
                    <a:pt x="58" y="1955"/>
                  </a:lnTo>
                  <a:lnTo>
                    <a:pt x="0" y="2127"/>
                  </a:lnTo>
                  <a:lnTo>
                    <a:pt x="0" y="2328"/>
                  </a:lnTo>
                  <a:lnTo>
                    <a:pt x="29" y="2501"/>
                  </a:lnTo>
                  <a:lnTo>
                    <a:pt x="87" y="2673"/>
                  </a:lnTo>
                  <a:lnTo>
                    <a:pt x="173" y="2846"/>
                  </a:lnTo>
                  <a:lnTo>
                    <a:pt x="317" y="2989"/>
                  </a:lnTo>
                  <a:lnTo>
                    <a:pt x="460" y="3104"/>
                  </a:lnTo>
                  <a:lnTo>
                    <a:pt x="633" y="3191"/>
                  </a:lnTo>
                  <a:lnTo>
                    <a:pt x="633" y="3191"/>
                  </a:lnTo>
                  <a:lnTo>
                    <a:pt x="805" y="3219"/>
                  </a:lnTo>
                  <a:lnTo>
                    <a:pt x="949" y="3219"/>
                  </a:lnTo>
                  <a:lnTo>
                    <a:pt x="949" y="3219"/>
                  </a:lnTo>
                  <a:lnTo>
                    <a:pt x="1093" y="3219"/>
                  </a:lnTo>
                  <a:lnTo>
                    <a:pt x="1236" y="3191"/>
                  </a:lnTo>
                  <a:lnTo>
                    <a:pt x="1380" y="3133"/>
                  </a:lnTo>
                  <a:lnTo>
                    <a:pt x="1524" y="3047"/>
                  </a:lnTo>
                  <a:lnTo>
                    <a:pt x="1639" y="2961"/>
                  </a:lnTo>
                  <a:lnTo>
                    <a:pt x="1725" y="2846"/>
                  </a:lnTo>
                  <a:lnTo>
                    <a:pt x="1811" y="2731"/>
                  </a:lnTo>
                  <a:lnTo>
                    <a:pt x="1869" y="2587"/>
                  </a:lnTo>
                  <a:lnTo>
                    <a:pt x="1869" y="2587"/>
                  </a:lnTo>
                  <a:lnTo>
                    <a:pt x="1984" y="2242"/>
                  </a:lnTo>
                  <a:lnTo>
                    <a:pt x="2127" y="1869"/>
                  </a:lnTo>
                  <a:lnTo>
                    <a:pt x="2214" y="1869"/>
                  </a:lnTo>
                  <a:lnTo>
                    <a:pt x="2214" y="1869"/>
                  </a:lnTo>
                  <a:lnTo>
                    <a:pt x="2242" y="1869"/>
                  </a:lnTo>
                  <a:lnTo>
                    <a:pt x="2242" y="1869"/>
                  </a:lnTo>
                  <a:lnTo>
                    <a:pt x="2645" y="1897"/>
                  </a:lnTo>
                  <a:lnTo>
                    <a:pt x="2645" y="1897"/>
                  </a:lnTo>
                  <a:lnTo>
                    <a:pt x="2903" y="1983"/>
                  </a:lnTo>
                  <a:lnTo>
                    <a:pt x="3018" y="2070"/>
                  </a:lnTo>
                  <a:lnTo>
                    <a:pt x="3018" y="2070"/>
                  </a:lnTo>
                  <a:lnTo>
                    <a:pt x="3191" y="2271"/>
                  </a:lnTo>
                  <a:lnTo>
                    <a:pt x="3191" y="2271"/>
                  </a:lnTo>
                  <a:lnTo>
                    <a:pt x="3334" y="2558"/>
                  </a:lnTo>
                  <a:lnTo>
                    <a:pt x="3478" y="2874"/>
                  </a:lnTo>
                  <a:lnTo>
                    <a:pt x="3478" y="2874"/>
                  </a:lnTo>
                  <a:lnTo>
                    <a:pt x="3536" y="2989"/>
                  </a:lnTo>
                  <a:lnTo>
                    <a:pt x="3622" y="3076"/>
                  </a:lnTo>
                  <a:lnTo>
                    <a:pt x="3794" y="3219"/>
                  </a:lnTo>
                  <a:lnTo>
                    <a:pt x="4024" y="3334"/>
                  </a:lnTo>
                  <a:lnTo>
                    <a:pt x="4254" y="3363"/>
                  </a:lnTo>
                  <a:lnTo>
                    <a:pt x="4254" y="3363"/>
                  </a:lnTo>
                  <a:lnTo>
                    <a:pt x="4398" y="3334"/>
                  </a:lnTo>
                  <a:lnTo>
                    <a:pt x="4398" y="3334"/>
                  </a:lnTo>
                  <a:lnTo>
                    <a:pt x="4570" y="3306"/>
                  </a:lnTo>
                  <a:lnTo>
                    <a:pt x="4714" y="3219"/>
                  </a:lnTo>
                  <a:lnTo>
                    <a:pt x="4829" y="3133"/>
                  </a:lnTo>
                  <a:lnTo>
                    <a:pt x="4944" y="2989"/>
                  </a:lnTo>
                  <a:lnTo>
                    <a:pt x="4944" y="2989"/>
                  </a:lnTo>
                  <a:lnTo>
                    <a:pt x="5030" y="2846"/>
                  </a:lnTo>
                  <a:lnTo>
                    <a:pt x="5088" y="2702"/>
                  </a:lnTo>
                  <a:lnTo>
                    <a:pt x="5088" y="2530"/>
                  </a:lnTo>
                  <a:lnTo>
                    <a:pt x="5088" y="2357"/>
                  </a:lnTo>
                  <a:lnTo>
                    <a:pt x="5088" y="2357"/>
                  </a:lnTo>
                  <a:lnTo>
                    <a:pt x="4973" y="2041"/>
                  </a:lnTo>
                  <a:lnTo>
                    <a:pt x="4858" y="1725"/>
                  </a:lnTo>
                  <a:lnTo>
                    <a:pt x="4858" y="1725"/>
                  </a:lnTo>
                  <a:lnTo>
                    <a:pt x="4685" y="1437"/>
                  </a:lnTo>
                  <a:lnTo>
                    <a:pt x="4513" y="1150"/>
                  </a:lnTo>
                  <a:lnTo>
                    <a:pt x="4513" y="1150"/>
                  </a:lnTo>
                  <a:lnTo>
                    <a:pt x="4398" y="978"/>
                  </a:lnTo>
                  <a:lnTo>
                    <a:pt x="4254" y="834"/>
                  </a:lnTo>
                  <a:lnTo>
                    <a:pt x="3938" y="575"/>
                  </a:lnTo>
                  <a:lnTo>
                    <a:pt x="3593" y="345"/>
                  </a:lnTo>
                  <a:lnTo>
                    <a:pt x="3219" y="202"/>
                  </a:lnTo>
                  <a:lnTo>
                    <a:pt x="3219" y="202"/>
                  </a:lnTo>
                  <a:lnTo>
                    <a:pt x="2961" y="115"/>
                  </a:lnTo>
                  <a:lnTo>
                    <a:pt x="2961" y="115"/>
                  </a:lnTo>
                  <a:lnTo>
                    <a:pt x="2530" y="29"/>
                  </a:lnTo>
                  <a:lnTo>
                    <a:pt x="2070" y="0"/>
                  </a:lnTo>
                </a:path>
              </a:pathLst>
            </a:custGeom>
            <a:solidFill>
              <a:srgbClr val="FFFFFF">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7"/>
            <p:cNvSpPr/>
            <p:nvPr/>
          </p:nvSpPr>
          <p:spPr>
            <a:xfrm>
              <a:off x="3278275" y="4517625"/>
              <a:ext cx="153075" cy="100625"/>
            </a:xfrm>
            <a:custGeom>
              <a:avLst/>
              <a:gdLst/>
              <a:ahLst/>
              <a:cxnLst/>
              <a:rect l="l" t="t" r="r" b="b"/>
              <a:pathLst>
                <a:path w="6123" h="4025" extrusionOk="0">
                  <a:moveTo>
                    <a:pt x="2875" y="1"/>
                  </a:moveTo>
                  <a:lnTo>
                    <a:pt x="2616" y="58"/>
                  </a:lnTo>
                  <a:lnTo>
                    <a:pt x="2358" y="145"/>
                  </a:lnTo>
                  <a:lnTo>
                    <a:pt x="2099" y="260"/>
                  </a:lnTo>
                  <a:lnTo>
                    <a:pt x="1926" y="346"/>
                  </a:lnTo>
                  <a:lnTo>
                    <a:pt x="1783" y="432"/>
                  </a:lnTo>
                  <a:lnTo>
                    <a:pt x="1495" y="662"/>
                  </a:lnTo>
                  <a:lnTo>
                    <a:pt x="1237" y="892"/>
                  </a:lnTo>
                  <a:lnTo>
                    <a:pt x="978" y="1122"/>
                  </a:lnTo>
                  <a:lnTo>
                    <a:pt x="288" y="1754"/>
                  </a:lnTo>
                  <a:lnTo>
                    <a:pt x="173" y="1869"/>
                  </a:lnTo>
                  <a:lnTo>
                    <a:pt x="87" y="2013"/>
                  </a:lnTo>
                  <a:lnTo>
                    <a:pt x="30" y="2156"/>
                  </a:lnTo>
                  <a:lnTo>
                    <a:pt x="1" y="2329"/>
                  </a:lnTo>
                  <a:lnTo>
                    <a:pt x="1" y="2501"/>
                  </a:lnTo>
                  <a:lnTo>
                    <a:pt x="58" y="2674"/>
                  </a:lnTo>
                  <a:lnTo>
                    <a:pt x="116" y="2817"/>
                  </a:lnTo>
                  <a:lnTo>
                    <a:pt x="202" y="2961"/>
                  </a:lnTo>
                  <a:lnTo>
                    <a:pt x="346" y="3076"/>
                  </a:lnTo>
                  <a:lnTo>
                    <a:pt x="518" y="3162"/>
                  </a:lnTo>
                  <a:lnTo>
                    <a:pt x="691" y="3220"/>
                  </a:lnTo>
                  <a:lnTo>
                    <a:pt x="863" y="3249"/>
                  </a:lnTo>
                  <a:lnTo>
                    <a:pt x="1007" y="3249"/>
                  </a:lnTo>
                  <a:lnTo>
                    <a:pt x="1150" y="3191"/>
                  </a:lnTo>
                  <a:lnTo>
                    <a:pt x="1294" y="3134"/>
                  </a:lnTo>
                  <a:lnTo>
                    <a:pt x="1409" y="3047"/>
                  </a:lnTo>
                  <a:lnTo>
                    <a:pt x="2185" y="2329"/>
                  </a:lnTo>
                  <a:lnTo>
                    <a:pt x="2473" y="2070"/>
                  </a:lnTo>
                  <a:lnTo>
                    <a:pt x="2760" y="1840"/>
                  </a:lnTo>
                  <a:lnTo>
                    <a:pt x="2961" y="1725"/>
                  </a:lnTo>
                  <a:lnTo>
                    <a:pt x="3191" y="1697"/>
                  </a:lnTo>
                  <a:lnTo>
                    <a:pt x="3421" y="1697"/>
                  </a:lnTo>
                  <a:lnTo>
                    <a:pt x="3680" y="1725"/>
                  </a:lnTo>
                  <a:lnTo>
                    <a:pt x="3881" y="1812"/>
                  </a:lnTo>
                  <a:lnTo>
                    <a:pt x="4025" y="1898"/>
                  </a:lnTo>
                  <a:lnTo>
                    <a:pt x="4168" y="2041"/>
                  </a:lnTo>
                  <a:lnTo>
                    <a:pt x="4254" y="2243"/>
                  </a:lnTo>
                  <a:lnTo>
                    <a:pt x="4312" y="2674"/>
                  </a:lnTo>
                  <a:lnTo>
                    <a:pt x="4341" y="2990"/>
                  </a:lnTo>
                  <a:lnTo>
                    <a:pt x="4369" y="3162"/>
                  </a:lnTo>
                  <a:lnTo>
                    <a:pt x="4398" y="3335"/>
                  </a:lnTo>
                  <a:lnTo>
                    <a:pt x="4456" y="3536"/>
                  </a:lnTo>
                  <a:lnTo>
                    <a:pt x="4599" y="3708"/>
                  </a:lnTo>
                  <a:lnTo>
                    <a:pt x="4714" y="3852"/>
                  </a:lnTo>
                  <a:lnTo>
                    <a:pt x="4858" y="3938"/>
                  </a:lnTo>
                  <a:lnTo>
                    <a:pt x="5030" y="3996"/>
                  </a:lnTo>
                  <a:lnTo>
                    <a:pt x="5203" y="4025"/>
                  </a:lnTo>
                  <a:lnTo>
                    <a:pt x="5404" y="4025"/>
                  </a:lnTo>
                  <a:lnTo>
                    <a:pt x="5577" y="3967"/>
                  </a:lnTo>
                  <a:lnTo>
                    <a:pt x="5720" y="3881"/>
                  </a:lnTo>
                  <a:lnTo>
                    <a:pt x="5864" y="3795"/>
                  </a:lnTo>
                  <a:lnTo>
                    <a:pt x="5979" y="3680"/>
                  </a:lnTo>
                  <a:lnTo>
                    <a:pt x="6065" y="3536"/>
                  </a:lnTo>
                  <a:lnTo>
                    <a:pt x="6123" y="3392"/>
                  </a:lnTo>
                  <a:lnTo>
                    <a:pt x="6123" y="3220"/>
                  </a:lnTo>
                  <a:lnTo>
                    <a:pt x="6094" y="2789"/>
                  </a:lnTo>
                  <a:lnTo>
                    <a:pt x="6065" y="2358"/>
                  </a:lnTo>
                  <a:lnTo>
                    <a:pt x="6008" y="2156"/>
                  </a:lnTo>
                  <a:lnTo>
                    <a:pt x="5979" y="1955"/>
                  </a:lnTo>
                  <a:lnTo>
                    <a:pt x="5835" y="1582"/>
                  </a:lnTo>
                  <a:lnTo>
                    <a:pt x="5634" y="1208"/>
                  </a:lnTo>
                  <a:lnTo>
                    <a:pt x="5519" y="1036"/>
                  </a:lnTo>
                  <a:lnTo>
                    <a:pt x="5375" y="863"/>
                  </a:lnTo>
                  <a:lnTo>
                    <a:pt x="5203" y="691"/>
                  </a:lnTo>
                  <a:lnTo>
                    <a:pt x="5030" y="547"/>
                  </a:lnTo>
                  <a:lnTo>
                    <a:pt x="4887" y="432"/>
                  </a:lnTo>
                  <a:lnTo>
                    <a:pt x="4743" y="346"/>
                  </a:lnTo>
                  <a:lnTo>
                    <a:pt x="4398" y="202"/>
                  </a:lnTo>
                  <a:lnTo>
                    <a:pt x="4312" y="173"/>
                  </a:lnTo>
                  <a:lnTo>
                    <a:pt x="4053" y="87"/>
                  </a:lnTo>
                  <a:lnTo>
                    <a:pt x="3766" y="30"/>
                  </a:lnTo>
                  <a:lnTo>
                    <a:pt x="3507" y="1"/>
                  </a:lnTo>
                  <a:close/>
                </a:path>
              </a:pathLst>
            </a:custGeom>
            <a:solidFill>
              <a:srgbClr val="FFFFFF">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7"/>
            <p:cNvSpPr/>
            <p:nvPr/>
          </p:nvSpPr>
          <p:spPr>
            <a:xfrm>
              <a:off x="3278275" y="4517625"/>
              <a:ext cx="153075" cy="100625"/>
            </a:xfrm>
            <a:custGeom>
              <a:avLst/>
              <a:gdLst/>
              <a:ahLst/>
              <a:cxnLst/>
              <a:rect l="l" t="t" r="r" b="b"/>
              <a:pathLst>
                <a:path w="6123" h="4025" fill="none" extrusionOk="0">
                  <a:moveTo>
                    <a:pt x="3220" y="1"/>
                  </a:moveTo>
                  <a:lnTo>
                    <a:pt x="3220" y="1"/>
                  </a:lnTo>
                  <a:lnTo>
                    <a:pt x="3162" y="1"/>
                  </a:lnTo>
                  <a:lnTo>
                    <a:pt x="3162" y="1"/>
                  </a:lnTo>
                  <a:lnTo>
                    <a:pt x="2875" y="1"/>
                  </a:lnTo>
                  <a:lnTo>
                    <a:pt x="2616" y="58"/>
                  </a:lnTo>
                  <a:lnTo>
                    <a:pt x="2358" y="145"/>
                  </a:lnTo>
                  <a:lnTo>
                    <a:pt x="2099" y="260"/>
                  </a:lnTo>
                  <a:lnTo>
                    <a:pt x="2099" y="260"/>
                  </a:lnTo>
                  <a:lnTo>
                    <a:pt x="1926" y="346"/>
                  </a:lnTo>
                  <a:lnTo>
                    <a:pt x="1783" y="432"/>
                  </a:lnTo>
                  <a:lnTo>
                    <a:pt x="1495" y="662"/>
                  </a:lnTo>
                  <a:lnTo>
                    <a:pt x="1495" y="662"/>
                  </a:lnTo>
                  <a:lnTo>
                    <a:pt x="1237" y="892"/>
                  </a:lnTo>
                  <a:lnTo>
                    <a:pt x="978" y="1122"/>
                  </a:lnTo>
                  <a:lnTo>
                    <a:pt x="978" y="1122"/>
                  </a:lnTo>
                  <a:lnTo>
                    <a:pt x="288" y="1754"/>
                  </a:lnTo>
                  <a:lnTo>
                    <a:pt x="288" y="1754"/>
                  </a:lnTo>
                  <a:lnTo>
                    <a:pt x="173" y="1869"/>
                  </a:lnTo>
                  <a:lnTo>
                    <a:pt x="87" y="2013"/>
                  </a:lnTo>
                  <a:lnTo>
                    <a:pt x="30" y="2156"/>
                  </a:lnTo>
                  <a:lnTo>
                    <a:pt x="1" y="2329"/>
                  </a:lnTo>
                  <a:lnTo>
                    <a:pt x="1" y="2329"/>
                  </a:lnTo>
                  <a:lnTo>
                    <a:pt x="1" y="2501"/>
                  </a:lnTo>
                  <a:lnTo>
                    <a:pt x="58" y="2674"/>
                  </a:lnTo>
                  <a:lnTo>
                    <a:pt x="116" y="2817"/>
                  </a:lnTo>
                  <a:lnTo>
                    <a:pt x="202" y="2961"/>
                  </a:lnTo>
                  <a:lnTo>
                    <a:pt x="202" y="2961"/>
                  </a:lnTo>
                  <a:lnTo>
                    <a:pt x="346" y="3076"/>
                  </a:lnTo>
                  <a:lnTo>
                    <a:pt x="518" y="3162"/>
                  </a:lnTo>
                  <a:lnTo>
                    <a:pt x="691" y="3220"/>
                  </a:lnTo>
                  <a:lnTo>
                    <a:pt x="863" y="3249"/>
                  </a:lnTo>
                  <a:lnTo>
                    <a:pt x="863" y="3249"/>
                  </a:lnTo>
                  <a:lnTo>
                    <a:pt x="1007" y="3249"/>
                  </a:lnTo>
                  <a:lnTo>
                    <a:pt x="1150" y="3191"/>
                  </a:lnTo>
                  <a:lnTo>
                    <a:pt x="1294" y="3134"/>
                  </a:lnTo>
                  <a:lnTo>
                    <a:pt x="1409" y="3047"/>
                  </a:lnTo>
                  <a:lnTo>
                    <a:pt x="1409" y="3047"/>
                  </a:lnTo>
                  <a:lnTo>
                    <a:pt x="2185" y="2329"/>
                  </a:lnTo>
                  <a:lnTo>
                    <a:pt x="2185" y="2329"/>
                  </a:lnTo>
                  <a:lnTo>
                    <a:pt x="2473" y="2070"/>
                  </a:lnTo>
                  <a:lnTo>
                    <a:pt x="2760" y="1840"/>
                  </a:lnTo>
                  <a:lnTo>
                    <a:pt x="2760" y="1840"/>
                  </a:lnTo>
                  <a:lnTo>
                    <a:pt x="2961" y="1725"/>
                  </a:lnTo>
                  <a:lnTo>
                    <a:pt x="2961" y="1725"/>
                  </a:lnTo>
                  <a:lnTo>
                    <a:pt x="3191" y="1697"/>
                  </a:lnTo>
                  <a:lnTo>
                    <a:pt x="3191" y="1697"/>
                  </a:lnTo>
                  <a:lnTo>
                    <a:pt x="3421" y="1697"/>
                  </a:lnTo>
                  <a:lnTo>
                    <a:pt x="3680" y="1725"/>
                  </a:lnTo>
                  <a:lnTo>
                    <a:pt x="3680" y="1725"/>
                  </a:lnTo>
                  <a:lnTo>
                    <a:pt x="3881" y="1812"/>
                  </a:lnTo>
                  <a:lnTo>
                    <a:pt x="4025" y="1898"/>
                  </a:lnTo>
                  <a:lnTo>
                    <a:pt x="4168" y="2041"/>
                  </a:lnTo>
                  <a:lnTo>
                    <a:pt x="4168" y="2041"/>
                  </a:lnTo>
                  <a:lnTo>
                    <a:pt x="4254" y="2243"/>
                  </a:lnTo>
                  <a:lnTo>
                    <a:pt x="4254" y="2243"/>
                  </a:lnTo>
                  <a:lnTo>
                    <a:pt x="4312" y="2674"/>
                  </a:lnTo>
                  <a:lnTo>
                    <a:pt x="4312" y="2674"/>
                  </a:lnTo>
                  <a:lnTo>
                    <a:pt x="4341" y="2990"/>
                  </a:lnTo>
                  <a:lnTo>
                    <a:pt x="4369" y="3162"/>
                  </a:lnTo>
                  <a:lnTo>
                    <a:pt x="4398" y="3335"/>
                  </a:lnTo>
                  <a:lnTo>
                    <a:pt x="4398" y="3335"/>
                  </a:lnTo>
                  <a:lnTo>
                    <a:pt x="4456" y="3536"/>
                  </a:lnTo>
                  <a:lnTo>
                    <a:pt x="4599" y="3708"/>
                  </a:lnTo>
                  <a:lnTo>
                    <a:pt x="4599" y="3708"/>
                  </a:lnTo>
                  <a:lnTo>
                    <a:pt x="4714" y="3852"/>
                  </a:lnTo>
                  <a:lnTo>
                    <a:pt x="4858" y="3938"/>
                  </a:lnTo>
                  <a:lnTo>
                    <a:pt x="5030" y="3996"/>
                  </a:lnTo>
                  <a:lnTo>
                    <a:pt x="5203" y="4025"/>
                  </a:lnTo>
                  <a:lnTo>
                    <a:pt x="5203" y="4025"/>
                  </a:lnTo>
                  <a:lnTo>
                    <a:pt x="5260" y="4025"/>
                  </a:lnTo>
                  <a:lnTo>
                    <a:pt x="5260" y="4025"/>
                  </a:lnTo>
                  <a:lnTo>
                    <a:pt x="5404" y="4025"/>
                  </a:lnTo>
                  <a:lnTo>
                    <a:pt x="5577" y="3967"/>
                  </a:lnTo>
                  <a:lnTo>
                    <a:pt x="5720" y="3881"/>
                  </a:lnTo>
                  <a:lnTo>
                    <a:pt x="5864" y="3795"/>
                  </a:lnTo>
                  <a:lnTo>
                    <a:pt x="5979" y="3680"/>
                  </a:lnTo>
                  <a:lnTo>
                    <a:pt x="6065" y="3536"/>
                  </a:lnTo>
                  <a:lnTo>
                    <a:pt x="6123" y="3392"/>
                  </a:lnTo>
                  <a:lnTo>
                    <a:pt x="6123" y="3220"/>
                  </a:lnTo>
                  <a:lnTo>
                    <a:pt x="6123" y="3220"/>
                  </a:lnTo>
                  <a:lnTo>
                    <a:pt x="6094" y="2789"/>
                  </a:lnTo>
                  <a:lnTo>
                    <a:pt x="6065" y="2358"/>
                  </a:lnTo>
                  <a:lnTo>
                    <a:pt x="6065" y="2358"/>
                  </a:lnTo>
                  <a:lnTo>
                    <a:pt x="6008" y="2156"/>
                  </a:lnTo>
                  <a:lnTo>
                    <a:pt x="5979" y="1955"/>
                  </a:lnTo>
                  <a:lnTo>
                    <a:pt x="5835" y="1582"/>
                  </a:lnTo>
                  <a:lnTo>
                    <a:pt x="5835" y="1582"/>
                  </a:lnTo>
                  <a:lnTo>
                    <a:pt x="5634" y="1208"/>
                  </a:lnTo>
                  <a:lnTo>
                    <a:pt x="5519" y="1036"/>
                  </a:lnTo>
                  <a:lnTo>
                    <a:pt x="5375" y="863"/>
                  </a:lnTo>
                  <a:lnTo>
                    <a:pt x="5375" y="863"/>
                  </a:lnTo>
                  <a:lnTo>
                    <a:pt x="5203" y="691"/>
                  </a:lnTo>
                  <a:lnTo>
                    <a:pt x="5030" y="547"/>
                  </a:lnTo>
                  <a:lnTo>
                    <a:pt x="5030" y="547"/>
                  </a:lnTo>
                  <a:lnTo>
                    <a:pt x="4887" y="432"/>
                  </a:lnTo>
                  <a:lnTo>
                    <a:pt x="4743" y="346"/>
                  </a:lnTo>
                  <a:lnTo>
                    <a:pt x="4398" y="202"/>
                  </a:lnTo>
                  <a:lnTo>
                    <a:pt x="4312" y="173"/>
                  </a:lnTo>
                  <a:lnTo>
                    <a:pt x="4312" y="173"/>
                  </a:lnTo>
                  <a:lnTo>
                    <a:pt x="4053" y="87"/>
                  </a:lnTo>
                  <a:lnTo>
                    <a:pt x="3766" y="30"/>
                  </a:lnTo>
                  <a:lnTo>
                    <a:pt x="3766" y="30"/>
                  </a:lnTo>
                  <a:lnTo>
                    <a:pt x="3507" y="1"/>
                  </a:lnTo>
                  <a:lnTo>
                    <a:pt x="3220" y="1"/>
                  </a:lnTo>
                </a:path>
              </a:pathLst>
            </a:custGeom>
            <a:solidFill>
              <a:srgbClr val="FFFFFF">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631"/>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able of Contents">
  <p:cSld name="BLANK_1_1_1_1_1_1">
    <p:spTree>
      <p:nvGrpSpPr>
        <p:cNvPr id="1" name="Shape 632"/>
        <p:cNvGrpSpPr/>
        <p:nvPr/>
      </p:nvGrpSpPr>
      <p:grpSpPr>
        <a:xfrm>
          <a:off x="0" y="0"/>
          <a:ext cx="0" cy="0"/>
          <a:chOff x="0" y="0"/>
          <a:chExt cx="0" cy="0"/>
        </a:xfrm>
      </p:grpSpPr>
      <p:sp>
        <p:nvSpPr>
          <p:cNvPr id="633" name="Google Shape;633;p13"/>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634" name="Google Shape;634;p13"/>
          <p:cNvSpPr txBox="1">
            <a:spLocks noGrp="1"/>
          </p:cNvSpPr>
          <p:nvPr>
            <p:ph type="title" idx="2"/>
          </p:nvPr>
        </p:nvSpPr>
        <p:spPr>
          <a:xfrm>
            <a:off x="2069613" y="1433650"/>
            <a:ext cx="2305500" cy="5277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0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635" name="Google Shape;635;p13"/>
          <p:cNvSpPr txBox="1">
            <a:spLocks noGrp="1"/>
          </p:cNvSpPr>
          <p:nvPr>
            <p:ph type="subTitle" idx="1"/>
          </p:nvPr>
        </p:nvSpPr>
        <p:spPr>
          <a:xfrm>
            <a:off x="2069613" y="1961350"/>
            <a:ext cx="2305500" cy="5259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600"/>
              <a:buNone/>
              <a:defRPr/>
            </a:lvl2pPr>
            <a:lvl3pPr lvl="2" algn="ctr" rtl="0">
              <a:lnSpc>
                <a:spcPct val="100000"/>
              </a:lnSpc>
              <a:spcBef>
                <a:spcPts val="1600"/>
              </a:spcBef>
              <a:spcAft>
                <a:spcPts val="0"/>
              </a:spcAft>
              <a:buSzPts val="1600"/>
              <a:buNone/>
              <a:defRPr/>
            </a:lvl3pPr>
            <a:lvl4pPr lvl="3" algn="ctr" rtl="0">
              <a:lnSpc>
                <a:spcPct val="100000"/>
              </a:lnSpc>
              <a:spcBef>
                <a:spcPts val="1600"/>
              </a:spcBef>
              <a:spcAft>
                <a:spcPts val="0"/>
              </a:spcAft>
              <a:buSzPts val="1600"/>
              <a:buNone/>
              <a:defRPr/>
            </a:lvl4pPr>
            <a:lvl5pPr lvl="4" algn="ctr" rtl="0">
              <a:lnSpc>
                <a:spcPct val="100000"/>
              </a:lnSpc>
              <a:spcBef>
                <a:spcPts val="1600"/>
              </a:spcBef>
              <a:spcAft>
                <a:spcPts val="0"/>
              </a:spcAft>
              <a:buSzPts val="1600"/>
              <a:buNone/>
              <a:defRPr/>
            </a:lvl5pPr>
            <a:lvl6pPr lvl="5" algn="ctr" rtl="0">
              <a:lnSpc>
                <a:spcPct val="100000"/>
              </a:lnSpc>
              <a:spcBef>
                <a:spcPts val="1600"/>
              </a:spcBef>
              <a:spcAft>
                <a:spcPts val="0"/>
              </a:spcAft>
              <a:buSzPts val="1600"/>
              <a:buNone/>
              <a:defRPr/>
            </a:lvl6pPr>
            <a:lvl7pPr lvl="6" algn="ctr" rtl="0">
              <a:lnSpc>
                <a:spcPct val="100000"/>
              </a:lnSpc>
              <a:spcBef>
                <a:spcPts val="1600"/>
              </a:spcBef>
              <a:spcAft>
                <a:spcPts val="0"/>
              </a:spcAft>
              <a:buSzPts val="1600"/>
              <a:buNone/>
              <a:defRPr/>
            </a:lvl7pPr>
            <a:lvl8pPr lvl="7" algn="ctr" rtl="0">
              <a:lnSpc>
                <a:spcPct val="100000"/>
              </a:lnSpc>
              <a:spcBef>
                <a:spcPts val="1600"/>
              </a:spcBef>
              <a:spcAft>
                <a:spcPts val="0"/>
              </a:spcAft>
              <a:buSzPts val="1600"/>
              <a:buNone/>
              <a:defRPr/>
            </a:lvl8pPr>
            <a:lvl9pPr lvl="8" algn="ctr" rtl="0">
              <a:lnSpc>
                <a:spcPct val="100000"/>
              </a:lnSpc>
              <a:spcBef>
                <a:spcPts val="1600"/>
              </a:spcBef>
              <a:spcAft>
                <a:spcPts val="1600"/>
              </a:spcAft>
              <a:buSzPts val="1600"/>
              <a:buNone/>
              <a:defRPr/>
            </a:lvl9pPr>
          </a:lstStyle>
          <a:p>
            <a:endParaRPr/>
          </a:p>
        </p:txBody>
      </p:sp>
      <p:sp>
        <p:nvSpPr>
          <p:cNvPr id="636" name="Google Shape;636;p13"/>
          <p:cNvSpPr txBox="1">
            <a:spLocks noGrp="1"/>
          </p:cNvSpPr>
          <p:nvPr>
            <p:ph type="title" idx="3"/>
          </p:nvPr>
        </p:nvSpPr>
        <p:spPr>
          <a:xfrm>
            <a:off x="5922982" y="1433650"/>
            <a:ext cx="2305500" cy="5277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0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637" name="Google Shape;637;p13"/>
          <p:cNvSpPr txBox="1">
            <a:spLocks noGrp="1"/>
          </p:cNvSpPr>
          <p:nvPr>
            <p:ph type="subTitle" idx="4"/>
          </p:nvPr>
        </p:nvSpPr>
        <p:spPr>
          <a:xfrm>
            <a:off x="5922983" y="1961350"/>
            <a:ext cx="2305500" cy="5259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600"/>
              <a:buNone/>
              <a:defRPr/>
            </a:lvl2pPr>
            <a:lvl3pPr lvl="2" algn="ctr" rtl="0">
              <a:lnSpc>
                <a:spcPct val="100000"/>
              </a:lnSpc>
              <a:spcBef>
                <a:spcPts val="1600"/>
              </a:spcBef>
              <a:spcAft>
                <a:spcPts val="0"/>
              </a:spcAft>
              <a:buSzPts val="1600"/>
              <a:buNone/>
              <a:defRPr/>
            </a:lvl3pPr>
            <a:lvl4pPr lvl="3" algn="ctr" rtl="0">
              <a:lnSpc>
                <a:spcPct val="100000"/>
              </a:lnSpc>
              <a:spcBef>
                <a:spcPts val="1600"/>
              </a:spcBef>
              <a:spcAft>
                <a:spcPts val="0"/>
              </a:spcAft>
              <a:buSzPts val="1600"/>
              <a:buNone/>
              <a:defRPr/>
            </a:lvl4pPr>
            <a:lvl5pPr lvl="4" algn="ctr" rtl="0">
              <a:lnSpc>
                <a:spcPct val="100000"/>
              </a:lnSpc>
              <a:spcBef>
                <a:spcPts val="1600"/>
              </a:spcBef>
              <a:spcAft>
                <a:spcPts val="0"/>
              </a:spcAft>
              <a:buSzPts val="1600"/>
              <a:buNone/>
              <a:defRPr/>
            </a:lvl5pPr>
            <a:lvl6pPr lvl="5" algn="ctr" rtl="0">
              <a:lnSpc>
                <a:spcPct val="100000"/>
              </a:lnSpc>
              <a:spcBef>
                <a:spcPts val="1600"/>
              </a:spcBef>
              <a:spcAft>
                <a:spcPts val="0"/>
              </a:spcAft>
              <a:buSzPts val="1600"/>
              <a:buNone/>
              <a:defRPr/>
            </a:lvl6pPr>
            <a:lvl7pPr lvl="6" algn="ctr" rtl="0">
              <a:lnSpc>
                <a:spcPct val="100000"/>
              </a:lnSpc>
              <a:spcBef>
                <a:spcPts val="1600"/>
              </a:spcBef>
              <a:spcAft>
                <a:spcPts val="0"/>
              </a:spcAft>
              <a:buSzPts val="1600"/>
              <a:buNone/>
              <a:defRPr/>
            </a:lvl7pPr>
            <a:lvl8pPr lvl="7" algn="ctr" rtl="0">
              <a:lnSpc>
                <a:spcPct val="100000"/>
              </a:lnSpc>
              <a:spcBef>
                <a:spcPts val="1600"/>
              </a:spcBef>
              <a:spcAft>
                <a:spcPts val="0"/>
              </a:spcAft>
              <a:buSzPts val="1600"/>
              <a:buNone/>
              <a:defRPr/>
            </a:lvl8pPr>
            <a:lvl9pPr lvl="8" algn="ctr" rtl="0">
              <a:lnSpc>
                <a:spcPct val="100000"/>
              </a:lnSpc>
              <a:spcBef>
                <a:spcPts val="1600"/>
              </a:spcBef>
              <a:spcAft>
                <a:spcPts val="1600"/>
              </a:spcAft>
              <a:buSzPts val="1600"/>
              <a:buNone/>
              <a:defRPr/>
            </a:lvl9pPr>
          </a:lstStyle>
          <a:p>
            <a:endParaRPr/>
          </a:p>
        </p:txBody>
      </p:sp>
      <p:sp>
        <p:nvSpPr>
          <p:cNvPr id="638" name="Google Shape;638;p13"/>
          <p:cNvSpPr txBox="1">
            <a:spLocks noGrp="1"/>
          </p:cNvSpPr>
          <p:nvPr>
            <p:ph type="title" idx="5"/>
          </p:nvPr>
        </p:nvSpPr>
        <p:spPr>
          <a:xfrm>
            <a:off x="2069613" y="2734613"/>
            <a:ext cx="2305500" cy="5277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0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639" name="Google Shape;639;p13"/>
          <p:cNvSpPr txBox="1">
            <a:spLocks noGrp="1"/>
          </p:cNvSpPr>
          <p:nvPr>
            <p:ph type="subTitle" idx="6"/>
          </p:nvPr>
        </p:nvSpPr>
        <p:spPr>
          <a:xfrm>
            <a:off x="2069613" y="3262325"/>
            <a:ext cx="2305500" cy="5259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600"/>
              <a:buNone/>
              <a:defRPr/>
            </a:lvl2pPr>
            <a:lvl3pPr lvl="2" algn="ctr" rtl="0">
              <a:lnSpc>
                <a:spcPct val="100000"/>
              </a:lnSpc>
              <a:spcBef>
                <a:spcPts val="1600"/>
              </a:spcBef>
              <a:spcAft>
                <a:spcPts val="0"/>
              </a:spcAft>
              <a:buSzPts val="1600"/>
              <a:buNone/>
              <a:defRPr/>
            </a:lvl3pPr>
            <a:lvl4pPr lvl="3" algn="ctr" rtl="0">
              <a:lnSpc>
                <a:spcPct val="100000"/>
              </a:lnSpc>
              <a:spcBef>
                <a:spcPts val="1600"/>
              </a:spcBef>
              <a:spcAft>
                <a:spcPts val="0"/>
              </a:spcAft>
              <a:buSzPts val="1600"/>
              <a:buNone/>
              <a:defRPr/>
            </a:lvl4pPr>
            <a:lvl5pPr lvl="4" algn="ctr" rtl="0">
              <a:lnSpc>
                <a:spcPct val="100000"/>
              </a:lnSpc>
              <a:spcBef>
                <a:spcPts val="1600"/>
              </a:spcBef>
              <a:spcAft>
                <a:spcPts val="0"/>
              </a:spcAft>
              <a:buSzPts val="1600"/>
              <a:buNone/>
              <a:defRPr/>
            </a:lvl5pPr>
            <a:lvl6pPr lvl="5" algn="ctr" rtl="0">
              <a:lnSpc>
                <a:spcPct val="100000"/>
              </a:lnSpc>
              <a:spcBef>
                <a:spcPts val="1600"/>
              </a:spcBef>
              <a:spcAft>
                <a:spcPts val="0"/>
              </a:spcAft>
              <a:buSzPts val="1600"/>
              <a:buNone/>
              <a:defRPr/>
            </a:lvl6pPr>
            <a:lvl7pPr lvl="6" algn="ctr" rtl="0">
              <a:lnSpc>
                <a:spcPct val="100000"/>
              </a:lnSpc>
              <a:spcBef>
                <a:spcPts val="1600"/>
              </a:spcBef>
              <a:spcAft>
                <a:spcPts val="0"/>
              </a:spcAft>
              <a:buSzPts val="1600"/>
              <a:buNone/>
              <a:defRPr/>
            </a:lvl7pPr>
            <a:lvl8pPr lvl="7" algn="ctr" rtl="0">
              <a:lnSpc>
                <a:spcPct val="100000"/>
              </a:lnSpc>
              <a:spcBef>
                <a:spcPts val="1600"/>
              </a:spcBef>
              <a:spcAft>
                <a:spcPts val="0"/>
              </a:spcAft>
              <a:buSzPts val="1600"/>
              <a:buNone/>
              <a:defRPr/>
            </a:lvl8pPr>
            <a:lvl9pPr lvl="8" algn="ctr" rtl="0">
              <a:lnSpc>
                <a:spcPct val="100000"/>
              </a:lnSpc>
              <a:spcBef>
                <a:spcPts val="1600"/>
              </a:spcBef>
              <a:spcAft>
                <a:spcPts val="1600"/>
              </a:spcAft>
              <a:buSzPts val="1600"/>
              <a:buNone/>
              <a:defRPr/>
            </a:lvl9pPr>
          </a:lstStyle>
          <a:p>
            <a:endParaRPr/>
          </a:p>
        </p:txBody>
      </p:sp>
      <p:sp>
        <p:nvSpPr>
          <p:cNvPr id="640" name="Google Shape;640;p13"/>
          <p:cNvSpPr txBox="1">
            <a:spLocks noGrp="1"/>
          </p:cNvSpPr>
          <p:nvPr>
            <p:ph type="title" idx="7"/>
          </p:nvPr>
        </p:nvSpPr>
        <p:spPr>
          <a:xfrm>
            <a:off x="5922982" y="2734613"/>
            <a:ext cx="2305500" cy="5277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0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641" name="Google Shape;641;p13"/>
          <p:cNvSpPr txBox="1">
            <a:spLocks noGrp="1"/>
          </p:cNvSpPr>
          <p:nvPr>
            <p:ph type="subTitle" idx="8"/>
          </p:nvPr>
        </p:nvSpPr>
        <p:spPr>
          <a:xfrm>
            <a:off x="5922983" y="3262325"/>
            <a:ext cx="2305500" cy="5259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600"/>
              <a:buNone/>
              <a:defRPr/>
            </a:lvl2pPr>
            <a:lvl3pPr lvl="2" algn="ctr" rtl="0">
              <a:lnSpc>
                <a:spcPct val="100000"/>
              </a:lnSpc>
              <a:spcBef>
                <a:spcPts val="1600"/>
              </a:spcBef>
              <a:spcAft>
                <a:spcPts val="0"/>
              </a:spcAft>
              <a:buSzPts val="1600"/>
              <a:buNone/>
              <a:defRPr/>
            </a:lvl3pPr>
            <a:lvl4pPr lvl="3" algn="ctr" rtl="0">
              <a:lnSpc>
                <a:spcPct val="100000"/>
              </a:lnSpc>
              <a:spcBef>
                <a:spcPts val="1600"/>
              </a:spcBef>
              <a:spcAft>
                <a:spcPts val="0"/>
              </a:spcAft>
              <a:buSzPts val="1600"/>
              <a:buNone/>
              <a:defRPr/>
            </a:lvl4pPr>
            <a:lvl5pPr lvl="4" algn="ctr" rtl="0">
              <a:lnSpc>
                <a:spcPct val="100000"/>
              </a:lnSpc>
              <a:spcBef>
                <a:spcPts val="1600"/>
              </a:spcBef>
              <a:spcAft>
                <a:spcPts val="0"/>
              </a:spcAft>
              <a:buSzPts val="1600"/>
              <a:buNone/>
              <a:defRPr/>
            </a:lvl5pPr>
            <a:lvl6pPr lvl="5" algn="ctr" rtl="0">
              <a:lnSpc>
                <a:spcPct val="100000"/>
              </a:lnSpc>
              <a:spcBef>
                <a:spcPts val="1600"/>
              </a:spcBef>
              <a:spcAft>
                <a:spcPts val="0"/>
              </a:spcAft>
              <a:buSzPts val="1600"/>
              <a:buNone/>
              <a:defRPr/>
            </a:lvl6pPr>
            <a:lvl7pPr lvl="6" algn="ctr" rtl="0">
              <a:lnSpc>
                <a:spcPct val="100000"/>
              </a:lnSpc>
              <a:spcBef>
                <a:spcPts val="1600"/>
              </a:spcBef>
              <a:spcAft>
                <a:spcPts val="0"/>
              </a:spcAft>
              <a:buSzPts val="1600"/>
              <a:buNone/>
              <a:defRPr/>
            </a:lvl7pPr>
            <a:lvl8pPr lvl="7" algn="ctr" rtl="0">
              <a:lnSpc>
                <a:spcPct val="100000"/>
              </a:lnSpc>
              <a:spcBef>
                <a:spcPts val="1600"/>
              </a:spcBef>
              <a:spcAft>
                <a:spcPts val="0"/>
              </a:spcAft>
              <a:buSzPts val="1600"/>
              <a:buNone/>
              <a:defRPr/>
            </a:lvl8pPr>
            <a:lvl9pPr lvl="8" algn="ctr" rtl="0">
              <a:lnSpc>
                <a:spcPct val="100000"/>
              </a:lnSpc>
              <a:spcBef>
                <a:spcPts val="1600"/>
              </a:spcBef>
              <a:spcAft>
                <a:spcPts val="1600"/>
              </a:spcAft>
              <a:buSzPts val="1600"/>
              <a:buNone/>
              <a:defRPr/>
            </a:lvl9pPr>
          </a:lstStyle>
          <a:p>
            <a:endParaRPr/>
          </a:p>
        </p:txBody>
      </p:sp>
      <p:sp>
        <p:nvSpPr>
          <p:cNvPr id="642" name="Google Shape;642;p13"/>
          <p:cNvSpPr txBox="1">
            <a:spLocks noGrp="1"/>
          </p:cNvSpPr>
          <p:nvPr>
            <p:ph type="title" idx="9" hasCustomPrompt="1"/>
          </p:nvPr>
        </p:nvSpPr>
        <p:spPr>
          <a:xfrm>
            <a:off x="874125" y="1480138"/>
            <a:ext cx="1048200" cy="1048200"/>
          </a:xfrm>
          <a:prstGeom prst="rect">
            <a:avLst/>
          </a:prstGeom>
          <a:solidFill>
            <a:schemeClr val="lt2"/>
          </a:solidFill>
          <a:ln>
            <a:noFill/>
          </a:ln>
        </p:spPr>
        <p:txBody>
          <a:bodyPr spcFirstLastPara="1" wrap="square" lIns="91425" tIns="91425" rIns="91425" bIns="91425" anchor="ctr" anchorCtr="0">
            <a:noAutofit/>
          </a:bodyPr>
          <a:lstStyle>
            <a:lvl1pPr lvl="0" algn="ctr" rtl="0">
              <a:spcBef>
                <a:spcPts val="0"/>
              </a:spcBef>
              <a:spcAft>
                <a:spcPts val="0"/>
              </a:spcAft>
              <a:buSzPts val="6000"/>
              <a:buNone/>
              <a:defRPr sz="3600">
                <a:solidFill>
                  <a:schemeClr val="lt1"/>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643" name="Google Shape;643;p13"/>
          <p:cNvSpPr txBox="1">
            <a:spLocks noGrp="1"/>
          </p:cNvSpPr>
          <p:nvPr>
            <p:ph type="title" idx="13" hasCustomPrompt="1"/>
          </p:nvPr>
        </p:nvSpPr>
        <p:spPr>
          <a:xfrm>
            <a:off x="874125" y="2749938"/>
            <a:ext cx="1048200" cy="1048200"/>
          </a:xfrm>
          <a:prstGeom prst="rect">
            <a:avLst/>
          </a:prstGeom>
          <a:solidFill>
            <a:schemeClr val="accent1"/>
          </a:solidFill>
          <a:ln>
            <a:noFill/>
          </a:ln>
        </p:spPr>
        <p:txBody>
          <a:bodyPr spcFirstLastPara="1" wrap="square" lIns="91425" tIns="91425" rIns="91425" bIns="91425" anchor="ctr" anchorCtr="0">
            <a:noAutofit/>
          </a:bodyPr>
          <a:lstStyle>
            <a:lvl1pPr lvl="0" algn="ctr" rtl="0">
              <a:spcBef>
                <a:spcPts val="0"/>
              </a:spcBef>
              <a:spcAft>
                <a:spcPts val="0"/>
              </a:spcAft>
              <a:buSzPts val="6000"/>
              <a:buNone/>
              <a:defRPr sz="3600">
                <a:solidFill>
                  <a:schemeClr val="lt1"/>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644" name="Google Shape;644;p13"/>
          <p:cNvSpPr txBox="1">
            <a:spLocks noGrp="1"/>
          </p:cNvSpPr>
          <p:nvPr>
            <p:ph type="title" idx="14" hasCustomPrompt="1"/>
          </p:nvPr>
        </p:nvSpPr>
        <p:spPr>
          <a:xfrm>
            <a:off x="4724300" y="1480138"/>
            <a:ext cx="1048200" cy="1048200"/>
          </a:xfrm>
          <a:prstGeom prst="rect">
            <a:avLst/>
          </a:prstGeom>
          <a:solidFill>
            <a:schemeClr val="accent2"/>
          </a:solidFill>
          <a:ln>
            <a:noFill/>
          </a:ln>
        </p:spPr>
        <p:txBody>
          <a:bodyPr spcFirstLastPara="1" wrap="square" lIns="91425" tIns="91425" rIns="91425" bIns="91425" anchor="ctr" anchorCtr="0">
            <a:noAutofit/>
          </a:bodyPr>
          <a:lstStyle>
            <a:lvl1pPr lvl="0" algn="ctr" rtl="0">
              <a:spcBef>
                <a:spcPts val="0"/>
              </a:spcBef>
              <a:spcAft>
                <a:spcPts val="0"/>
              </a:spcAft>
              <a:buSzPts val="6000"/>
              <a:buNone/>
              <a:defRPr sz="3600">
                <a:solidFill>
                  <a:schemeClr val="lt1"/>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645" name="Google Shape;645;p13"/>
          <p:cNvSpPr txBox="1">
            <a:spLocks noGrp="1"/>
          </p:cNvSpPr>
          <p:nvPr>
            <p:ph type="title" idx="15" hasCustomPrompt="1"/>
          </p:nvPr>
        </p:nvSpPr>
        <p:spPr>
          <a:xfrm>
            <a:off x="4724300" y="2749938"/>
            <a:ext cx="1048200" cy="1048200"/>
          </a:xfrm>
          <a:prstGeom prst="rect">
            <a:avLst/>
          </a:prstGeom>
          <a:solidFill>
            <a:schemeClr val="accent3"/>
          </a:solidFill>
          <a:ln>
            <a:noFill/>
          </a:ln>
        </p:spPr>
        <p:txBody>
          <a:bodyPr spcFirstLastPara="1" wrap="square" lIns="91425" tIns="91425" rIns="91425" bIns="91425" anchor="ctr" anchorCtr="0">
            <a:noAutofit/>
          </a:bodyPr>
          <a:lstStyle>
            <a:lvl1pPr lvl="0" algn="ctr" rtl="0">
              <a:spcBef>
                <a:spcPts val="0"/>
              </a:spcBef>
              <a:spcAft>
                <a:spcPts val="0"/>
              </a:spcAft>
              <a:buSzPts val="6000"/>
              <a:buNone/>
              <a:defRPr sz="3600">
                <a:solidFill>
                  <a:schemeClr val="lt1"/>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646" name="Google Shape;646;p13"/>
          <p:cNvSpPr/>
          <p:nvPr/>
        </p:nvSpPr>
        <p:spPr>
          <a:xfrm>
            <a:off x="6246531" y="4335525"/>
            <a:ext cx="2897338" cy="801779"/>
          </a:xfrm>
          <a:custGeom>
            <a:avLst/>
            <a:gdLst/>
            <a:ahLst/>
            <a:cxnLst/>
            <a:rect l="l" t="t" r="r" b="b"/>
            <a:pathLst>
              <a:path w="150746" h="19430" extrusionOk="0">
                <a:moveTo>
                  <a:pt x="0" y="1"/>
                </a:moveTo>
                <a:lnTo>
                  <a:pt x="0" y="19429"/>
                </a:lnTo>
                <a:lnTo>
                  <a:pt x="150746" y="19429"/>
                </a:lnTo>
                <a:lnTo>
                  <a:pt x="15074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13"/>
          <p:cNvSpPr/>
          <p:nvPr/>
        </p:nvSpPr>
        <p:spPr>
          <a:xfrm>
            <a:off x="0" y="4335513"/>
            <a:ext cx="6246537" cy="801779"/>
          </a:xfrm>
          <a:custGeom>
            <a:avLst/>
            <a:gdLst/>
            <a:ahLst/>
            <a:cxnLst/>
            <a:rect l="l" t="t" r="r" b="b"/>
            <a:pathLst>
              <a:path w="150746" h="19430" extrusionOk="0">
                <a:moveTo>
                  <a:pt x="0" y="1"/>
                </a:moveTo>
                <a:lnTo>
                  <a:pt x="0" y="19429"/>
                </a:lnTo>
                <a:lnTo>
                  <a:pt x="150746" y="19429"/>
                </a:lnTo>
                <a:lnTo>
                  <a:pt x="15074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48" name="Google Shape;648;p13"/>
          <p:cNvGrpSpPr/>
          <p:nvPr/>
        </p:nvGrpSpPr>
        <p:grpSpPr>
          <a:xfrm rot="494726">
            <a:off x="352259" y="4386690"/>
            <a:ext cx="3085814" cy="1379433"/>
            <a:chOff x="4289950" y="3866650"/>
            <a:chExt cx="2081600" cy="930525"/>
          </a:xfrm>
        </p:grpSpPr>
        <p:sp>
          <p:nvSpPr>
            <p:cNvPr id="649" name="Google Shape;649;p13"/>
            <p:cNvSpPr/>
            <p:nvPr/>
          </p:nvSpPr>
          <p:spPr>
            <a:xfrm>
              <a:off x="4325875" y="4075025"/>
              <a:ext cx="2045675" cy="722150"/>
            </a:xfrm>
            <a:custGeom>
              <a:avLst/>
              <a:gdLst/>
              <a:ahLst/>
              <a:cxnLst/>
              <a:rect l="l" t="t" r="r" b="b"/>
              <a:pathLst>
                <a:path w="81827" h="28886" extrusionOk="0">
                  <a:moveTo>
                    <a:pt x="68979" y="0"/>
                  </a:moveTo>
                  <a:lnTo>
                    <a:pt x="68778" y="87"/>
                  </a:lnTo>
                  <a:lnTo>
                    <a:pt x="68519" y="230"/>
                  </a:lnTo>
                  <a:lnTo>
                    <a:pt x="68260" y="460"/>
                  </a:lnTo>
                  <a:lnTo>
                    <a:pt x="67944" y="748"/>
                  </a:lnTo>
                  <a:lnTo>
                    <a:pt x="67599" y="1121"/>
                  </a:lnTo>
                  <a:lnTo>
                    <a:pt x="67254" y="1552"/>
                  </a:lnTo>
                  <a:lnTo>
                    <a:pt x="66450" y="2616"/>
                  </a:lnTo>
                  <a:lnTo>
                    <a:pt x="65501" y="3938"/>
                  </a:lnTo>
                  <a:lnTo>
                    <a:pt x="64467" y="5490"/>
                  </a:lnTo>
                  <a:lnTo>
                    <a:pt x="63288" y="7301"/>
                  </a:lnTo>
                  <a:lnTo>
                    <a:pt x="61995" y="9313"/>
                  </a:lnTo>
                  <a:lnTo>
                    <a:pt x="59868" y="12589"/>
                  </a:lnTo>
                  <a:lnTo>
                    <a:pt x="58776" y="14198"/>
                  </a:lnTo>
                  <a:lnTo>
                    <a:pt x="57770" y="15693"/>
                  </a:lnTo>
                  <a:lnTo>
                    <a:pt x="56822" y="16986"/>
                  </a:lnTo>
                  <a:lnTo>
                    <a:pt x="56390" y="17532"/>
                  </a:lnTo>
                  <a:lnTo>
                    <a:pt x="55988" y="17992"/>
                  </a:lnTo>
                  <a:lnTo>
                    <a:pt x="55614" y="18395"/>
                  </a:lnTo>
                  <a:lnTo>
                    <a:pt x="55298" y="18682"/>
                  </a:lnTo>
                  <a:lnTo>
                    <a:pt x="55011" y="18855"/>
                  </a:lnTo>
                  <a:lnTo>
                    <a:pt x="54896" y="18912"/>
                  </a:lnTo>
                  <a:lnTo>
                    <a:pt x="54781" y="18941"/>
                  </a:lnTo>
                  <a:lnTo>
                    <a:pt x="54752" y="18941"/>
                  </a:lnTo>
                  <a:lnTo>
                    <a:pt x="54637" y="18912"/>
                  </a:lnTo>
                  <a:lnTo>
                    <a:pt x="54494" y="18883"/>
                  </a:lnTo>
                  <a:lnTo>
                    <a:pt x="54177" y="18740"/>
                  </a:lnTo>
                  <a:lnTo>
                    <a:pt x="53775" y="18481"/>
                  </a:lnTo>
                  <a:lnTo>
                    <a:pt x="53344" y="18165"/>
                  </a:lnTo>
                  <a:lnTo>
                    <a:pt x="52855" y="17762"/>
                  </a:lnTo>
                  <a:lnTo>
                    <a:pt x="52338" y="17303"/>
                  </a:lnTo>
                  <a:lnTo>
                    <a:pt x="51188" y="16239"/>
                  </a:lnTo>
                  <a:lnTo>
                    <a:pt x="49952" y="15003"/>
                  </a:lnTo>
                  <a:lnTo>
                    <a:pt x="48659" y="13681"/>
                  </a:lnTo>
                  <a:lnTo>
                    <a:pt x="46187" y="11037"/>
                  </a:lnTo>
                  <a:lnTo>
                    <a:pt x="43773" y="8450"/>
                  </a:lnTo>
                  <a:lnTo>
                    <a:pt x="42796" y="7444"/>
                  </a:lnTo>
                  <a:lnTo>
                    <a:pt x="41991" y="6640"/>
                  </a:lnTo>
                  <a:lnTo>
                    <a:pt x="41301" y="6007"/>
                  </a:lnTo>
                  <a:lnTo>
                    <a:pt x="40755" y="5576"/>
                  </a:lnTo>
                  <a:lnTo>
                    <a:pt x="40554" y="5433"/>
                  </a:lnTo>
                  <a:lnTo>
                    <a:pt x="40353" y="5318"/>
                  </a:lnTo>
                  <a:lnTo>
                    <a:pt x="40181" y="5260"/>
                  </a:lnTo>
                  <a:lnTo>
                    <a:pt x="40037" y="5231"/>
                  </a:lnTo>
                  <a:lnTo>
                    <a:pt x="39951" y="5231"/>
                  </a:lnTo>
                  <a:lnTo>
                    <a:pt x="39807" y="5318"/>
                  </a:lnTo>
                  <a:lnTo>
                    <a:pt x="39634" y="5433"/>
                  </a:lnTo>
                  <a:lnTo>
                    <a:pt x="39405" y="5634"/>
                  </a:lnTo>
                  <a:lnTo>
                    <a:pt x="39175" y="5921"/>
                  </a:lnTo>
                  <a:lnTo>
                    <a:pt x="38542" y="6640"/>
                  </a:lnTo>
                  <a:lnTo>
                    <a:pt x="37824" y="7588"/>
                  </a:lnTo>
                  <a:lnTo>
                    <a:pt x="36933" y="8795"/>
                  </a:lnTo>
                  <a:lnTo>
                    <a:pt x="35927" y="10204"/>
                  </a:lnTo>
                  <a:lnTo>
                    <a:pt x="33541" y="13624"/>
                  </a:lnTo>
                  <a:lnTo>
                    <a:pt x="30955" y="17303"/>
                  </a:lnTo>
                  <a:lnTo>
                    <a:pt x="29604" y="19171"/>
                  </a:lnTo>
                  <a:lnTo>
                    <a:pt x="28339" y="20895"/>
                  </a:lnTo>
                  <a:lnTo>
                    <a:pt x="27161" y="22418"/>
                  </a:lnTo>
                  <a:lnTo>
                    <a:pt x="26644" y="23079"/>
                  </a:lnTo>
                  <a:lnTo>
                    <a:pt x="26155" y="23654"/>
                  </a:lnTo>
                  <a:lnTo>
                    <a:pt x="25724" y="24114"/>
                  </a:lnTo>
                  <a:lnTo>
                    <a:pt x="25350" y="24459"/>
                  </a:lnTo>
                  <a:lnTo>
                    <a:pt x="25063" y="24689"/>
                  </a:lnTo>
                  <a:lnTo>
                    <a:pt x="24919" y="24746"/>
                  </a:lnTo>
                  <a:lnTo>
                    <a:pt x="24804" y="24775"/>
                  </a:lnTo>
                  <a:lnTo>
                    <a:pt x="24775" y="24775"/>
                  </a:lnTo>
                  <a:lnTo>
                    <a:pt x="24574" y="24746"/>
                  </a:lnTo>
                  <a:lnTo>
                    <a:pt x="24373" y="24660"/>
                  </a:lnTo>
                  <a:lnTo>
                    <a:pt x="24086" y="24516"/>
                  </a:lnTo>
                  <a:lnTo>
                    <a:pt x="23798" y="24315"/>
                  </a:lnTo>
                  <a:lnTo>
                    <a:pt x="23109" y="23769"/>
                  </a:lnTo>
                  <a:lnTo>
                    <a:pt x="22304" y="23051"/>
                  </a:lnTo>
                  <a:lnTo>
                    <a:pt x="21442" y="22246"/>
                  </a:lnTo>
                  <a:lnTo>
                    <a:pt x="20522" y="21326"/>
                  </a:lnTo>
                  <a:lnTo>
                    <a:pt x="18625" y="19429"/>
                  </a:lnTo>
                  <a:lnTo>
                    <a:pt x="17389" y="18165"/>
                  </a:lnTo>
                  <a:lnTo>
                    <a:pt x="16153" y="16929"/>
                  </a:lnTo>
                  <a:lnTo>
                    <a:pt x="14946" y="15779"/>
                  </a:lnTo>
                  <a:lnTo>
                    <a:pt x="13797" y="14716"/>
                  </a:lnTo>
                  <a:lnTo>
                    <a:pt x="13250" y="14256"/>
                  </a:lnTo>
                  <a:lnTo>
                    <a:pt x="12733" y="13854"/>
                  </a:lnTo>
                  <a:lnTo>
                    <a:pt x="12245" y="13480"/>
                  </a:lnTo>
                  <a:lnTo>
                    <a:pt x="11785" y="13164"/>
                  </a:lnTo>
                  <a:lnTo>
                    <a:pt x="11354" y="12905"/>
                  </a:lnTo>
                  <a:lnTo>
                    <a:pt x="10951" y="12704"/>
                  </a:lnTo>
                  <a:lnTo>
                    <a:pt x="10578" y="12589"/>
                  </a:lnTo>
                  <a:lnTo>
                    <a:pt x="10405" y="12560"/>
                  </a:lnTo>
                  <a:lnTo>
                    <a:pt x="10261" y="12560"/>
                  </a:lnTo>
                  <a:lnTo>
                    <a:pt x="10031" y="12589"/>
                  </a:lnTo>
                  <a:lnTo>
                    <a:pt x="9859" y="12646"/>
                  </a:lnTo>
                  <a:lnTo>
                    <a:pt x="9658" y="12733"/>
                  </a:lnTo>
                  <a:lnTo>
                    <a:pt x="9485" y="12848"/>
                  </a:lnTo>
                  <a:lnTo>
                    <a:pt x="9284" y="12991"/>
                  </a:lnTo>
                  <a:lnTo>
                    <a:pt x="8882" y="13394"/>
                  </a:lnTo>
                  <a:lnTo>
                    <a:pt x="8422" y="13882"/>
                  </a:lnTo>
                  <a:lnTo>
                    <a:pt x="7962" y="14457"/>
                  </a:lnTo>
                  <a:lnTo>
                    <a:pt x="7474" y="15147"/>
                  </a:lnTo>
                  <a:lnTo>
                    <a:pt x="6985" y="15894"/>
                  </a:lnTo>
                  <a:lnTo>
                    <a:pt x="6439" y="16728"/>
                  </a:lnTo>
                  <a:lnTo>
                    <a:pt x="5922" y="17647"/>
                  </a:lnTo>
                  <a:lnTo>
                    <a:pt x="5347" y="18596"/>
                  </a:lnTo>
                  <a:lnTo>
                    <a:pt x="4226" y="20665"/>
                  </a:lnTo>
                  <a:lnTo>
                    <a:pt x="3047" y="22878"/>
                  </a:lnTo>
                  <a:lnTo>
                    <a:pt x="1869" y="25178"/>
                  </a:lnTo>
                  <a:lnTo>
                    <a:pt x="691" y="27448"/>
                  </a:lnTo>
                  <a:lnTo>
                    <a:pt x="288" y="28224"/>
                  </a:lnTo>
                  <a:lnTo>
                    <a:pt x="1" y="28655"/>
                  </a:lnTo>
                  <a:lnTo>
                    <a:pt x="317" y="28885"/>
                  </a:lnTo>
                  <a:lnTo>
                    <a:pt x="432" y="28713"/>
                  </a:lnTo>
                  <a:lnTo>
                    <a:pt x="604" y="28454"/>
                  </a:lnTo>
                  <a:lnTo>
                    <a:pt x="1007" y="27678"/>
                  </a:lnTo>
                  <a:lnTo>
                    <a:pt x="2214" y="25350"/>
                  </a:lnTo>
                  <a:lnTo>
                    <a:pt x="3105" y="23626"/>
                  </a:lnTo>
                  <a:lnTo>
                    <a:pt x="4111" y="21700"/>
                  </a:lnTo>
                  <a:lnTo>
                    <a:pt x="5203" y="19688"/>
                  </a:lnTo>
                  <a:lnTo>
                    <a:pt x="6295" y="17734"/>
                  </a:lnTo>
                  <a:lnTo>
                    <a:pt x="6870" y="16814"/>
                  </a:lnTo>
                  <a:lnTo>
                    <a:pt x="7387" y="15952"/>
                  </a:lnTo>
                  <a:lnTo>
                    <a:pt x="7933" y="15176"/>
                  </a:lnTo>
                  <a:lnTo>
                    <a:pt x="8422" y="14486"/>
                  </a:lnTo>
                  <a:lnTo>
                    <a:pt x="8911" y="13911"/>
                  </a:lnTo>
                  <a:lnTo>
                    <a:pt x="9342" y="13451"/>
                  </a:lnTo>
                  <a:lnTo>
                    <a:pt x="9572" y="13279"/>
                  </a:lnTo>
                  <a:lnTo>
                    <a:pt x="9744" y="13135"/>
                  </a:lnTo>
                  <a:lnTo>
                    <a:pt x="9945" y="13020"/>
                  </a:lnTo>
                  <a:lnTo>
                    <a:pt x="10118" y="12963"/>
                  </a:lnTo>
                  <a:lnTo>
                    <a:pt x="10290" y="12934"/>
                  </a:lnTo>
                  <a:lnTo>
                    <a:pt x="10405" y="12963"/>
                  </a:lnTo>
                  <a:lnTo>
                    <a:pt x="10578" y="12991"/>
                  </a:lnTo>
                  <a:lnTo>
                    <a:pt x="10922" y="13106"/>
                  </a:lnTo>
                  <a:lnTo>
                    <a:pt x="11296" y="13308"/>
                  </a:lnTo>
                  <a:lnTo>
                    <a:pt x="11727" y="13566"/>
                  </a:lnTo>
                  <a:lnTo>
                    <a:pt x="12187" y="13911"/>
                  </a:lnTo>
                  <a:lnTo>
                    <a:pt x="12676" y="14285"/>
                  </a:lnTo>
                  <a:lnTo>
                    <a:pt x="13193" y="14716"/>
                  </a:lnTo>
                  <a:lnTo>
                    <a:pt x="13739" y="15204"/>
                  </a:lnTo>
                  <a:lnTo>
                    <a:pt x="14889" y="16239"/>
                  </a:lnTo>
                  <a:lnTo>
                    <a:pt x="16038" y="17360"/>
                  </a:lnTo>
                  <a:lnTo>
                    <a:pt x="18366" y="19717"/>
                  </a:lnTo>
                  <a:lnTo>
                    <a:pt x="20579" y="21930"/>
                  </a:lnTo>
                  <a:lnTo>
                    <a:pt x="21528" y="22850"/>
                  </a:lnTo>
                  <a:lnTo>
                    <a:pt x="22361" y="23654"/>
                  </a:lnTo>
                  <a:lnTo>
                    <a:pt x="23109" y="24258"/>
                  </a:lnTo>
                  <a:lnTo>
                    <a:pt x="23453" y="24516"/>
                  </a:lnTo>
                  <a:lnTo>
                    <a:pt x="23741" y="24746"/>
                  </a:lnTo>
                  <a:lnTo>
                    <a:pt x="24028" y="24919"/>
                  </a:lnTo>
                  <a:lnTo>
                    <a:pt x="24287" y="25034"/>
                  </a:lnTo>
                  <a:lnTo>
                    <a:pt x="24517" y="25120"/>
                  </a:lnTo>
                  <a:lnTo>
                    <a:pt x="24718" y="25178"/>
                  </a:lnTo>
                  <a:lnTo>
                    <a:pt x="24862" y="25178"/>
                  </a:lnTo>
                  <a:lnTo>
                    <a:pt x="24977" y="25149"/>
                  </a:lnTo>
                  <a:lnTo>
                    <a:pt x="25092" y="25091"/>
                  </a:lnTo>
                  <a:lnTo>
                    <a:pt x="25379" y="24919"/>
                  </a:lnTo>
                  <a:lnTo>
                    <a:pt x="25695" y="24660"/>
                  </a:lnTo>
                  <a:lnTo>
                    <a:pt x="26069" y="24287"/>
                  </a:lnTo>
                  <a:lnTo>
                    <a:pt x="26500" y="23855"/>
                  </a:lnTo>
                  <a:lnTo>
                    <a:pt x="26960" y="23309"/>
                  </a:lnTo>
                  <a:lnTo>
                    <a:pt x="28023" y="21987"/>
                  </a:lnTo>
                  <a:lnTo>
                    <a:pt x="29230" y="20349"/>
                  </a:lnTo>
                  <a:lnTo>
                    <a:pt x="30610" y="18452"/>
                  </a:lnTo>
                  <a:lnTo>
                    <a:pt x="32162" y="16268"/>
                  </a:lnTo>
                  <a:lnTo>
                    <a:pt x="33858" y="13854"/>
                  </a:lnTo>
                  <a:lnTo>
                    <a:pt x="35841" y="11008"/>
                  </a:lnTo>
                  <a:lnTo>
                    <a:pt x="37709" y="8393"/>
                  </a:lnTo>
                  <a:lnTo>
                    <a:pt x="38514" y="7301"/>
                  </a:lnTo>
                  <a:lnTo>
                    <a:pt x="39203" y="6438"/>
                  </a:lnTo>
                  <a:lnTo>
                    <a:pt x="39462" y="6122"/>
                  </a:lnTo>
                  <a:lnTo>
                    <a:pt x="39721" y="5864"/>
                  </a:lnTo>
                  <a:lnTo>
                    <a:pt x="39893" y="5691"/>
                  </a:lnTo>
                  <a:lnTo>
                    <a:pt x="40037" y="5605"/>
                  </a:lnTo>
                  <a:lnTo>
                    <a:pt x="40066" y="5605"/>
                  </a:lnTo>
                  <a:lnTo>
                    <a:pt x="40094" y="5634"/>
                  </a:lnTo>
                  <a:lnTo>
                    <a:pt x="40209" y="5662"/>
                  </a:lnTo>
                  <a:lnTo>
                    <a:pt x="40324" y="5749"/>
                  </a:lnTo>
                  <a:lnTo>
                    <a:pt x="40525" y="5892"/>
                  </a:lnTo>
                  <a:lnTo>
                    <a:pt x="40784" y="6094"/>
                  </a:lnTo>
                  <a:lnTo>
                    <a:pt x="41129" y="6381"/>
                  </a:lnTo>
                  <a:lnTo>
                    <a:pt x="41560" y="6755"/>
                  </a:lnTo>
                  <a:lnTo>
                    <a:pt x="42049" y="7243"/>
                  </a:lnTo>
                  <a:lnTo>
                    <a:pt x="42911" y="8105"/>
                  </a:lnTo>
                  <a:lnTo>
                    <a:pt x="43859" y="9083"/>
                  </a:lnTo>
                  <a:lnTo>
                    <a:pt x="45900" y="11296"/>
                  </a:lnTo>
                  <a:lnTo>
                    <a:pt x="47452" y="12963"/>
                  </a:lnTo>
                  <a:lnTo>
                    <a:pt x="48889" y="14457"/>
                  </a:lnTo>
                  <a:lnTo>
                    <a:pt x="50211" y="15837"/>
                  </a:lnTo>
                  <a:lnTo>
                    <a:pt x="51418" y="16986"/>
                  </a:lnTo>
                  <a:lnTo>
                    <a:pt x="51936" y="17504"/>
                  </a:lnTo>
                  <a:lnTo>
                    <a:pt x="52453" y="17935"/>
                  </a:lnTo>
                  <a:lnTo>
                    <a:pt x="52913" y="18337"/>
                  </a:lnTo>
                  <a:lnTo>
                    <a:pt x="53373" y="18653"/>
                  </a:lnTo>
                  <a:lnTo>
                    <a:pt x="53746" y="18941"/>
                  </a:lnTo>
                  <a:lnTo>
                    <a:pt x="54120" y="19142"/>
                  </a:lnTo>
                  <a:lnTo>
                    <a:pt x="54407" y="19257"/>
                  </a:lnTo>
                  <a:lnTo>
                    <a:pt x="54695" y="19314"/>
                  </a:lnTo>
                  <a:lnTo>
                    <a:pt x="54925" y="19314"/>
                  </a:lnTo>
                  <a:lnTo>
                    <a:pt x="55040" y="19257"/>
                  </a:lnTo>
                  <a:lnTo>
                    <a:pt x="55327" y="19113"/>
                  </a:lnTo>
                  <a:lnTo>
                    <a:pt x="55614" y="18912"/>
                  </a:lnTo>
                  <a:lnTo>
                    <a:pt x="55931" y="18596"/>
                  </a:lnTo>
                  <a:lnTo>
                    <a:pt x="56304" y="18222"/>
                  </a:lnTo>
                  <a:lnTo>
                    <a:pt x="56678" y="17791"/>
                  </a:lnTo>
                  <a:lnTo>
                    <a:pt x="57109" y="17245"/>
                  </a:lnTo>
                  <a:lnTo>
                    <a:pt x="57540" y="16670"/>
                  </a:lnTo>
                  <a:lnTo>
                    <a:pt x="58546" y="15262"/>
                  </a:lnTo>
                  <a:lnTo>
                    <a:pt x="59667" y="13595"/>
                  </a:lnTo>
                  <a:lnTo>
                    <a:pt x="60931" y="11669"/>
                  </a:lnTo>
                  <a:lnTo>
                    <a:pt x="62311" y="9514"/>
                  </a:lnTo>
                  <a:lnTo>
                    <a:pt x="64352" y="6352"/>
                  </a:lnTo>
                  <a:lnTo>
                    <a:pt x="65358" y="4829"/>
                  </a:lnTo>
                  <a:lnTo>
                    <a:pt x="66306" y="3449"/>
                  </a:lnTo>
                  <a:lnTo>
                    <a:pt x="67197" y="2242"/>
                  </a:lnTo>
                  <a:lnTo>
                    <a:pt x="67599" y="1754"/>
                  </a:lnTo>
                  <a:lnTo>
                    <a:pt x="67944" y="1294"/>
                  </a:lnTo>
                  <a:lnTo>
                    <a:pt x="68289" y="949"/>
                  </a:lnTo>
                  <a:lnTo>
                    <a:pt x="68577" y="662"/>
                  </a:lnTo>
                  <a:lnTo>
                    <a:pt x="68835" y="489"/>
                  </a:lnTo>
                  <a:lnTo>
                    <a:pt x="68950" y="432"/>
                  </a:lnTo>
                  <a:lnTo>
                    <a:pt x="69065" y="403"/>
                  </a:lnTo>
                  <a:lnTo>
                    <a:pt x="69123" y="374"/>
                  </a:lnTo>
                  <a:lnTo>
                    <a:pt x="69238" y="403"/>
                  </a:lnTo>
                  <a:lnTo>
                    <a:pt x="69353" y="432"/>
                  </a:lnTo>
                  <a:lnTo>
                    <a:pt x="69640" y="547"/>
                  </a:lnTo>
                  <a:lnTo>
                    <a:pt x="70014" y="805"/>
                  </a:lnTo>
                  <a:lnTo>
                    <a:pt x="70502" y="1179"/>
                  </a:lnTo>
                  <a:lnTo>
                    <a:pt x="71048" y="1696"/>
                  </a:lnTo>
                  <a:lnTo>
                    <a:pt x="71738" y="2386"/>
                  </a:lnTo>
                  <a:lnTo>
                    <a:pt x="72543" y="3306"/>
                  </a:lnTo>
                  <a:lnTo>
                    <a:pt x="73462" y="4427"/>
                  </a:lnTo>
                  <a:lnTo>
                    <a:pt x="74210" y="5346"/>
                  </a:lnTo>
                  <a:lnTo>
                    <a:pt x="74986" y="6323"/>
                  </a:lnTo>
                  <a:lnTo>
                    <a:pt x="76509" y="8364"/>
                  </a:lnTo>
                  <a:lnTo>
                    <a:pt x="77975" y="10376"/>
                  </a:lnTo>
                  <a:lnTo>
                    <a:pt x="79268" y="12215"/>
                  </a:lnTo>
                  <a:lnTo>
                    <a:pt x="80590" y="14055"/>
                  </a:lnTo>
                  <a:lnTo>
                    <a:pt x="81107" y="14773"/>
                  </a:lnTo>
                  <a:lnTo>
                    <a:pt x="81539" y="15319"/>
                  </a:lnTo>
                  <a:lnTo>
                    <a:pt x="81826" y="15061"/>
                  </a:lnTo>
                  <a:lnTo>
                    <a:pt x="80906" y="13825"/>
                  </a:lnTo>
                  <a:lnTo>
                    <a:pt x="79584" y="11985"/>
                  </a:lnTo>
                  <a:lnTo>
                    <a:pt x="77917" y="9657"/>
                  </a:lnTo>
                  <a:lnTo>
                    <a:pt x="76308" y="7444"/>
                  </a:lnTo>
                  <a:lnTo>
                    <a:pt x="74756" y="5404"/>
                  </a:lnTo>
                  <a:lnTo>
                    <a:pt x="74037" y="4484"/>
                  </a:lnTo>
                  <a:lnTo>
                    <a:pt x="73319" y="3622"/>
                  </a:lnTo>
                  <a:lnTo>
                    <a:pt x="72658" y="2846"/>
                  </a:lnTo>
                  <a:lnTo>
                    <a:pt x="72025" y="2127"/>
                  </a:lnTo>
                  <a:lnTo>
                    <a:pt x="71422" y="1495"/>
                  </a:lnTo>
                  <a:lnTo>
                    <a:pt x="70876" y="978"/>
                  </a:lnTo>
                  <a:lnTo>
                    <a:pt x="70358" y="575"/>
                  </a:lnTo>
                  <a:lnTo>
                    <a:pt x="70129" y="403"/>
                  </a:lnTo>
                  <a:lnTo>
                    <a:pt x="69899" y="259"/>
                  </a:lnTo>
                  <a:lnTo>
                    <a:pt x="69669" y="144"/>
                  </a:lnTo>
                  <a:lnTo>
                    <a:pt x="69467" y="58"/>
                  </a:lnTo>
                  <a:lnTo>
                    <a:pt x="69295" y="29"/>
                  </a:lnTo>
                  <a:lnTo>
                    <a:pt x="69123" y="0"/>
                  </a:lnTo>
                  <a:close/>
                </a:path>
              </a:pathLst>
            </a:custGeom>
            <a:solidFill>
              <a:srgbClr val="FFFFFF">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13"/>
            <p:cNvSpPr/>
            <p:nvPr/>
          </p:nvSpPr>
          <p:spPr>
            <a:xfrm>
              <a:off x="4325875" y="4075025"/>
              <a:ext cx="2045675" cy="722150"/>
            </a:xfrm>
            <a:custGeom>
              <a:avLst/>
              <a:gdLst/>
              <a:ahLst/>
              <a:cxnLst/>
              <a:rect l="l" t="t" r="r" b="b"/>
              <a:pathLst>
                <a:path w="81827" h="28886" fill="none" extrusionOk="0">
                  <a:moveTo>
                    <a:pt x="69123" y="0"/>
                  </a:moveTo>
                  <a:lnTo>
                    <a:pt x="69123" y="0"/>
                  </a:lnTo>
                  <a:lnTo>
                    <a:pt x="68979" y="0"/>
                  </a:lnTo>
                  <a:lnTo>
                    <a:pt x="68979" y="0"/>
                  </a:lnTo>
                  <a:lnTo>
                    <a:pt x="68778" y="87"/>
                  </a:lnTo>
                  <a:lnTo>
                    <a:pt x="68519" y="230"/>
                  </a:lnTo>
                  <a:lnTo>
                    <a:pt x="68260" y="460"/>
                  </a:lnTo>
                  <a:lnTo>
                    <a:pt x="67944" y="748"/>
                  </a:lnTo>
                  <a:lnTo>
                    <a:pt x="67599" y="1121"/>
                  </a:lnTo>
                  <a:lnTo>
                    <a:pt x="67254" y="1552"/>
                  </a:lnTo>
                  <a:lnTo>
                    <a:pt x="66450" y="2616"/>
                  </a:lnTo>
                  <a:lnTo>
                    <a:pt x="65501" y="3938"/>
                  </a:lnTo>
                  <a:lnTo>
                    <a:pt x="64467" y="5490"/>
                  </a:lnTo>
                  <a:lnTo>
                    <a:pt x="63288" y="7301"/>
                  </a:lnTo>
                  <a:lnTo>
                    <a:pt x="61995" y="9313"/>
                  </a:lnTo>
                  <a:lnTo>
                    <a:pt x="61995" y="9313"/>
                  </a:lnTo>
                  <a:lnTo>
                    <a:pt x="59868" y="12589"/>
                  </a:lnTo>
                  <a:lnTo>
                    <a:pt x="58776" y="14198"/>
                  </a:lnTo>
                  <a:lnTo>
                    <a:pt x="57770" y="15693"/>
                  </a:lnTo>
                  <a:lnTo>
                    <a:pt x="56822" y="16986"/>
                  </a:lnTo>
                  <a:lnTo>
                    <a:pt x="56390" y="17532"/>
                  </a:lnTo>
                  <a:lnTo>
                    <a:pt x="55988" y="17992"/>
                  </a:lnTo>
                  <a:lnTo>
                    <a:pt x="55614" y="18395"/>
                  </a:lnTo>
                  <a:lnTo>
                    <a:pt x="55298" y="18682"/>
                  </a:lnTo>
                  <a:lnTo>
                    <a:pt x="55011" y="18855"/>
                  </a:lnTo>
                  <a:lnTo>
                    <a:pt x="54896" y="18912"/>
                  </a:lnTo>
                  <a:lnTo>
                    <a:pt x="54781" y="18941"/>
                  </a:lnTo>
                  <a:lnTo>
                    <a:pt x="54781" y="18941"/>
                  </a:lnTo>
                  <a:lnTo>
                    <a:pt x="54752" y="18941"/>
                  </a:lnTo>
                  <a:lnTo>
                    <a:pt x="54752" y="18941"/>
                  </a:lnTo>
                  <a:lnTo>
                    <a:pt x="54637" y="18912"/>
                  </a:lnTo>
                  <a:lnTo>
                    <a:pt x="54494" y="18883"/>
                  </a:lnTo>
                  <a:lnTo>
                    <a:pt x="54177" y="18740"/>
                  </a:lnTo>
                  <a:lnTo>
                    <a:pt x="53775" y="18481"/>
                  </a:lnTo>
                  <a:lnTo>
                    <a:pt x="53344" y="18165"/>
                  </a:lnTo>
                  <a:lnTo>
                    <a:pt x="52855" y="17762"/>
                  </a:lnTo>
                  <a:lnTo>
                    <a:pt x="52338" y="17303"/>
                  </a:lnTo>
                  <a:lnTo>
                    <a:pt x="51188" y="16239"/>
                  </a:lnTo>
                  <a:lnTo>
                    <a:pt x="49952" y="15003"/>
                  </a:lnTo>
                  <a:lnTo>
                    <a:pt x="48659" y="13681"/>
                  </a:lnTo>
                  <a:lnTo>
                    <a:pt x="46187" y="11037"/>
                  </a:lnTo>
                  <a:lnTo>
                    <a:pt x="46187" y="11037"/>
                  </a:lnTo>
                  <a:lnTo>
                    <a:pt x="43773" y="8450"/>
                  </a:lnTo>
                  <a:lnTo>
                    <a:pt x="42796" y="7444"/>
                  </a:lnTo>
                  <a:lnTo>
                    <a:pt x="41991" y="6640"/>
                  </a:lnTo>
                  <a:lnTo>
                    <a:pt x="41301" y="6007"/>
                  </a:lnTo>
                  <a:lnTo>
                    <a:pt x="40755" y="5576"/>
                  </a:lnTo>
                  <a:lnTo>
                    <a:pt x="40554" y="5433"/>
                  </a:lnTo>
                  <a:lnTo>
                    <a:pt x="40353" y="5318"/>
                  </a:lnTo>
                  <a:lnTo>
                    <a:pt x="40181" y="5260"/>
                  </a:lnTo>
                  <a:lnTo>
                    <a:pt x="40037" y="5231"/>
                  </a:lnTo>
                  <a:lnTo>
                    <a:pt x="40037" y="5231"/>
                  </a:lnTo>
                  <a:lnTo>
                    <a:pt x="39979" y="5231"/>
                  </a:lnTo>
                  <a:lnTo>
                    <a:pt x="39951" y="5231"/>
                  </a:lnTo>
                  <a:lnTo>
                    <a:pt x="39951" y="5231"/>
                  </a:lnTo>
                  <a:lnTo>
                    <a:pt x="39807" y="5318"/>
                  </a:lnTo>
                  <a:lnTo>
                    <a:pt x="39634" y="5433"/>
                  </a:lnTo>
                  <a:lnTo>
                    <a:pt x="39405" y="5634"/>
                  </a:lnTo>
                  <a:lnTo>
                    <a:pt x="39175" y="5921"/>
                  </a:lnTo>
                  <a:lnTo>
                    <a:pt x="38542" y="6640"/>
                  </a:lnTo>
                  <a:lnTo>
                    <a:pt x="37824" y="7588"/>
                  </a:lnTo>
                  <a:lnTo>
                    <a:pt x="36933" y="8795"/>
                  </a:lnTo>
                  <a:lnTo>
                    <a:pt x="35927" y="10204"/>
                  </a:lnTo>
                  <a:lnTo>
                    <a:pt x="33541" y="13624"/>
                  </a:lnTo>
                  <a:lnTo>
                    <a:pt x="33541" y="13624"/>
                  </a:lnTo>
                  <a:lnTo>
                    <a:pt x="30955" y="17303"/>
                  </a:lnTo>
                  <a:lnTo>
                    <a:pt x="29604" y="19171"/>
                  </a:lnTo>
                  <a:lnTo>
                    <a:pt x="28339" y="20895"/>
                  </a:lnTo>
                  <a:lnTo>
                    <a:pt x="27161" y="22418"/>
                  </a:lnTo>
                  <a:lnTo>
                    <a:pt x="26644" y="23079"/>
                  </a:lnTo>
                  <a:lnTo>
                    <a:pt x="26155" y="23654"/>
                  </a:lnTo>
                  <a:lnTo>
                    <a:pt x="25724" y="24114"/>
                  </a:lnTo>
                  <a:lnTo>
                    <a:pt x="25350" y="24459"/>
                  </a:lnTo>
                  <a:lnTo>
                    <a:pt x="25063" y="24689"/>
                  </a:lnTo>
                  <a:lnTo>
                    <a:pt x="24919" y="24746"/>
                  </a:lnTo>
                  <a:lnTo>
                    <a:pt x="24804" y="24775"/>
                  </a:lnTo>
                  <a:lnTo>
                    <a:pt x="24804" y="24775"/>
                  </a:lnTo>
                  <a:lnTo>
                    <a:pt x="24775" y="24775"/>
                  </a:lnTo>
                  <a:lnTo>
                    <a:pt x="24775" y="24775"/>
                  </a:lnTo>
                  <a:lnTo>
                    <a:pt x="24574" y="24746"/>
                  </a:lnTo>
                  <a:lnTo>
                    <a:pt x="24373" y="24660"/>
                  </a:lnTo>
                  <a:lnTo>
                    <a:pt x="24086" y="24516"/>
                  </a:lnTo>
                  <a:lnTo>
                    <a:pt x="23798" y="24315"/>
                  </a:lnTo>
                  <a:lnTo>
                    <a:pt x="23109" y="23769"/>
                  </a:lnTo>
                  <a:lnTo>
                    <a:pt x="22304" y="23051"/>
                  </a:lnTo>
                  <a:lnTo>
                    <a:pt x="21442" y="22246"/>
                  </a:lnTo>
                  <a:lnTo>
                    <a:pt x="20522" y="21326"/>
                  </a:lnTo>
                  <a:lnTo>
                    <a:pt x="18625" y="19429"/>
                  </a:lnTo>
                  <a:lnTo>
                    <a:pt x="18625" y="19429"/>
                  </a:lnTo>
                  <a:lnTo>
                    <a:pt x="17389" y="18165"/>
                  </a:lnTo>
                  <a:lnTo>
                    <a:pt x="16153" y="16929"/>
                  </a:lnTo>
                  <a:lnTo>
                    <a:pt x="14946" y="15779"/>
                  </a:lnTo>
                  <a:lnTo>
                    <a:pt x="13797" y="14716"/>
                  </a:lnTo>
                  <a:lnTo>
                    <a:pt x="13250" y="14256"/>
                  </a:lnTo>
                  <a:lnTo>
                    <a:pt x="12733" y="13854"/>
                  </a:lnTo>
                  <a:lnTo>
                    <a:pt x="12245" y="13480"/>
                  </a:lnTo>
                  <a:lnTo>
                    <a:pt x="11785" y="13164"/>
                  </a:lnTo>
                  <a:lnTo>
                    <a:pt x="11354" y="12905"/>
                  </a:lnTo>
                  <a:lnTo>
                    <a:pt x="10951" y="12704"/>
                  </a:lnTo>
                  <a:lnTo>
                    <a:pt x="10578" y="12589"/>
                  </a:lnTo>
                  <a:lnTo>
                    <a:pt x="10405" y="12560"/>
                  </a:lnTo>
                  <a:lnTo>
                    <a:pt x="10261" y="12560"/>
                  </a:lnTo>
                  <a:lnTo>
                    <a:pt x="10261" y="12560"/>
                  </a:lnTo>
                  <a:lnTo>
                    <a:pt x="10031" y="12589"/>
                  </a:lnTo>
                  <a:lnTo>
                    <a:pt x="10031" y="12589"/>
                  </a:lnTo>
                  <a:lnTo>
                    <a:pt x="9859" y="12646"/>
                  </a:lnTo>
                  <a:lnTo>
                    <a:pt x="9658" y="12733"/>
                  </a:lnTo>
                  <a:lnTo>
                    <a:pt x="9485" y="12848"/>
                  </a:lnTo>
                  <a:lnTo>
                    <a:pt x="9284" y="12991"/>
                  </a:lnTo>
                  <a:lnTo>
                    <a:pt x="8882" y="13394"/>
                  </a:lnTo>
                  <a:lnTo>
                    <a:pt x="8422" y="13882"/>
                  </a:lnTo>
                  <a:lnTo>
                    <a:pt x="7962" y="14457"/>
                  </a:lnTo>
                  <a:lnTo>
                    <a:pt x="7474" y="15147"/>
                  </a:lnTo>
                  <a:lnTo>
                    <a:pt x="6985" y="15894"/>
                  </a:lnTo>
                  <a:lnTo>
                    <a:pt x="6439" y="16728"/>
                  </a:lnTo>
                  <a:lnTo>
                    <a:pt x="5922" y="17647"/>
                  </a:lnTo>
                  <a:lnTo>
                    <a:pt x="5347" y="18596"/>
                  </a:lnTo>
                  <a:lnTo>
                    <a:pt x="4226" y="20665"/>
                  </a:lnTo>
                  <a:lnTo>
                    <a:pt x="3047" y="22878"/>
                  </a:lnTo>
                  <a:lnTo>
                    <a:pt x="1869" y="25178"/>
                  </a:lnTo>
                  <a:lnTo>
                    <a:pt x="1869" y="25178"/>
                  </a:lnTo>
                  <a:lnTo>
                    <a:pt x="691" y="27448"/>
                  </a:lnTo>
                  <a:lnTo>
                    <a:pt x="288" y="28224"/>
                  </a:lnTo>
                  <a:lnTo>
                    <a:pt x="1" y="28655"/>
                  </a:lnTo>
                  <a:lnTo>
                    <a:pt x="317" y="28885"/>
                  </a:lnTo>
                  <a:lnTo>
                    <a:pt x="317" y="28885"/>
                  </a:lnTo>
                  <a:lnTo>
                    <a:pt x="432" y="28713"/>
                  </a:lnTo>
                  <a:lnTo>
                    <a:pt x="604" y="28454"/>
                  </a:lnTo>
                  <a:lnTo>
                    <a:pt x="1007" y="27678"/>
                  </a:lnTo>
                  <a:lnTo>
                    <a:pt x="2214" y="25350"/>
                  </a:lnTo>
                  <a:lnTo>
                    <a:pt x="2214" y="25350"/>
                  </a:lnTo>
                  <a:lnTo>
                    <a:pt x="3105" y="23626"/>
                  </a:lnTo>
                  <a:lnTo>
                    <a:pt x="4111" y="21700"/>
                  </a:lnTo>
                  <a:lnTo>
                    <a:pt x="5203" y="19688"/>
                  </a:lnTo>
                  <a:lnTo>
                    <a:pt x="6295" y="17734"/>
                  </a:lnTo>
                  <a:lnTo>
                    <a:pt x="6870" y="16814"/>
                  </a:lnTo>
                  <a:lnTo>
                    <a:pt x="7387" y="15952"/>
                  </a:lnTo>
                  <a:lnTo>
                    <a:pt x="7933" y="15176"/>
                  </a:lnTo>
                  <a:lnTo>
                    <a:pt x="8422" y="14486"/>
                  </a:lnTo>
                  <a:lnTo>
                    <a:pt x="8911" y="13911"/>
                  </a:lnTo>
                  <a:lnTo>
                    <a:pt x="9342" y="13451"/>
                  </a:lnTo>
                  <a:lnTo>
                    <a:pt x="9572" y="13279"/>
                  </a:lnTo>
                  <a:lnTo>
                    <a:pt x="9744" y="13135"/>
                  </a:lnTo>
                  <a:lnTo>
                    <a:pt x="9945" y="13020"/>
                  </a:lnTo>
                  <a:lnTo>
                    <a:pt x="10118" y="12963"/>
                  </a:lnTo>
                  <a:lnTo>
                    <a:pt x="10118" y="12963"/>
                  </a:lnTo>
                  <a:lnTo>
                    <a:pt x="10290" y="12934"/>
                  </a:lnTo>
                  <a:lnTo>
                    <a:pt x="10290" y="12934"/>
                  </a:lnTo>
                  <a:lnTo>
                    <a:pt x="10405" y="12963"/>
                  </a:lnTo>
                  <a:lnTo>
                    <a:pt x="10578" y="12991"/>
                  </a:lnTo>
                  <a:lnTo>
                    <a:pt x="10922" y="13106"/>
                  </a:lnTo>
                  <a:lnTo>
                    <a:pt x="11296" y="13308"/>
                  </a:lnTo>
                  <a:lnTo>
                    <a:pt x="11727" y="13566"/>
                  </a:lnTo>
                  <a:lnTo>
                    <a:pt x="12187" y="13911"/>
                  </a:lnTo>
                  <a:lnTo>
                    <a:pt x="12676" y="14285"/>
                  </a:lnTo>
                  <a:lnTo>
                    <a:pt x="13193" y="14716"/>
                  </a:lnTo>
                  <a:lnTo>
                    <a:pt x="13739" y="15204"/>
                  </a:lnTo>
                  <a:lnTo>
                    <a:pt x="14889" y="16239"/>
                  </a:lnTo>
                  <a:lnTo>
                    <a:pt x="16038" y="17360"/>
                  </a:lnTo>
                  <a:lnTo>
                    <a:pt x="18366" y="19717"/>
                  </a:lnTo>
                  <a:lnTo>
                    <a:pt x="18366" y="19717"/>
                  </a:lnTo>
                  <a:lnTo>
                    <a:pt x="20579" y="21930"/>
                  </a:lnTo>
                  <a:lnTo>
                    <a:pt x="21528" y="22850"/>
                  </a:lnTo>
                  <a:lnTo>
                    <a:pt x="22361" y="23654"/>
                  </a:lnTo>
                  <a:lnTo>
                    <a:pt x="23109" y="24258"/>
                  </a:lnTo>
                  <a:lnTo>
                    <a:pt x="23453" y="24516"/>
                  </a:lnTo>
                  <a:lnTo>
                    <a:pt x="23741" y="24746"/>
                  </a:lnTo>
                  <a:lnTo>
                    <a:pt x="24028" y="24919"/>
                  </a:lnTo>
                  <a:lnTo>
                    <a:pt x="24287" y="25034"/>
                  </a:lnTo>
                  <a:lnTo>
                    <a:pt x="24517" y="25120"/>
                  </a:lnTo>
                  <a:lnTo>
                    <a:pt x="24718" y="25178"/>
                  </a:lnTo>
                  <a:lnTo>
                    <a:pt x="24718" y="25178"/>
                  </a:lnTo>
                  <a:lnTo>
                    <a:pt x="24775" y="25178"/>
                  </a:lnTo>
                  <a:lnTo>
                    <a:pt x="24775" y="25178"/>
                  </a:lnTo>
                  <a:lnTo>
                    <a:pt x="24862" y="25178"/>
                  </a:lnTo>
                  <a:lnTo>
                    <a:pt x="24862" y="25178"/>
                  </a:lnTo>
                  <a:lnTo>
                    <a:pt x="24977" y="25149"/>
                  </a:lnTo>
                  <a:lnTo>
                    <a:pt x="25092" y="25091"/>
                  </a:lnTo>
                  <a:lnTo>
                    <a:pt x="25379" y="24919"/>
                  </a:lnTo>
                  <a:lnTo>
                    <a:pt x="25695" y="24660"/>
                  </a:lnTo>
                  <a:lnTo>
                    <a:pt x="26069" y="24287"/>
                  </a:lnTo>
                  <a:lnTo>
                    <a:pt x="26500" y="23855"/>
                  </a:lnTo>
                  <a:lnTo>
                    <a:pt x="26960" y="23309"/>
                  </a:lnTo>
                  <a:lnTo>
                    <a:pt x="28023" y="21987"/>
                  </a:lnTo>
                  <a:lnTo>
                    <a:pt x="29230" y="20349"/>
                  </a:lnTo>
                  <a:lnTo>
                    <a:pt x="30610" y="18452"/>
                  </a:lnTo>
                  <a:lnTo>
                    <a:pt x="32162" y="16268"/>
                  </a:lnTo>
                  <a:lnTo>
                    <a:pt x="33858" y="13854"/>
                  </a:lnTo>
                  <a:lnTo>
                    <a:pt x="33858" y="13854"/>
                  </a:lnTo>
                  <a:lnTo>
                    <a:pt x="35841" y="11008"/>
                  </a:lnTo>
                  <a:lnTo>
                    <a:pt x="37709" y="8393"/>
                  </a:lnTo>
                  <a:lnTo>
                    <a:pt x="38514" y="7301"/>
                  </a:lnTo>
                  <a:lnTo>
                    <a:pt x="39203" y="6438"/>
                  </a:lnTo>
                  <a:lnTo>
                    <a:pt x="39462" y="6122"/>
                  </a:lnTo>
                  <a:lnTo>
                    <a:pt x="39721" y="5864"/>
                  </a:lnTo>
                  <a:lnTo>
                    <a:pt x="39893" y="5691"/>
                  </a:lnTo>
                  <a:lnTo>
                    <a:pt x="40037" y="5605"/>
                  </a:lnTo>
                  <a:lnTo>
                    <a:pt x="40037" y="5605"/>
                  </a:lnTo>
                  <a:lnTo>
                    <a:pt x="40066" y="5605"/>
                  </a:lnTo>
                  <a:lnTo>
                    <a:pt x="40066" y="5605"/>
                  </a:lnTo>
                  <a:lnTo>
                    <a:pt x="40094" y="5634"/>
                  </a:lnTo>
                  <a:lnTo>
                    <a:pt x="40209" y="5662"/>
                  </a:lnTo>
                  <a:lnTo>
                    <a:pt x="40324" y="5749"/>
                  </a:lnTo>
                  <a:lnTo>
                    <a:pt x="40525" y="5892"/>
                  </a:lnTo>
                  <a:lnTo>
                    <a:pt x="40784" y="6094"/>
                  </a:lnTo>
                  <a:lnTo>
                    <a:pt x="41129" y="6381"/>
                  </a:lnTo>
                  <a:lnTo>
                    <a:pt x="41560" y="6755"/>
                  </a:lnTo>
                  <a:lnTo>
                    <a:pt x="42049" y="7243"/>
                  </a:lnTo>
                  <a:lnTo>
                    <a:pt x="42049" y="7243"/>
                  </a:lnTo>
                  <a:lnTo>
                    <a:pt x="42911" y="8105"/>
                  </a:lnTo>
                  <a:lnTo>
                    <a:pt x="43859" y="9083"/>
                  </a:lnTo>
                  <a:lnTo>
                    <a:pt x="45900" y="11296"/>
                  </a:lnTo>
                  <a:lnTo>
                    <a:pt x="45900" y="11296"/>
                  </a:lnTo>
                  <a:lnTo>
                    <a:pt x="47452" y="12963"/>
                  </a:lnTo>
                  <a:lnTo>
                    <a:pt x="48889" y="14457"/>
                  </a:lnTo>
                  <a:lnTo>
                    <a:pt x="50211" y="15837"/>
                  </a:lnTo>
                  <a:lnTo>
                    <a:pt x="51418" y="16986"/>
                  </a:lnTo>
                  <a:lnTo>
                    <a:pt x="51936" y="17504"/>
                  </a:lnTo>
                  <a:lnTo>
                    <a:pt x="52453" y="17935"/>
                  </a:lnTo>
                  <a:lnTo>
                    <a:pt x="52913" y="18337"/>
                  </a:lnTo>
                  <a:lnTo>
                    <a:pt x="53373" y="18653"/>
                  </a:lnTo>
                  <a:lnTo>
                    <a:pt x="53746" y="18941"/>
                  </a:lnTo>
                  <a:lnTo>
                    <a:pt x="54120" y="19142"/>
                  </a:lnTo>
                  <a:lnTo>
                    <a:pt x="54407" y="19257"/>
                  </a:lnTo>
                  <a:lnTo>
                    <a:pt x="54695" y="19314"/>
                  </a:lnTo>
                  <a:lnTo>
                    <a:pt x="54695" y="19314"/>
                  </a:lnTo>
                  <a:lnTo>
                    <a:pt x="54752" y="19314"/>
                  </a:lnTo>
                  <a:lnTo>
                    <a:pt x="54752" y="19314"/>
                  </a:lnTo>
                  <a:lnTo>
                    <a:pt x="54810" y="19314"/>
                  </a:lnTo>
                  <a:lnTo>
                    <a:pt x="54810" y="19314"/>
                  </a:lnTo>
                  <a:lnTo>
                    <a:pt x="54925" y="19314"/>
                  </a:lnTo>
                  <a:lnTo>
                    <a:pt x="55040" y="19257"/>
                  </a:lnTo>
                  <a:lnTo>
                    <a:pt x="55327" y="19113"/>
                  </a:lnTo>
                  <a:lnTo>
                    <a:pt x="55614" y="18912"/>
                  </a:lnTo>
                  <a:lnTo>
                    <a:pt x="55931" y="18596"/>
                  </a:lnTo>
                  <a:lnTo>
                    <a:pt x="56304" y="18222"/>
                  </a:lnTo>
                  <a:lnTo>
                    <a:pt x="56678" y="17791"/>
                  </a:lnTo>
                  <a:lnTo>
                    <a:pt x="57109" y="17245"/>
                  </a:lnTo>
                  <a:lnTo>
                    <a:pt x="57540" y="16670"/>
                  </a:lnTo>
                  <a:lnTo>
                    <a:pt x="58546" y="15262"/>
                  </a:lnTo>
                  <a:lnTo>
                    <a:pt x="59667" y="13595"/>
                  </a:lnTo>
                  <a:lnTo>
                    <a:pt x="60931" y="11669"/>
                  </a:lnTo>
                  <a:lnTo>
                    <a:pt x="62311" y="9514"/>
                  </a:lnTo>
                  <a:lnTo>
                    <a:pt x="62311" y="9514"/>
                  </a:lnTo>
                  <a:lnTo>
                    <a:pt x="64352" y="6352"/>
                  </a:lnTo>
                  <a:lnTo>
                    <a:pt x="65358" y="4829"/>
                  </a:lnTo>
                  <a:lnTo>
                    <a:pt x="66306" y="3449"/>
                  </a:lnTo>
                  <a:lnTo>
                    <a:pt x="67197" y="2242"/>
                  </a:lnTo>
                  <a:lnTo>
                    <a:pt x="67599" y="1754"/>
                  </a:lnTo>
                  <a:lnTo>
                    <a:pt x="67944" y="1294"/>
                  </a:lnTo>
                  <a:lnTo>
                    <a:pt x="68289" y="949"/>
                  </a:lnTo>
                  <a:lnTo>
                    <a:pt x="68577" y="662"/>
                  </a:lnTo>
                  <a:lnTo>
                    <a:pt x="68835" y="489"/>
                  </a:lnTo>
                  <a:lnTo>
                    <a:pt x="68950" y="432"/>
                  </a:lnTo>
                  <a:lnTo>
                    <a:pt x="69065" y="403"/>
                  </a:lnTo>
                  <a:lnTo>
                    <a:pt x="69065" y="403"/>
                  </a:lnTo>
                  <a:lnTo>
                    <a:pt x="69123" y="374"/>
                  </a:lnTo>
                  <a:lnTo>
                    <a:pt x="69123" y="374"/>
                  </a:lnTo>
                  <a:lnTo>
                    <a:pt x="69238" y="403"/>
                  </a:lnTo>
                  <a:lnTo>
                    <a:pt x="69353" y="432"/>
                  </a:lnTo>
                  <a:lnTo>
                    <a:pt x="69640" y="547"/>
                  </a:lnTo>
                  <a:lnTo>
                    <a:pt x="70014" y="805"/>
                  </a:lnTo>
                  <a:lnTo>
                    <a:pt x="70502" y="1179"/>
                  </a:lnTo>
                  <a:lnTo>
                    <a:pt x="71048" y="1696"/>
                  </a:lnTo>
                  <a:lnTo>
                    <a:pt x="71738" y="2386"/>
                  </a:lnTo>
                  <a:lnTo>
                    <a:pt x="72543" y="3306"/>
                  </a:lnTo>
                  <a:lnTo>
                    <a:pt x="73462" y="4427"/>
                  </a:lnTo>
                  <a:lnTo>
                    <a:pt x="73462" y="4427"/>
                  </a:lnTo>
                  <a:lnTo>
                    <a:pt x="74210" y="5346"/>
                  </a:lnTo>
                  <a:lnTo>
                    <a:pt x="74986" y="6323"/>
                  </a:lnTo>
                  <a:lnTo>
                    <a:pt x="76509" y="8364"/>
                  </a:lnTo>
                  <a:lnTo>
                    <a:pt x="77975" y="10376"/>
                  </a:lnTo>
                  <a:lnTo>
                    <a:pt x="79268" y="12215"/>
                  </a:lnTo>
                  <a:lnTo>
                    <a:pt x="79268" y="12215"/>
                  </a:lnTo>
                  <a:lnTo>
                    <a:pt x="80590" y="14055"/>
                  </a:lnTo>
                  <a:lnTo>
                    <a:pt x="81107" y="14773"/>
                  </a:lnTo>
                  <a:lnTo>
                    <a:pt x="81539" y="15319"/>
                  </a:lnTo>
                  <a:lnTo>
                    <a:pt x="81826" y="15061"/>
                  </a:lnTo>
                  <a:lnTo>
                    <a:pt x="81826" y="15061"/>
                  </a:lnTo>
                  <a:lnTo>
                    <a:pt x="80906" y="13825"/>
                  </a:lnTo>
                  <a:lnTo>
                    <a:pt x="79584" y="11985"/>
                  </a:lnTo>
                  <a:lnTo>
                    <a:pt x="79584" y="11985"/>
                  </a:lnTo>
                  <a:lnTo>
                    <a:pt x="77917" y="9657"/>
                  </a:lnTo>
                  <a:lnTo>
                    <a:pt x="76308" y="7444"/>
                  </a:lnTo>
                  <a:lnTo>
                    <a:pt x="74756" y="5404"/>
                  </a:lnTo>
                  <a:lnTo>
                    <a:pt x="74037" y="4484"/>
                  </a:lnTo>
                  <a:lnTo>
                    <a:pt x="73319" y="3622"/>
                  </a:lnTo>
                  <a:lnTo>
                    <a:pt x="72658" y="2846"/>
                  </a:lnTo>
                  <a:lnTo>
                    <a:pt x="72025" y="2127"/>
                  </a:lnTo>
                  <a:lnTo>
                    <a:pt x="71422" y="1495"/>
                  </a:lnTo>
                  <a:lnTo>
                    <a:pt x="70876" y="978"/>
                  </a:lnTo>
                  <a:lnTo>
                    <a:pt x="70358" y="575"/>
                  </a:lnTo>
                  <a:lnTo>
                    <a:pt x="70129" y="403"/>
                  </a:lnTo>
                  <a:lnTo>
                    <a:pt x="69899" y="259"/>
                  </a:lnTo>
                  <a:lnTo>
                    <a:pt x="69669" y="144"/>
                  </a:lnTo>
                  <a:lnTo>
                    <a:pt x="69467" y="58"/>
                  </a:lnTo>
                  <a:lnTo>
                    <a:pt x="69295" y="29"/>
                  </a:lnTo>
                  <a:lnTo>
                    <a:pt x="69123" y="0"/>
                  </a:lnTo>
                </a:path>
              </a:pathLst>
            </a:custGeom>
            <a:solidFill>
              <a:srgbClr val="FFFFFF">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13"/>
            <p:cNvSpPr/>
            <p:nvPr/>
          </p:nvSpPr>
          <p:spPr>
            <a:xfrm>
              <a:off x="4307925" y="3970850"/>
              <a:ext cx="2045650" cy="722125"/>
            </a:xfrm>
            <a:custGeom>
              <a:avLst/>
              <a:gdLst/>
              <a:ahLst/>
              <a:cxnLst/>
              <a:rect l="l" t="t" r="r" b="b"/>
              <a:pathLst>
                <a:path w="81826" h="28885" extrusionOk="0">
                  <a:moveTo>
                    <a:pt x="68978" y="0"/>
                  </a:moveTo>
                  <a:lnTo>
                    <a:pt x="68777" y="86"/>
                  </a:lnTo>
                  <a:lnTo>
                    <a:pt x="68518" y="230"/>
                  </a:lnTo>
                  <a:lnTo>
                    <a:pt x="68260" y="460"/>
                  </a:lnTo>
                  <a:lnTo>
                    <a:pt x="67944" y="747"/>
                  </a:lnTo>
                  <a:lnTo>
                    <a:pt x="67599" y="1121"/>
                  </a:lnTo>
                  <a:lnTo>
                    <a:pt x="67254" y="1552"/>
                  </a:lnTo>
                  <a:lnTo>
                    <a:pt x="66449" y="2615"/>
                  </a:lnTo>
                  <a:lnTo>
                    <a:pt x="65501" y="3938"/>
                  </a:lnTo>
                  <a:lnTo>
                    <a:pt x="64466" y="5490"/>
                  </a:lnTo>
                  <a:lnTo>
                    <a:pt x="63288" y="7300"/>
                  </a:lnTo>
                  <a:lnTo>
                    <a:pt x="61994" y="9312"/>
                  </a:lnTo>
                  <a:lnTo>
                    <a:pt x="59868" y="12589"/>
                  </a:lnTo>
                  <a:lnTo>
                    <a:pt x="58804" y="14198"/>
                  </a:lnTo>
                  <a:lnTo>
                    <a:pt x="57769" y="15693"/>
                  </a:lnTo>
                  <a:lnTo>
                    <a:pt x="56821" y="16986"/>
                  </a:lnTo>
                  <a:lnTo>
                    <a:pt x="56390" y="17532"/>
                  </a:lnTo>
                  <a:lnTo>
                    <a:pt x="55988" y="17992"/>
                  </a:lnTo>
                  <a:lnTo>
                    <a:pt x="55614" y="18394"/>
                  </a:lnTo>
                  <a:lnTo>
                    <a:pt x="55298" y="18682"/>
                  </a:lnTo>
                  <a:lnTo>
                    <a:pt x="55010" y="18854"/>
                  </a:lnTo>
                  <a:lnTo>
                    <a:pt x="54895" y="18912"/>
                  </a:lnTo>
                  <a:lnTo>
                    <a:pt x="54780" y="18940"/>
                  </a:lnTo>
                  <a:lnTo>
                    <a:pt x="54752" y="18940"/>
                  </a:lnTo>
                  <a:lnTo>
                    <a:pt x="54637" y="18912"/>
                  </a:lnTo>
                  <a:lnTo>
                    <a:pt x="54493" y="18883"/>
                  </a:lnTo>
                  <a:lnTo>
                    <a:pt x="54177" y="18739"/>
                  </a:lnTo>
                  <a:lnTo>
                    <a:pt x="53774" y="18480"/>
                  </a:lnTo>
                  <a:lnTo>
                    <a:pt x="53343" y="18164"/>
                  </a:lnTo>
                  <a:lnTo>
                    <a:pt x="52855" y="17762"/>
                  </a:lnTo>
                  <a:lnTo>
                    <a:pt x="52337" y="17302"/>
                  </a:lnTo>
                  <a:lnTo>
                    <a:pt x="51188" y="16239"/>
                  </a:lnTo>
                  <a:lnTo>
                    <a:pt x="49952" y="15003"/>
                  </a:lnTo>
                  <a:lnTo>
                    <a:pt x="48659" y="13681"/>
                  </a:lnTo>
                  <a:lnTo>
                    <a:pt x="46187" y="11037"/>
                  </a:lnTo>
                  <a:lnTo>
                    <a:pt x="43744" y="8450"/>
                  </a:lnTo>
                  <a:lnTo>
                    <a:pt x="42795" y="7444"/>
                  </a:lnTo>
                  <a:lnTo>
                    <a:pt x="41991" y="6639"/>
                  </a:lnTo>
                  <a:lnTo>
                    <a:pt x="41301" y="6007"/>
                  </a:lnTo>
                  <a:lnTo>
                    <a:pt x="40755" y="5576"/>
                  </a:lnTo>
                  <a:lnTo>
                    <a:pt x="40554" y="5432"/>
                  </a:lnTo>
                  <a:lnTo>
                    <a:pt x="40352" y="5317"/>
                  </a:lnTo>
                  <a:lnTo>
                    <a:pt x="40180" y="5260"/>
                  </a:lnTo>
                  <a:lnTo>
                    <a:pt x="40036" y="5231"/>
                  </a:lnTo>
                  <a:lnTo>
                    <a:pt x="39950" y="5231"/>
                  </a:lnTo>
                  <a:lnTo>
                    <a:pt x="39806" y="5317"/>
                  </a:lnTo>
                  <a:lnTo>
                    <a:pt x="39634" y="5432"/>
                  </a:lnTo>
                  <a:lnTo>
                    <a:pt x="39404" y="5633"/>
                  </a:lnTo>
                  <a:lnTo>
                    <a:pt x="39174" y="5921"/>
                  </a:lnTo>
                  <a:lnTo>
                    <a:pt x="38571" y="6639"/>
                  </a:lnTo>
                  <a:lnTo>
                    <a:pt x="37823" y="7588"/>
                  </a:lnTo>
                  <a:lnTo>
                    <a:pt x="36932" y="8795"/>
                  </a:lnTo>
                  <a:lnTo>
                    <a:pt x="35926" y="10203"/>
                  </a:lnTo>
                  <a:lnTo>
                    <a:pt x="33541" y="13623"/>
                  </a:lnTo>
                  <a:lnTo>
                    <a:pt x="30954" y="17302"/>
                  </a:lnTo>
                  <a:lnTo>
                    <a:pt x="29632" y="19170"/>
                  </a:lnTo>
                  <a:lnTo>
                    <a:pt x="28339" y="20895"/>
                  </a:lnTo>
                  <a:lnTo>
                    <a:pt x="27160" y="22418"/>
                  </a:lnTo>
                  <a:lnTo>
                    <a:pt x="26643" y="23079"/>
                  </a:lnTo>
                  <a:lnTo>
                    <a:pt x="26155" y="23654"/>
                  </a:lnTo>
                  <a:lnTo>
                    <a:pt x="25723" y="24114"/>
                  </a:lnTo>
                  <a:lnTo>
                    <a:pt x="25350" y="24459"/>
                  </a:lnTo>
                  <a:lnTo>
                    <a:pt x="25062" y="24688"/>
                  </a:lnTo>
                  <a:lnTo>
                    <a:pt x="24919" y="24746"/>
                  </a:lnTo>
                  <a:lnTo>
                    <a:pt x="24832" y="24775"/>
                  </a:lnTo>
                  <a:lnTo>
                    <a:pt x="24775" y="24775"/>
                  </a:lnTo>
                  <a:lnTo>
                    <a:pt x="24574" y="24746"/>
                  </a:lnTo>
                  <a:lnTo>
                    <a:pt x="24373" y="24660"/>
                  </a:lnTo>
                  <a:lnTo>
                    <a:pt x="24085" y="24516"/>
                  </a:lnTo>
                  <a:lnTo>
                    <a:pt x="23798" y="24315"/>
                  </a:lnTo>
                  <a:lnTo>
                    <a:pt x="23108" y="23769"/>
                  </a:lnTo>
                  <a:lnTo>
                    <a:pt x="22303" y="23050"/>
                  </a:lnTo>
                  <a:lnTo>
                    <a:pt x="21441" y="22246"/>
                  </a:lnTo>
                  <a:lnTo>
                    <a:pt x="20521" y="21326"/>
                  </a:lnTo>
                  <a:lnTo>
                    <a:pt x="18653" y="19429"/>
                  </a:lnTo>
                  <a:lnTo>
                    <a:pt x="17389" y="18164"/>
                  </a:lnTo>
                  <a:lnTo>
                    <a:pt x="16153" y="16928"/>
                  </a:lnTo>
                  <a:lnTo>
                    <a:pt x="14946" y="15779"/>
                  </a:lnTo>
                  <a:lnTo>
                    <a:pt x="13796" y="14715"/>
                  </a:lnTo>
                  <a:lnTo>
                    <a:pt x="13279" y="14256"/>
                  </a:lnTo>
                  <a:lnTo>
                    <a:pt x="12733" y="13853"/>
                  </a:lnTo>
                  <a:lnTo>
                    <a:pt x="12244" y="13480"/>
                  </a:lnTo>
                  <a:lnTo>
                    <a:pt x="11784" y="13163"/>
                  </a:lnTo>
                  <a:lnTo>
                    <a:pt x="11353" y="12905"/>
                  </a:lnTo>
                  <a:lnTo>
                    <a:pt x="10951" y="12704"/>
                  </a:lnTo>
                  <a:lnTo>
                    <a:pt x="10577" y="12589"/>
                  </a:lnTo>
                  <a:lnTo>
                    <a:pt x="10405" y="12560"/>
                  </a:lnTo>
                  <a:lnTo>
                    <a:pt x="10261" y="12560"/>
                  </a:lnTo>
                  <a:lnTo>
                    <a:pt x="10031" y="12589"/>
                  </a:lnTo>
                  <a:lnTo>
                    <a:pt x="9858" y="12646"/>
                  </a:lnTo>
                  <a:lnTo>
                    <a:pt x="9686" y="12732"/>
                  </a:lnTo>
                  <a:lnTo>
                    <a:pt x="9485" y="12847"/>
                  </a:lnTo>
                  <a:lnTo>
                    <a:pt x="9284" y="12991"/>
                  </a:lnTo>
                  <a:lnTo>
                    <a:pt x="8881" y="13393"/>
                  </a:lnTo>
                  <a:lnTo>
                    <a:pt x="8421" y="13882"/>
                  </a:lnTo>
                  <a:lnTo>
                    <a:pt x="7962" y="14457"/>
                  </a:lnTo>
                  <a:lnTo>
                    <a:pt x="7473" y="15147"/>
                  </a:lnTo>
                  <a:lnTo>
                    <a:pt x="6984" y="15894"/>
                  </a:lnTo>
                  <a:lnTo>
                    <a:pt x="6438" y="16727"/>
                  </a:lnTo>
                  <a:lnTo>
                    <a:pt x="5921" y="17647"/>
                  </a:lnTo>
                  <a:lnTo>
                    <a:pt x="5346" y="18595"/>
                  </a:lnTo>
                  <a:lnTo>
                    <a:pt x="4225" y="20665"/>
                  </a:lnTo>
                  <a:lnTo>
                    <a:pt x="3047" y="22878"/>
                  </a:lnTo>
                  <a:lnTo>
                    <a:pt x="1869" y="25177"/>
                  </a:lnTo>
                  <a:lnTo>
                    <a:pt x="690" y="27448"/>
                  </a:lnTo>
                  <a:lnTo>
                    <a:pt x="288" y="28224"/>
                  </a:lnTo>
                  <a:lnTo>
                    <a:pt x="0" y="28655"/>
                  </a:lnTo>
                  <a:lnTo>
                    <a:pt x="317" y="28885"/>
                  </a:lnTo>
                  <a:lnTo>
                    <a:pt x="432" y="28712"/>
                  </a:lnTo>
                  <a:lnTo>
                    <a:pt x="604" y="28454"/>
                  </a:lnTo>
                  <a:lnTo>
                    <a:pt x="1006" y="27678"/>
                  </a:lnTo>
                  <a:lnTo>
                    <a:pt x="2213" y="25350"/>
                  </a:lnTo>
                  <a:lnTo>
                    <a:pt x="3104" y="23625"/>
                  </a:lnTo>
                  <a:lnTo>
                    <a:pt x="4110" y="21699"/>
                  </a:lnTo>
                  <a:lnTo>
                    <a:pt x="5202" y="19688"/>
                  </a:lnTo>
                  <a:lnTo>
                    <a:pt x="6295" y="17733"/>
                  </a:lnTo>
                  <a:lnTo>
                    <a:pt x="6869" y="16813"/>
                  </a:lnTo>
                  <a:lnTo>
                    <a:pt x="7387" y="15951"/>
                  </a:lnTo>
                  <a:lnTo>
                    <a:pt x="7933" y="15175"/>
                  </a:lnTo>
                  <a:lnTo>
                    <a:pt x="8421" y="14485"/>
                  </a:lnTo>
                  <a:lnTo>
                    <a:pt x="8910" y="13911"/>
                  </a:lnTo>
                  <a:lnTo>
                    <a:pt x="9341" y="13451"/>
                  </a:lnTo>
                  <a:lnTo>
                    <a:pt x="9571" y="13278"/>
                  </a:lnTo>
                  <a:lnTo>
                    <a:pt x="9744" y="13135"/>
                  </a:lnTo>
                  <a:lnTo>
                    <a:pt x="9945" y="13020"/>
                  </a:lnTo>
                  <a:lnTo>
                    <a:pt x="10117" y="12962"/>
                  </a:lnTo>
                  <a:lnTo>
                    <a:pt x="10290" y="12933"/>
                  </a:lnTo>
                  <a:lnTo>
                    <a:pt x="10405" y="12962"/>
                  </a:lnTo>
                  <a:lnTo>
                    <a:pt x="10577" y="12991"/>
                  </a:lnTo>
                  <a:lnTo>
                    <a:pt x="10922" y="13106"/>
                  </a:lnTo>
                  <a:lnTo>
                    <a:pt x="11296" y="13307"/>
                  </a:lnTo>
                  <a:lnTo>
                    <a:pt x="11727" y="13566"/>
                  </a:lnTo>
                  <a:lnTo>
                    <a:pt x="12186" y="13911"/>
                  </a:lnTo>
                  <a:lnTo>
                    <a:pt x="12675" y="14284"/>
                  </a:lnTo>
                  <a:lnTo>
                    <a:pt x="13192" y="14715"/>
                  </a:lnTo>
                  <a:lnTo>
                    <a:pt x="13739" y="15204"/>
                  </a:lnTo>
                  <a:lnTo>
                    <a:pt x="14888" y="16239"/>
                  </a:lnTo>
                  <a:lnTo>
                    <a:pt x="16038" y="17360"/>
                  </a:lnTo>
                  <a:lnTo>
                    <a:pt x="18366" y="19716"/>
                  </a:lnTo>
                  <a:lnTo>
                    <a:pt x="20636" y="21987"/>
                  </a:lnTo>
                  <a:lnTo>
                    <a:pt x="21585" y="22907"/>
                  </a:lnTo>
                  <a:lnTo>
                    <a:pt x="22447" y="23711"/>
                  </a:lnTo>
                  <a:lnTo>
                    <a:pt x="23194" y="24344"/>
                  </a:lnTo>
                  <a:lnTo>
                    <a:pt x="23510" y="24574"/>
                  </a:lnTo>
                  <a:lnTo>
                    <a:pt x="23827" y="24803"/>
                  </a:lnTo>
                  <a:lnTo>
                    <a:pt x="24114" y="24947"/>
                  </a:lnTo>
                  <a:lnTo>
                    <a:pt x="24373" y="25091"/>
                  </a:lnTo>
                  <a:lnTo>
                    <a:pt x="24574" y="25148"/>
                  </a:lnTo>
                  <a:lnTo>
                    <a:pt x="24775" y="25177"/>
                  </a:lnTo>
                  <a:lnTo>
                    <a:pt x="24861" y="25177"/>
                  </a:lnTo>
                  <a:lnTo>
                    <a:pt x="24976" y="25148"/>
                  </a:lnTo>
                  <a:lnTo>
                    <a:pt x="25091" y="25091"/>
                  </a:lnTo>
                  <a:lnTo>
                    <a:pt x="25379" y="24918"/>
                  </a:lnTo>
                  <a:lnTo>
                    <a:pt x="25695" y="24660"/>
                  </a:lnTo>
                  <a:lnTo>
                    <a:pt x="26068" y="24286"/>
                  </a:lnTo>
                  <a:lnTo>
                    <a:pt x="26499" y="23855"/>
                  </a:lnTo>
                  <a:lnTo>
                    <a:pt x="26959" y="23309"/>
                  </a:lnTo>
                  <a:lnTo>
                    <a:pt x="28023" y="21987"/>
                  </a:lnTo>
                  <a:lnTo>
                    <a:pt x="29230" y="20349"/>
                  </a:lnTo>
                  <a:lnTo>
                    <a:pt x="30609" y="18452"/>
                  </a:lnTo>
                  <a:lnTo>
                    <a:pt x="32161" y="16267"/>
                  </a:lnTo>
                  <a:lnTo>
                    <a:pt x="33857" y="13853"/>
                  </a:lnTo>
                  <a:lnTo>
                    <a:pt x="35840" y="11008"/>
                  </a:lnTo>
                  <a:lnTo>
                    <a:pt x="37708" y="8392"/>
                  </a:lnTo>
                  <a:lnTo>
                    <a:pt x="38513" y="7300"/>
                  </a:lnTo>
                  <a:lnTo>
                    <a:pt x="39203" y="6467"/>
                  </a:lnTo>
                  <a:lnTo>
                    <a:pt x="39462" y="6122"/>
                  </a:lnTo>
                  <a:lnTo>
                    <a:pt x="39720" y="5863"/>
                  </a:lnTo>
                  <a:lnTo>
                    <a:pt x="39893" y="5691"/>
                  </a:lnTo>
                  <a:lnTo>
                    <a:pt x="40036" y="5605"/>
                  </a:lnTo>
                  <a:lnTo>
                    <a:pt x="40065" y="5605"/>
                  </a:lnTo>
                  <a:lnTo>
                    <a:pt x="40094" y="5633"/>
                  </a:lnTo>
                  <a:lnTo>
                    <a:pt x="40209" y="5662"/>
                  </a:lnTo>
                  <a:lnTo>
                    <a:pt x="40324" y="5748"/>
                  </a:lnTo>
                  <a:lnTo>
                    <a:pt x="40525" y="5863"/>
                  </a:lnTo>
                  <a:lnTo>
                    <a:pt x="40784" y="6093"/>
                  </a:lnTo>
                  <a:lnTo>
                    <a:pt x="41129" y="6381"/>
                  </a:lnTo>
                  <a:lnTo>
                    <a:pt x="41560" y="6754"/>
                  </a:lnTo>
                  <a:lnTo>
                    <a:pt x="42048" y="7243"/>
                  </a:lnTo>
                  <a:lnTo>
                    <a:pt x="42910" y="8105"/>
                  </a:lnTo>
                  <a:lnTo>
                    <a:pt x="43859" y="9082"/>
                  </a:lnTo>
                  <a:lnTo>
                    <a:pt x="45899" y="11295"/>
                  </a:lnTo>
                  <a:lnTo>
                    <a:pt x="47451" y="12962"/>
                  </a:lnTo>
                  <a:lnTo>
                    <a:pt x="48889" y="14457"/>
                  </a:lnTo>
                  <a:lnTo>
                    <a:pt x="50211" y="15836"/>
                  </a:lnTo>
                  <a:lnTo>
                    <a:pt x="51418" y="16986"/>
                  </a:lnTo>
                  <a:lnTo>
                    <a:pt x="51964" y="17503"/>
                  </a:lnTo>
                  <a:lnTo>
                    <a:pt x="52452" y="17934"/>
                  </a:lnTo>
                  <a:lnTo>
                    <a:pt x="52941" y="18337"/>
                  </a:lnTo>
                  <a:lnTo>
                    <a:pt x="53372" y="18653"/>
                  </a:lnTo>
                  <a:lnTo>
                    <a:pt x="53746" y="18940"/>
                  </a:lnTo>
                  <a:lnTo>
                    <a:pt x="54119" y="19142"/>
                  </a:lnTo>
                  <a:lnTo>
                    <a:pt x="54407" y="19256"/>
                  </a:lnTo>
                  <a:lnTo>
                    <a:pt x="54694" y="19314"/>
                  </a:lnTo>
                  <a:lnTo>
                    <a:pt x="54924" y="19314"/>
                  </a:lnTo>
                  <a:lnTo>
                    <a:pt x="55039" y="19256"/>
                  </a:lnTo>
                  <a:lnTo>
                    <a:pt x="55326" y="19113"/>
                  </a:lnTo>
                  <a:lnTo>
                    <a:pt x="55614" y="18912"/>
                  </a:lnTo>
                  <a:lnTo>
                    <a:pt x="55930" y="18595"/>
                  </a:lnTo>
                  <a:lnTo>
                    <a:pt x="56304" y="18222"/>
                  </a:lnTo>
                  <a:lnTo>
                    <a:pt x="56677" y="17791"/>
                  </a:lnTo>
                  <a:lnTo>
                    <a:pt x="57108" y="17245"/>
                  </a:lnTo>
                  <a:lnTo>
                    <a:pt x="57540" y="16670"/>
                  </a:lnTo>
                  <a:lnTo>
                    <a:pt x="58545" y="15261"/>
                  </a:lnTo>
                  <a:lnTo>
                    <a:pt x="59666" y="13595"/>
                  </a:lnTo>
                  <a:lnTo>
                    <a:pt x="60931" y="11669"/>
                  </a:lnTo>
                  <a:lnTo>
                    <a:pt x="62310" y="9513"/>
                  </a:lnTo>
                  <a:lnTo>
                    <a:pt x="64351" y="6352"/>
                  </a:lnTo>
                  <a:lnTo>
                    <a:pt x="65357" y="4829"/>
                  </a:lnTo>
                  <a:lnTo>
                    <a:pt x="66305" y="3449"/>
                  </a:lnTo>
                  <a:lnTo>
                    <a:pt x="67196" y="2242"/>
                  </a:lnTo>
                  <a:lnTo>
                    <a:pt x="67599" y="1753"/>
                  </a:lnTo>
                  <a:lnTo>
                    <a:pt x="67944" y="1293"/>
                  </a:lnTo>
                  <a:lnTo>
                    <a:pt x="68289" y="949"/>
                  </a:lnTo>
                  <a:lnTo>
                    <a:pt x="68576" y="661"/>
                  </a:lnTo>
                  <a:lnTo>
                    <a:pt x="68835" y="489"/>
                  </a:lnTo>
                  <a:lnTo>
                    <a:pt x="68950" y="431"/>
                  </a:lnTo>
                  <a:lnTo>
                    <a:pt x="69065" y="402"/>
                  </a:lnTo>
                  <a:lnTo>
                    <a:pt x="69122" y="374"/>
                  </a:lnTo>
                  <a:lnTo>
                    <a:pt x="69237" y="402"/>
                  </a:lnTo>
                  <a:lnTo>
                    <a:pt x="69352" y="431"/>
                  </a:lnTo>
                  <a:lnTo>
                    <a:pt x="69639" y="546"/>
                  </a:lnTo>
                  <a:lnTo>
                    <a:pt x="70013" y="805"/>
                  </a:lnTo>
                  <a:lnTo>
                    <a:pt x="70502" y="1178"/>
                  </a:lnTo>
                  <a:lnTo>
                    <a:pt x="71048" y="1696"/>
                  </a:lnTo>
                  <a:lnTo>
                    <a:pt x="71737" y="2386"/>
                  </a:lnTo>
                  <a:lnTo>
                    <a:pt x="72542" y="3305"/>
                  </a:lnTo>
                  <a:lnTo>
                    <a:pt x="73462" y="4426"/>
                  </a:lnTo>
                  <a:lnTo>
                    <a:pt x="74209" y="5346"/>
                  </a:lnTo>
                  <a:lnTo>
                    <a:pt x="74985" y="6323"/>
                  </a:lnTo>
                  <a:lnTo>
                    <a:pt x="76508" y="8364"/>
                  </a:lnTo>
                  <a:lnTo>
                    <a:pt x="77974" y="10376"/>
                  </a:lnTo>
                  <a:lnTo>
                    <a:pt x="79268" y="12215"/>
                  </a:lnTo>
                  <a:lnTo>
                    <a:pt x="80590" y="14054"/>
                  </a:lnTo>
                  <a:lnTo>
                    <a:pt x="81107" y="14773"/>
                  </a:lnTo>
                  <a:lnTo>
                    <a:pt x="81538" y="15319"/>
                  </a:lnTo>
                  <a:lnTo>
                    <a:pt x="81825" y="15060"/>
                  </a:lnTo>
                  <a:lnTo>
                    <a:pt x="80906" y="13824"/>
                  </a:lnTo>
                  <a:lnTo>
                    <a:pt x="79584" y="11985"/>
                  </a:lnTo>
                  <a:lnTo>
                    <a:pt x="77917" y="9657"/>
                  </a:lnTo>
                  <a:lnTo>
                    <a:pt x="76307" y="7444"/>
                  </a:lnTo>
                  <a:lnTo>
                    <a:pt x="74755" y="5403"/>
                  </a:lnTo>
                  <a:lnTo>
                    <a:pt x="74037" y="4484"/>
                  </a:lnTo>
                  <a:lnTo>
                    <a:pt x="73318" y="3621"/>
                  </a:lnTo>
                  <a:lnTo>
                    <a:pt x="72657" y="2845"/>
                  </a:lnTo>
                  <a:lnTo>
                    <a:pt x="72025" y="2127"/>
                  </a:lnTo>
                  <a:lnTo>
                    <a:pt x="71421" y="1495"/>
                  </a:lnTo>
                  <a:lnTo>
                    <a:pt x="70875" y="977"/>
                  </a:lnTo>
                  <a:lnTo>
                    <a:pt x="70358" y="575"/>
                  </a:lnTo>
                  <a:lnTo>
                    <a:pt x="70128" y="402"/>
                  </a:lnTo>
                  <a:lnTo>
                    <a:pt x="69898" y="259"/>
                  </a:lnTo>
                  <a:lnTo>
                    <a:pt x="69668" y="144"/>
                  </a:lnTo>
                  <a:lnTo>
                    <a:pt x="69467" y="58"/>
                  </a:lnTo>
                  <a:lnTo>
                    <a:pt x="69295" y="29"/>
                  </a:lnTo>
                  <a:lnTo>
                    <a:pt x="69122" y="0"/>
                  </a:lnTo>
                  <a:close/>
                </a:path>
              </a:pathLst>
            </a:custGeom>
            <a:solidFill>
              <a:srgbClr val="FFFFFF">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13"/>
            <p:cNvSpPr/>
            <p:nvPr/>
          </p:nvSpPr>
          <p:spPr>
            <a:xfrm>
              <a:off x="4307925" y="3970850"/>
              <a:ext cx="2045650" cy="722125"/>
            </a:xfrm>
            <a:custGeom>
              <a:avLst/>
              <a:gdLst/>
              <a:ahLst/>
              <a:cxnLst/>
              <a:rect l="l" t="t" r="r" b="b"/>
              <a:pathLst>
                <a:path w="81826" h="28885" fill="none" extrusionOk="0">
                  <a:moveTo>
                    <a:pt x="69122" y="0"/>
                  </a:moveTo>
                  <a:lnTo>
                    <a:pt x="69122" y="0"/>
                  </a:lnTo>
                  <a:lnTo>
                    <a:pt x="68978" y="0"/>
                  </a:lnTo>
                  <a:lnTo>
                    <a:pt x="68978" y="0"/>
                  </a:lnTo>
                  <a:lnTo>
                    <a:pt x="68777" y="86"/>
                  </a:lnTo>
                  <a:lnTo>
                    <a:pt x="68518" y="230"/>
                  </a:lnTo>
                  <a:lnTo>
                    <a:pt x="68260" y="460"/>
                  </a:lnTo>
                  <a:lnTo>
                    <a:pt x="67944" y="747"/>
                  </a:lnTo>
                  <a:lnTo>
                    <a:pt x="67599" y="1121"/>
                  </a:lnTo>
                  <a:lnTo>
                    <a:pt x="67254" y="1552"/>
                  </a:lnTo>
                  <a:lnTo>
                    <a:pt x="66449" y="2615"/>
                  </a:lnTo>
                  <a:lnTo>
                    <a:pt x="65501" y="3938"/>
                  </a:lnTo>
                  <a:lnTo>
                    <a:pt x="64466" y="5490"/>
                  </a:lnTo>
                  <a:lnTo>
                    <a:pt x="63288" y="7300"/>
                  </a:lnTo>
                  <a:lnTo>
                    <a:pt x="61994" y="9312"/>
                  </a:lnTo>
                  <a:lnTo>
                    <a:pt x="61994" y="9312"/>
                  </a:lnTo>
                  <a:lnTo>
                    <a:pt x="59868" y="12589"/>
                  </a:lnTo>
                  <a:lnTo>
                    <a:pt x="58804" y="14198"/>
                  </a:lnTo>
                  <a:lnTo>
                    <a:pt x="57769" y="15693"/>
                  </a:lnTo>
                  <a:lnTo>
                    <a:pt x="56821" y="16986"/>
                  </a:lnTo>
                  <a:lnTo>
                    <a:pt x="56390" y="17532"/>
                  </a:lnTo>
                  <a:lnTo>
                    <a:pt x="55988" y="17992"/>
                  </a:lnTo>
                  <a:lnTo>
                    <a:pt x="55614" y="18394"/>
                  </a:lnTo>
                  <a:lnTo>
                    <a:pt x="55298" y="18682"/>
                  </a:lnTo>
                  <a:lnTo>
                    <a:pt x="55010" y="18854"/>
                  </a:lnTo>
                  <a:lnTo>
                    <a:pt x="54895" y="18912"/>
                  </a:lnTo>
                  <a:lnTo>
                    <a:pt x="54780" y="18940"/>
                  </a:lnTo>
                  <a:lnTo>
                    <a:pt x="54780" y="18940"/>
                  </a:lnTo>
                  <a:lnTo>
                    <a:pt x="54752" y="18940"/>
                  </a:lnTo>
                  <a:lnTo>
                    <a:pt x="54752" y="18940"/>
                  </a:lnTo>
                  <a:lnTo>
                    <a:pt x="54637" y="18912"/>
                  </a:lnTo>
                  <a:lnTo>
                    <a:pt x="54493" y="18883"/>
                  </a:lnTo>
                  <a:lnTo>
                    <a:pt x="54177" y="18739"/>
                  </a:lnTo>
                  <a:lnTo>
                    <a:pt x="53774" y="18480"/>
                  </a:lnTo>
                  <a:lnTo>
                    <a:pt x="53343" y="18164"/>
                  </a:lnTo>
                  <a:lnTo>
                    <a:pt x="52855" y="17762"/>
                  </a:lnTo>
                  <a:lnTo>
                    <a:pt x="52337" y="17302"/>
                  </a:lnTo>
                  <a:lnTo>
                    <a:pt x="51188" y="16239"/>
                  </a:lnTo>
                  <a:lnTo>
                    <a:pt x="49952" y="15003"/>
                  </a:lnTo>
                  <a:lnTo>
                    <a:pt x="48659" y="13681"/>
                  </a:lnTo>
                  <a:lnTo>
                    <a:pt x="46187" y="11037"/>
                  </a:lnTo>
                  <a:lnTo>
                    <a:pt x="46187" y="11037"/>
                  </a:lnTo>
                  <a:lnTo>
                    <a:pt x="43744" y="8450"/>
                  </a:lnTo>
                  <a:lnTo>
                    <a:pt x="42795" y="7444"/>
                  </a:lnTo>
                  <a:lnTo>
                    <a:pt x="41991" y="6639"/>
                  </a:lnTo>
                  <a:lnTo>
                    <a:pt x="41301" y="6007"/>
                  </a:lnTo>
                  <a:lnTo>
                    <a:pt x="40755" y="5576"/>
                  </a:lnTo>
                  <a:lnTo>
                    <a:pt x="40554" y="5432"/>
                  </a:lnTo>
                  <a:lnTo>
                    <a:pt x="40352" y="5317"/>
                  </a:lnTo>
                  <a:lnTo>
                    <a:pt x="40180" y="5260"/>
                  </a:lnTo>
                  <a:lnTo>
                    <a:pt x="40036" y="5231"/>
                  </a:lnTo>
                  <a:lnTo>
                    <a:pt x="40036" y="5231"/>
                  </a:lnTo>
                  <a:lnTo>
                    <a:pt x="39979" y="5231"/>
                  </a:lnTo>
                  <a:lnTo>
                    <a:pt x="39950" y="5231"/>
                  </a:lnTo>
                  <a:lnTo>
                    <a:pt x="39950" y="5231"/>
                  </a:lnTo>
                  <a:lnTo>
                    <a:pt x="39806" y="5317"/>
                  </a:lnTo>
                  <a:lnTo>
                    <a:pt x="39634" y="5432"/>
                  </a:lnTo>
                  <a:lnTo>
                    <a:pt x="39404" y="5633"/>
                  </a:lnTo>
                  <a:lnTo>
                    <a:pt x="39174" y="5921"/>
                  </a:lnTo>
                  <a:lnTo>
                    <a:pt x="38571" y="6639"/>
                  </a:lnTo>
                  <a:lnTo>
                    <a:pt x="37823" y="7588"/>
                  </a:lnTo>
                  <a:lnTo>
                    <a:pt x="36932" y="8795"/>
                  </a:lnTo>
                  <a:lnTo>
                    <a:pt x="35926" y="10203"/>
                  </a:lnTo>
                  <a:lnTo>
                    <a:pt x="33541" y="13623"/>
                  </a:lnTo>
                  <a:lnTo>
                    <a:pt x="33541" y="13623"/>
                  </a:lnTo>
                  <a:lnTo>
                    <a:pt x="30954" y="17302"/>
                  </a:lnTo>
                  <a:lnTo>
                    <a:pt x="29632" y="19170"/>
                  </a:lnTo>
                  <a:lnTo>
                    <a:pt x="28339" y="20895"/>
                  </a:lnTo>
                  <a:lnTo>
                    <a:pt x="27160" y="22418"/>
                  </a:lnTo>
                  <a:lnTo>
                    <a:pt x="26643" y="23079"/>
                  </a:lnTo>
                  <a:lnTo>
                    <a:pt x="26155" y="23654"/>
                  </a:lnTo>
                  <a:lnTo>
                    <a:pt x="25723" y="24114"/>
                  </a:lnTo>
                  <a:lnTo>
                    <a:pt x="25350" y="24459"/>
                  </a:lnTo>
                  <a:lnTo>
                    <a:pt x="25062" y="24688"/>
                  </a:lnTo>
                  <a:lnTo>
                    <a:pt x="24919" y="24746"/>
                  </a:lnTo>
                  <a:lnTo>
                    <a:pt x="24832" y="24775"/>
                  </a:lnTo>
                  <a:lnTo>
                    <a:pt x="24832" y="24775"/>
                  </a:lnTo>
                  <a:lnTo>
                    <a:pt x="24775" y="24775"/>
                  </a:lnTo>
                  <a:lnTo>
                    <a:pt x="24775" y="24775"/>
                  </a:lnTo>
                  <a:lnTo>
                    <a:pt x="24574" y="24746"/>
                  </a:lnTo>
                  <a:lnTo>
                    <a:pt x="24373" y="24660"/>
                  </a:lnTo>
                  <a:lnTo>
                    <a:pt x="24085" y="24516"/>
                  </a:lnTo>
                  <a:lnTo>
                    <a:pt x="23798" y="24315"/>
                  </a:lnTo>
                  <a:lnTo>
                    <a:pt x="23108" y="23769"/>
                  </a:lnTo>
                  <a:lnTo>
                    <a:pt x="22303" y="23050"/>
                  </a:lnTo>
                  <a:lnTo>
                    <a:pt x="21441" y="22246"/>
                  </a:lnTo>
                  <a:lnTo>
                    <a:pt x="20521" y="21326"/>
                  </a:lnTo>
                  <a:lnTo>
                    <a:pt x="18653" y="19429"/>
                  </a:lnTo>
                  <a:lnTo>
                    <a:pt x="18653" y="19429"/>
                  </a:lnTo>
                  <a:lnTo>
                    <a:pt x="17389" y="18164"/>
                  </a:lnTo>
                  <a:lnTo>
                    <a:pt x="16153" y="16928"/>
                  </a:lnTo>
                  <a:lnTo>
                    <a:pt x="14946" y="15779"/>
                  </a:lnTo>
                  <a:lnTo>
                    <a:pt x="13796" y="14715"/>
                  </a:lnTo>
                  <a:lnTo>
                    <a:pt x="13279" y="14256"/>
                  </a:lnTo>
                  <a:lnTo>
                    <a:pt x="12733" y="13853"/>
                  </a:lnTo>
                  <a:lnTo>
                    <a:pt x="12244" y="13480"/>
                  </a:lnTo>
                  <a:lnTo>
                    <a:pt x="11784" y="13163"/>
                  </a:lnTo>
                  <a:lnTo>
                    <a:pt x="11353" y="12905"/>
                  </a:lnTo>
                  <a:lnTo>
                    <a:pt x="10951" y="12704"/>
                  </a:lnTo>
                  <a:lnTo>
                    <a:pt x="10577" y="12589"/>
                  </a:lnTo>
                  <a:lnTo>
                    <a:pt x="10405" y="12560"/>
                  </a:lnTo>
                  <a:lnTo>
                    <a:pt x="10261" y="12560"/>
                  </a:lnTo>
                  <a:lnTo>
                    <a:pt x="10261" y="12560"/>
                  </a:lnTo>
                  <a:lnTo>
                    <a:pt x="10031" y="12589"/>
                  </a:lnTo>
                  <a:lnTo>
                    <a:pt x="10031" y="12589"/>
                  </a:lnTo>
                  <a:lnTo>
                    <a:pt x="9858" y="12646"/>
                  </a:lnTo>
                  <a:lnTo>
                    <a:pt x="9686" y="12732"/>
                  </a:lnTo>
                  <a:lnTo>
                    <a:pt x="9485" y="12847"/>
                  </a:lnTo>
                  <a:lnTo>
                    <a:pt x="9284" y="12991"/>
                  </a:lnTo>
                  <a:lnTo>
                    <a:pt x="8881" y="13393"/>
                  </a:lnTo>
                  <a:lnTo>
                    <a:pt x="8421" y="13882"/>
                  </a:lnTo>
                  <a:lnTo>
                    <a:pt x="7962" y="14457"/>
                  </a:lnTo>
                  <a:lnTo>
                    <a:pt x="7473" y="15147"/>
                  </a:lnTo>
                  <a:lnTo>
                    <a:pt x="6984" y="15894"/>
                  </a:lnTo>
                  <a:lnTo>
                    <a:pt x="6438" y="16727"/>
                  </a:lnTo>
                  <a:lnTo>
                    <a:pt x="5921" y="17647"/>
                  </a:lnTo>
                  <a:lnTo>
                    <a:pt x="5346" y="18595"/>
                  </a:lnTo>
                  <a:lnTo>
                    <a:pt x="4225" y="20665"/>
                  </a:lnTo>
                  <a:lnTo>
                    <a:pt x="3047" y="22878"/>
                  </a:lnTo>
                  <a:lnTo>
                    <a:pt x="1869" y="25177"/>
                  </a:lnTo>
                  <a:lnTo>
                    <a:pt x="1869" y="25177"/>
                  </a:lnTo>
                  <a:lnTo>
                    <a:pt x="690" y="27448"/>
                  </a:lnTo>
                  <a:lnTo>
                    <a:pt x="288" y="28224"/>
                  </a:lnTo>
                  <a:lnTo>
                    <a:pt x="0" y="28655"/>
                  </a:lnTo>
                  <a:lnTo>
                    <a:pt x="317" y="28885"/>
                  </a:lnTo>
                  <a:lnTo>
                    <a:pt x="317" y="28885"/>
                  </a:lnTo>
                  <a:lnTo>
                    <a:pt x="432" y="28712"/>
                  </a:lnTo>
                  <a:lnTo>
                    <a:pt x="604" y="28454"/>
                  </a:lnTo>
                  <a:lnTo>
                    <a:pt x="1006" y="27678"/>
                  </a:lnTo>
                  <a:lnTo>
                    <a:pt x="2213" y="25350"/>
                  </a:lnTo>
                  <a:lnTo>
                    <a:pt x="2213" y="25350"/>
                  </a:lnTo>
                  <a:lnTo>
                    <a:pt x="3104" y="23625"/>
                  </a:lnTo>
                  <a:lnTo>
                    <a:pt x="4110" y="21699"/>
                  </a:lnTo>
                  <a:lnTo>
                    <a:pt x="5202" y="19688"/>
                  </a:lnTo>
                  <a:lnTo>
                    <a:pt x="6295" y="17733"/>
                  </a:lnTo>
                  <a:lnTo>
                    <a:pt x="6869" y="16813"/>
                  </a:lnTo>
                  <a:lnTo>
                    <a:pt x="7387" y="15951"/>
                  </a:lnTo>
                  <a:lnTo>
                    <a:pt x="7933" y="15175"/>
                  </a:lnTo>
                  <a:lnTo>
                    <a:pt x="8421" y="14485"/>
                  </a:lnTo>
                  <a:lnTo>
                    <a:pt x="8910" y="13911"/>
                  </a:lnTo>
                  <a:lnTo>
                    <a:pt x="9341" y="13451"/>
                  </a:lnTo>
                  <a:lnTo>
                    <a:pt x="9571" y="13278"/>
                  </a:lnTo>
                  <a:lnTo>
                    <a:pt x="9744" y="13135"/>
                  </a:lnTo>
                  <a:lnTo>
                    <a:pt x="9945" y="13020"/>
                  </a:lnTo>
                  <a:lnTo>
                    <a:pt x="10117" y="12962"/>
                  </a:lnTo>
                  <a:lnTo>
                    <a:pt x="10117" y="12962"/>
                  </a:lnTo>
                  <a:lnTo>
                    <a:pt x="10290" y="12933"/>
                  </a:lnTo>
                  <a:lnTo>
                    <a:pt x="10290" y="12933"/>
                  </a:lnTo>
                  <a:lnTo>
                    <a:pt x="10405" y="12962"/>
                  </a:lnTo>
                  <a:lnTo>
                    <a:pt x="10577" y="12991"/>
                  </a:lnTo>
                  <a:lnTo>
                    <a:pt x="10922" y="13106"/>
                  </a:lnTo>
                  <a:lnTo>
                    <a:pt x="11296" y="13307"/>
                  </a:lnTo>
                  <a:lnTo>
                    <a:pt x="11727" y="13566"/>
                  </a:lnTo>
                  <a:lnTo>
                    <a:pt x="12186" y="13911"/>
                  </a:lnTo>
                  <a:lnTo>
                    <a:pt x="12675" y="14284"/>
                  </a:lnTo>
                  <a:lnTo>
                    <a:pt x="13192" y="14715"/>
                  </a:lnTo>
                  <a:lnTo>
                    <a:pt x="13739" y="15204"/>
                  </a:lnTo>
                  <a:lnTo>
                    <a:pt x="14888" y="16239"/>
                  </a:lnTo>
                  <a:lnTo>
                    <a:pt x="16038" y="17360"/>
                  </a:lnTo>
                  <a:lnTo>
                    <a:pt x="18366" y="19716"/>
                  </a:lnTo>
                  <a:lnTo>
                    <a:pt x="18366" y="19716"/>
                  </a:lnTo>
                  <a:lnTo>
                    <a:pt x="20636" y="21987"/>
                  </a:lnTo>
                  <a:lnTo>
                    <a:pt x="21585" y="22907"/>
                  </a:lnTo>
                  <a:lnTo>
                    <a:pt x="22447" y="23711"/>
                  </a:lnTo>
                  <a:lnTo>
                    <a:pt x="23194" y="24344"/>
                  </a:lnTo>
                  <a:lnTo>
                    <a:pt x="23510" y="24574"/>
                  </a:lnTo>
                  <a:lnTo>
                    <a:pt x="23827" y="24803"/>
                  </a:lnTo>
                  <a:lnTo>
                    <a:pt x="24114" y="24947"/>
                  </a:lnTo>
                  <a:lnTo>
                    <a:pt x="24373" y="25091"/>
                  </a:lnTo>
                  <a:lnTo>
                    <a:pt x="24574" y="25148"/>
                  </a:lnTo>
                  <a:lnTo>
                    <a:pt x="24775" y="25177"/>
                  </a:lnTo>
                  <a:lnTo>
                    <a:pt x="24775" y="25177"/>
                  </a:lnTo>
                  <a:lnTo>
                    <a:pt x="24861" y="25177"/>
                  </a:lnTo>
                  <a:lnTo>
                    <a:pt x="24861" y="25177"/>
                  </a:lnTo>
                  <a:lnTo>
                    <a:pt x="24976" y="25148"/>
                  </a:lnTo>
                  <a:lnTo>
                    <a:pt x="25091" y="25091"/>
                  </a:lnTo>
                  <a:lnTo>
                    <a:pt x="25379" y="24918"/>
                  </a:lnTo>
                  <a:lnTo>
                    <a:pt x="25695" y="24660"/>
                  </a:lnTo>
                  <a:lnTo>
                    <a:pt x="26068" y="24286"/>
                  </a:lnTo>
                  <a:lnTo>
                    <a:pt x="26499" y="23855"/>
                  </a:lnTo>
                  <a:lnTo>
                    <a:pt x="26959" y="23309"/>
                  </a:lnTo>
                  <a:lnTo>
                    <a:pt x="28023" y="21987"/>
                  </a:lnTo>
                  <a:lnTo>
                    <a:pt x="29230" y="20349"/>
                  </a:lnTo>
                  <a:lnTo>
                    <a:pt x="30609" y="18452"/>
                  </a:lnTo>
                  <a:lnTo>
                    <a:pt x="32161" y="16267"/>
                  </a:lnTo>
                  <a:lnTo>
                    <a:pt x="33857" y="13853"/>
                  </a:lnTo>
                  <a:lnTo>
                    <a:pt x="33857" y="13853"/>
                  </a:lnTo>
                  <a:lnTo>
                    <a:pt x="35840" y="11008"/>
                  </a:lnTo>
                  <a:lnTo>
                    <a:pt x="37708" y="8392"/>
                  </a:lnTo>
                  <a:lnTo>
                    <a:pt x="38513" y="7300"/>
                  </a:lnTo>
                  <a:lnTo>
                    <a:pt x="39203" y="6467"/>
                  </a:lnTo>
                  <a:lnTo>
                    <a:pt x="39462" y="6122"/>
                  </a:lnTo>
                  <a:lnTo>
                    <a:pt x="39720" y="5863"/>
                  </a:lnTo>
                  <a:lnTo>
                    <a:pt x="39893" y="5691"/>
                  </a:lnTo>
                  <a:lnTo>
                    <a:pt x="40036" y="5605"/>
                  </a:lnTo>
                  <a:lnTo>
                    <a:pt x="40036" y="5605"/>
                  </a:lnTo>
                  <a:lnTo>
                    <a:pt x="40065" y="5605"/>
                  </a:lnTo>
                  <a:lnTo>
                    <a:pt x="40065" y="5605"/>
                  </a:lnTo>
                  <a:lnTo>
                    <a:pt x="40094" y="5633"/>
                  </a:lnTo>
                  <a:lnTo>
                    <a:pt x="40209" y="5662"/>
                  </a:lnTo>
                  <a:lnTo>
                    <a:pt x="40324" y="5748"/>
                  </a:lnTo>
                  <a:lnTo>
                    <a:pt x="40525" y="5863"/>
                  </a:lnTo>
                  <a:lnTo>
                    <a:pt x="40784" y="6093"/>
                  </a:lnTo>
                  <a:lnTo>
                    <a:pt x="41129" y="6381"/>
                  </a:lnTo>
                  <a:lnTo>
                    <a:pt x="41560" y="6754"/>
                  </a:lnTo>
                  <a:lnTo>
                    <a:pt x="42048" y="7243"/>
                  </a:lnTo>
                  <a:lnTo>
                    <a:pt x="42048" y="7243"/>
                  </a:lnTo>
                  <a:lnTo>
                    <a:pt x="42910" y="8105"/>
                  </a:lnTo>
                  <a:lnTo>
                    <a:pt x="43859" y="9082"/>
                  </a:lnTo>
                  <a:lnTo>
                    <a:pt x="45899" y="11295"/>
                  </a:lnTo>
                  <a:lnTo>
                    <a:pt x="45899" y="11295"/>
                  </a:lnTo>
                  <a:lnTo>
                    <a:pt x="47451" y="12962"/>
                  </a:lnTo>
                  <a:lnTo>
                    <a:pt x="48889" y="14457"/>
                  </a:lnTo>
                  <a:lnTo>
                    <a:pt x="50211" y="15836"/>
                  </a:lnTo>
                  <a:lnTo>
                    <a:pt x="51418" y="16986"/>
                  </a:lnTo>
                  <a:lnTo>
                    <a:pt x="51964" y="17503"/>
                  </a:lnTo>
                  <a:lnTo>
                    <a:pt x="52452" y="17934"/>
                  </a:lnTo>
                  <a:lnTo>
                    <a:pt x="52941" y="18337"/>
                  </a:lnTo>
                  <a:lnTo>
                    <a:pt x="53372" y="18653"/>
                  </a:lnTo>
                  <a:lnTo>
                    <a:pt x="53746" y="18940"/>
                  </a:lnTo>
                  <a:lnTo>
                    <a:pt x="54119" y="19142"/>
                  </a:lnTo>
                  <a:lnTo>
                    <a:pt x="54407" y="19256"/>
                  </a:lnTo>
                  <a:lnTo>
                    <a:pt x="54694" y="19314"/>
                  </a:lnTo>
                  <a:lnTo>
                    <a:pt x="54694" y="19314"/>
                  </a:lnTo>
                  <a:lnTo>
                    <a:pt x="54780" y="19314"/>
                  </a:lnTo>
                  <a:lnTo>
                    <a:pt x="54780" y="19314"/>
                  </a:lnTo>
                  <a:lnTo>
                    <a:pt x="54809" y="19314"/>
                  </a:lnTo>
                  <a:lnTo>
                    <a:pt x="54809" y="19314"/>
                  </a:lnTo>
                  <a:lnTo>
                    <a:pt x="54924" y="19314"/>
                  </a:lnTo>
                  <a:lnTo>
                    <a:pt x="55039" y="19256"/>
                  </a:lnTo>
                  <a:lnTo>
                    <a:pt x="55326" y="19113"/>
                  </a:lnTo>
                  <a:lnTo>
                    <a:pt x="55614" y="18912"/>
                  </a:lnTo>
                  <a:lnTo>
                    <a:pt x="55930" y="18595"/>
                  </a:lnTo>
                  <a:lnTo>
                    <a:pt x="56304" y="18222"/>
                  </a:lnTo>
                  <a:lnTo>
                    <a:pt x="56677" y="17791"/>
                  </a:lnTo>
                  <a:lnTo>
                    <a:pt x="57108" y="17245"/>
                  </a:lnTo>
                  <a:lnTo>
                    <a:pt x="57540" y="16670"/>
                  </a:lnTo>
                  <a:lnTo>
                    <a:pt x="58545" y="15261"/>
                  </a:lnTo>
                  <a:lnTo>
                    <a:pt x="59666" y="13595"/>
                  </a:lnTo>
                  <a:lnTo>
                    <a:pt x="60931" y="11669"/>
                  </a:lnTo>
                  <a:lnTo>
                    <a:pt x="62310" y="9513"/>
                  </a:lnTo>
                  <a:lnTo>
                    <a:pt x="62310" y="9513"/>
                  </a:lnTo>
                  <a:lnTo>
                    <a:pt x="64351" y="6352"/>
                  </a:lnTo>
                  <a:lnTo>
                    <a:pt x="65357" y="4829"/>
                  </a:lnTo>
                  <a:lnTo>
                    <a:pt x="66305" y="3449"/>
                  </a:lnTo>
                  <a:lnTo>
                    <a:pt x="67196" y="2242"/>
                  </a:lnTo>
                  <a:lnTo>
                    <a:pt x="67599" y="1753"/>
                  </a:lnTo>
                  <a:lnTo>
                    <a:pt x="67944" y="1293"/>
                  </a:lnTo>
                  <a:lnTo>
                    <a:pt x="68289" y="949"/>
                  </a:lnTo>
                  <a:lnTo>
                    <a:pt x="68576" y="661"/>
                  </a:lnTo>
                  <a:lnTo>
                    <a:pt x="68835" y="489"/>
                  </a:lnTo>
                  <a:lnTo>
                    <a:pt x="68950" y="431"/>
                  </a:lnTo>
                  <a:lnTo>
                    <a:pt x="69065" y="402"/>
                  </a:lnTo>
                  <a:lnTo>
                    <a:pt x="69065" y="402"/>
                  </a:lnTo>
                  <a:lnTo>
                    <a:pt x="69122" y="374"/>
                  </a:lnTo>
                  <a:lnTo>
                    <a:pt x="69122" y="374"/>
                  </a:lnTo>
                  <a:lnTo>
                    <a:pt x="69237" y="402"/>
                  </a:lnTo>
                  <a:lnTo>
                    <a:pt x="69352" y="431"/>
                  </a:lnTo>
                  <a:lnTo>
                    <a:pt x="69639" y="546"/>
                  </a:lnTo>
                  <a:lnTo>
                    <a:pt x="70013" y="805"/>
                  </a:lnTo>
                  <a:lnTo>
                    <a:pt x="70502" y="1178"/>
                  </a:lnTo>
                  <a:lnTo>
                    <a:pt x="71048" y="1696"/>
                  </a:lnTo>
                  <a:lnTo>
                    <a:pt x="71737" y="2386"/>
                  </a:lnTo>
                  <a:lnTo>
                    <a:pt x="72542" y="3305"/>
                  </a:lnTo>
                  <a:lnTo>
                    <a:pt x="73462" y="4426"/>
                  </a:lnTo>
                  <a:lnTo>
                    <a:pt x="73462" y="4426"/>
                  </a:lnTo>
                  <a:lnTo>
                    <a:pt x="74209" y="5346"/>
                  </a:lnTo>
                  <a:lnTo>
                    <a:pt x="74985" y="6323"/>
                  </a:lnTo>
                  <a:lnTo>
                    <a:pt x="76508" y="8364"/>
                  </a:lnTo>
                  <a:lnTo>
                    <a:pt x="77974" y="10376"/>
                  </a:lnTo>
                  <a:lnTo>
                    <a:pt x="79268" y="12215"/>
                  </a:lnTo>
                  <a:lnTo>
                    <a:pt x="79268" y="12215"/>
                  </a:lnTo>
                  <a:lnTo>
                    <a:pt x="80590" y="14054"/>
                  </a:lnTo>
                  <a:lnTo>
                    <a:pt x="81107" y="14773"/>
                  </a:lnTo>
                  <a:lnTo>
                    <a:pt x="81538" y="15319"/>
                  </a:lnTo>
                  <a:lnTo>
                    <a:pt x="81825" y="15060"/>
                  </a:lnTo>
                  <a:lnTo>
                    <a:pt x="81825" y="15060"/>
                  </a:lnTo>
                  <a:lnTo>
                    <a:pt x="80906" y="13824"/>
                  </a:lnTo>
                  <a:lnTo>
                    <a:pt x="79584" y="11985"/>
                  </a:lnTo>
                  <a:lnTo>
                    <a:pt x="79584" y="11985"/>
                  </a:lnTo>
                  <a:lnTo>
                    <a:pt x="77917" y="9657"/>
                  </a:lnTo>
                  <a:lnTo>
                    <a:pt x="76307" y="7444"/>
                  </a:lnTo>
                  <a:lnTo>
                    <a:pt x="74755" y="5403"/>
                  </a:lnTo>
                  <a:lnTo>
                    <a:pt x="74037" y="4484"/>
                  </a:lnTo>
                  <a:lnTo>
                    <a:pt x="73318" y="3621"/>
                  </a:lnTo>
                  <a:lnTo>
                    <a:pt x="72657" y="2845"/>
                  </a:lnTo>
                  <a:lnTo>
                    <a:pt x="72025" y="2127"/>
                  </a:lnTo>
                  <a:lnTo>
                    <a:pt x="71421" y="1495"/>
                  </a:lnTo>
                  <a:lnTo>
                    <a:pt x="70875" y="977"/>
                  </a:lnTo>
                  <a:lnTo>
                    <a:pt x="70358" y="575"/>
                  </a:lnTo>
                  <a:lnTo>
                    <a:pt x="70128" y="402"/>
                  </a:lnTo>
                  <a:lnTo>
                    <a:pt x="69898" y="259"/>
                  </a:lnTo>
                  <a:lnTo>
                    <a:pt x="69668" y="144"/>
                  </a:lnTo>
                  <a:lnTo>
                    <a:pt x="69467" y="58"/>
                  </a:lnTo>
                  <a:lnTo>
                    <a:pt x="69295" y="29"/>
                  </a:lnTo>
                  <a:lnTo>
                    <a:pt x="69122" y="0"/>
                  </a:lnTo>
                </a:path>
              </a:pathLst>
            </a:custGeom>
            <a:solidFill>
              <a:srgbClr val="FFFFFF">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13"/>
            <p:cNvSpPr/>
            <p:nvPr/>
          </p:nvSpPr>
          <p:spPr>
            <a:xfrm>
              <a:off x="4289950" y="3866650"/>
              <a:ext cx="2046375" cy="722150"/>
            </a:xfrm>
            <a:custGeom>
              <a:avLst/>
              <a:gdLst/>
              <a:ahLst/>
              <a:cxnLst/>
              <a:rect l="l" t="t" r="r" b="b"/>
              <a:pathLst>
                <a:path w="81855" h="28886" extrusionOk="0">
                  <a:moveTo>
                    <a:pt x="68979" y="1"/>
                  </a:moveTo>
                  <a:lnTo>
                    <a:pt x="68778" y="87"/>
                  </a:lnTo>
                  <a:lnTo>
                    <a:pt x="68519" y="231"/>
                  </a:lnTo>
                  <a:lnTo>
                    <a:pt x="68260" y="460"/>
                  </a:lnTo>
                  <a:lnTo>
                    <a:pt x="67944" y="748"/>
                  </a:lnTo>
                  <a:lnTo>
                    <a:pt x="67599" y="1122"/>
                  </a:lnTo>
                  <a:lnTo>
                    <a:pt x="67254" y="1553"/>
                  </a:lnTo>
                  <a:lnTo>
                    <a:pt x="66450" y="2616"/>
                  </a:lnTo>
                  <a:lnTo>
                    <a:pt x="65501" y="3938"/>
                  </a:lnTo>
                  <a:lnTo>
                    <a:pt x="64467" y="5490"/>
                  </a:lnTo>
                  <a:lnTo>
                    <a:pt x="63288" y="7301"/>
                  </a:lnTo>
                  <a:lnTo>
                    <a:pt x="61995" y="9313"/>
                  </a:lnTo>
                  <a:lnTo>
                    <a:pt x="59868" y="12589"/>
                  </a:lnTo>
                  <a:lnTo>
                    <a:pt x="58805" y="14199"/>
                  </a:lnTo>
                  <a:lnTo>
                    <a:pt x="57770" y="15693"/>
                  </a:lnTo>
                  <a:lnTo>
                    <a:pt x="56821" y="16987"/>
                  </a:lnTo>
                  <a:lnTo>
                    <a:pt x="56390" y="17533"/>
                  </a:lnTo>
                  <a:lnTo>
                    <a:pt x="55988" y="17992"/>
                  </a:lnTo>
                  <a:lnTo>
                    <a:pt x="55614" y="18395"/>
                  </a:lnTo>
                  <a:lnTo>
                    <a:pt x="55298" y="18682"/>
                  </a:lnTo>
                  <a:lnTo>
                    <a:pt x="55011" y="18855"/>
                  </a:lnTo>
                  <a:lnTo>
                    <a:pt x="54896" y="18912"/>
                  </a:lnTo>
                  <a:lnTo>
                    <a:pt x="54781" y="18941"/>
                  </a:lnTo>
                  <a:lnTo>
                    <a:pt x="54752" y="18941"/>
                  </a:lnTo>
                  <a:lnTo>
                    <a:pt x="54637" y="18912"/>
                  </a:lnTo>
                  <a:lnTo>
                    <a:pt x="54493" y="18883"/>
                  </a:lnTo>
                  <a:lnTo>
                    <a:pt x="54177" y="18740"/>
                  </a:lnTo>
                  <a:lnTo>
                    <a:pt x="53775" y="18481"/>
                  </a:lnTo>
                  <a:lnTo>
                    <a:pt x="53344" y="18165"/>
                  </a:lnTo>
                  <a:lnTo>
                    <a:pt x="52855" y="17763"/>
                  </a:lnTo>
                  <a:lnTo>
                    <a:pt x="52338" y="17303"/>
                  </a:lnTo>
                  <a:lnTo>
                    <a:pt x="51188" y="16239"/>
                  </a:lnTo>
                  <a:lnTo>
                    <a:pt x="49952" y="15003"/>
                  </a:lnTo>
                  <a:lnTo>
                    <a:pt x="48659" y="13681"/>
                  </a:lnTo>
                  <a:lnTo>
                    <a:pt x="46187" y="11037"/>
                  </a:lnTo>
                  <a:lnTo>
                    <a:pt x="43773" y="8450"/>
                  </a:lnTo>
                  <a:lnTo>
                    <a:pt x="42796" y="7445"/>
                  </a:lnTo>
                  <a:lnTo>
                    <a:pt x="41991" y="6640"/>
                  </a:lnTo>
                  <a:lnTo>
                    <a:pt x="41301" y="6007"/>
                  </a:lnTo>
                  <a:lnTo>
                    <a:pt x="40755" y="5576"/>
                  </a:lnTo>
                  <a:lnTo>
                    <a:pt x="40554" y="5433"/>
                  </a:lnTo>
                  <a:lnTo>
                    <a:pt x="40353" y="5318"/>
                  </a:lnTo>
                  <a:lnTo>
                    <a:pt x="40181" y="5260"/>
                  </a:lnTo>
                  <a:lnTo>
                    <a:pt x="40037" y="5231"/>
                  </a:lnTo>
                  <a:lnTo>
                    <a:pt x="39951" y="5231"/>
                  </a:lnTo>
                  <a:lnTo>
                    <a:pt x="39807" y="5318"/>
                  </a:lnTo>
                  <a:lnTo>
                    <a:pt x="39634" y="5433"/>
                  </a:lnTo>
                  <a:lnTo>
                    <a:pt x="39405" y="5634"/>
                  </a:lnTo>
                  <a:lnTo>
                    <a:pt x="39175" y="5921"/>
                  </a:lnTo>
                  <a:lnTo>
                    <a:pt x="38571" y="6640"/>
                  </a:lnTo>
                  <a:lnTo>
                    <a:pt x="37824" y="7588"/>
                  </a:lnTo>
                  <a:lnTo>
                    <a:pt x="36933" y="8795"/>
                  </a:lnTo>
                  <a:lnTo>
                    <a:pt x="35927" y="10204"/>
                  </a:lnTo>
                  <a:lnTo>
                    <a:pt x="33541" y="13624"/>
                  </a:lnTo>
                  <a:lnTo>
                    <a:pt x="30955" y="17303"/>
                  </a:lnTo>
                  <a:lnTo>
                    <a:pt x="29633" y="19171"/>
                  </a:lnTo>
                  <a:lnTo>
                    <a:pt x="28339" y="20895"/>
                  </a:lnTo>
                  <a:lnTo>
                    <a:pt x="27161" y="22419"/>
                  </a:lnTo>
                  <a:lnTo>
                    <a:pt x="26644" y="23080"/>
                  </a:lnTo>
                  <a:lnTo>
                    <a:pt x="26155" y="23654"/>
                  </a:lnTo>
                  <a:lnTo>
                    <a:pt x="25724" y="24114"/>
                  </a:lnTo>
                  <a:lnTo>
                    <a:pt x="25350" y="24459"/>
                  </a:lnTo>
                  <a:lnTo>
                    <a:pt x="25063" y="24689"/>
                  </a:lnTo>
                  <a:lnTo>
                    <a:pt x="24919" y="24747"/>
                  </a:lnTo>
                  <a:lnTo>
                    <a:pt x="24833" y="24775"/>
                  </a:lnTo>
                  <a:lnTo>
                    <a:pt x="24775" y="24775"/>
                  </a:lnTo>
                  <a:lnTo>
                    <a:pt x="24603" y="24747"/>
                  </a:lnTo>
                  <a:lnTo>
                    <a:pt x="24373" y="24660"/>
                  </a:lnTo>
                  <a:lnTo>
                    <a:pt x="24086" y="24517"/>
                  </a:lnTo>
                  <a:lnTo>
                    <a:pt x="23798" y="24315"/>
                  </a:lnTo>
                  <a:lnTo>
                    <a:pt x="23108" y="23769"/>
                  </a:lnTo>
                  <a:lnTo>
                    <a:pt x="22304" y="23051"/>
                  </a:lnTo>
                  <a:lnTo>
                    <a:pt x="21442" y="22246"/>
                  </a:lnTo>
                  <a:lnTo>
                    <a:pt x="20522" y="21326"/>
                  </a:lnTo>
                  <a:lnTo>
                    <a:pt x="18654" y="19429"/>
                  </a:lnTo>
                  <a:lnTo>
                    <a:pt x="17389" y="18165"/>
                  </a:lnTo>
                  <a:lnTo>
                    <a:pt x="16153" y="16929"/>
                  </a:lnTo>
                  <a:lnTo>
                    <a:pt x="14946" y="15779"/>
                  </a:lnTo>
                  <a:lnTo>
                    <a:pt x="13796" y="14716"/>
                  </a:lnTo>
                  <a:lnTo>
                    <a:pt x="13279" y="14256"/>
                  </a:lnTo>
                  <a:lnTo>
                    <a:pt x="12733" y="13854"/>
                  </a:lnTo>
                  <a:lnTo>
                    <a:pt x="12244" y="13480"/>
                  </a:lnTo>
                  <a:lnTo>
                    <a:pt x="11785" y="13164"/>
                  </a:lnTo>
                  <a:lnTo>
                    <a:pt x="11353" y="12905"/>
                  </a:lnTo>
                  <a:lnTo>
                    <a:pt x="10951" y="12704"/>
                  </a:lnTo>
                  <a:lnTo>
                    <a:pt x="10577" y="12589"/>
                  </a:lnTo>
                  <a:lnTo>
                    <a:pt x="10405" y="12560"/>
                  </a:lnTo>
                  <a:lnTo>
                    <a:pt x="10261" y="12560"/>
                  </a:lnTo>
                  <a:lnTo>
                    <a:pt x="10031" y="12589"/>
                  </a:lnTo>
                  <a:lnTo>
                    <a:pt x="9859" y="12647"/>
                  </a:lnTo>
                  <a:lnTo>
                    <a:pt x="9687" y="12733"/>
                  </a:lnTo>
                  <a:lnTo>
                    <a:pt x="9485" y="12848"/>
                  </a:lnTo>
                  <a:lnTo>
                    <a:pt x="9284" y="12992"/>
                  </a:lnTo>
                  <a:lnTo>
                    <a:pt x="8882" y="13394"/>
                  </a:lnTo>
                  <a:lnTo>
                    <a:pt x="8422" y="13882"/>
                  </a:lnTo>
                  <a:lnTo>
                    <a:pt x="7962" y="14457"/>
                  </a:lnTo>
                  <a:lnTo>
                    <a:pt x="7473" y="15147"/>
                  </a:lnTo>
                  <a:lnTo>
                    <a:pt x="6985" y="15894"/>
                  </a:lnTo>
                  <a:lnTo>
                    <a:pt x="6468" y="16728"/>
                  </a:lnTo>
                  <a:lnTo>
                    <a:pt x="5921" y="17648"/>
                  </a:lnTo>
                  <a:lnTo>
                    <a:pt x="5347" y="18596"/>
                  </a:lnTo>
                  <a:lnTo>
                    <a:pt x="4226" y="20665"/>
                  </a:lnTo>
                  <a:lnTo>
                    <a:pt x="3047" y="22878"/>
                  </a:lnTo>
                  <a:lnTo>
                    <a:pt x="1869" y="25178"/>
                  </a:lnTo>
                  <a:lnTo>
                    <a:pt x="691" y="27448"/>
                  </a:lnTo>
                  <a:lnTo>
                    <a:pt x="288" y="28224"/>
                  </a:lnTo>
                  <a:lnTo>
                    <a:pt x="1" y="28655"/>
                  </a:lnTo>
                  <a:lnTo>
                    <a:pt x="317" y="28885"/>
                  </a:lnTo>
                  <a:lnTo>
                    <a:pt x="432" y="28713"/>
                  </a:lnTo>
                  <a:lnTo>
                    <a:pt x="604" y="28454"/>
                  </a:lnTo>
                  <a:lnTo>
                    <a:pt x="1007" y="27678"/>
                  </a:lnTo>
                  <a:lnTo>
                    <a:pt x="2214" y="25350"/>
                  </a:lnTo>
                  <a:lnTo>
                    <a:pt x="3105" y="23626"/>
                  </a:lnTo>
                  <a:lnTo>
                    <a:pt x="4111" y="21700"/>
                  </a:lnTo>
                  <a:lnTo>
                    <a:pt x="5203" y="19717"/>
                  </a:lnTo>
                  <a:lnTo>
                    <a:pt x="6295" y="17734"/>
                  </a:lnTo>
                  <a:lnTo>
                    <a:pt x="6870" y="16814"/>
                  </a:lnTo>
                  <a:lnTo>
                    <a:pt x="7387" y="15952"/>
                  </a:lnTo>
                  <a:lnTo>
                    <a:pt x="7933" y="15176"/>
                  </a:lnTo>
                  <a:lnTo>
                    <a:pt x="8422" y="14486"/>
                  </a:lnTo>
                  <a:lnTo>
                    <a:pt x="8911" y="13911"/>
                  </a:lnTo>
                  <a:lnTo>
                    <a:pt x="9342" y="13451"/>
                  </a:lnTo>
                  <a:lnTo>
                    <a:pt x="9572" y="13279"/>
                  </a:lnTo>
                  <a:lnTo>
                    <a:pt x="9773" y="13135"/>
                  </a:lnTo>
                  <a:lnTo>
                    <a:pt x="9945" y="13020"/>
                  </a:lnTo>
                  <a:lnTo>
                    <a:pt x="10118" y="12963"/>
                  </a:lnTo>
                  <a:lnTo>
                    <a:pt x="10290" y="12934"/>
                  </a:lnTo>
                  <a:lnTo>
                    <a:pt x="10405" y="12963"/>
                  </a:lnTo>
                  <a:lnTo>
                    <a:pt x="10577" y="12992"/>
                  </a:lnTo>
                  <a:lnTo>
                    <a:pt x="10922" y="13106"/>
                  </a:lnTo>
                  <a:lnTo>
                    <a:pt x="11296" y="13308"/>
                  </a:lnTo>
                  <a:lnTo>
                    <a:pt x="11727" y="13566"/>
                  </a:lnTo>
                  <a:lnTo>
                    <a:pt x="12187" y="13911"/>
                  </a:lnTo>
                  <a:lnTo>
                    <a:pt x="12676" y="14285"/>
                  </a:lnTo>
                  <a:lnTo>
                    <a:pt x="13193" y="14716"/>
                  </a:lnTo>
                  <a:lnTo>
                    <a:pt x="13739" y="15205"/>
                  </a:lnTo>
                  <a:lnTo>
                    <a:pt x="14889" y="16239"/>
                  </a:lnTo>
                  <a:lnTo>
                    <a:pt x="16038" y="17360"/>
                  </a:lnTo>
                  <a:lnTo>
                    <a:pt x="18366" y="19717"/>
                  </a:lnTo>
                  <a:lnTo>
                    <a:pt x="20637" y="21987"/>
                  </a:lnTo>
                  <a:lnTo>
                    <a:pt x="21585" y="22907"/>
                  </a:lnTo>
                  <a:lnTo>
                    <a:pt x="22447" y="23712"/>
                  </a:lnTo>
                  <a:lnTo>
                    <a:pt x="23195" y="24344"/>
                  </a:lnTo>
                  <a:lnTo>
                    <a:pt x="23540" y="24574"/>
                  </a:lnTo>
                  <a:lnTo>
                    <a:pt x="23827" y="24804"/>
                  </a:lnTo>
                  <a:lnTo>
                    <a:pt x="24114" y="24948"/>
                  </a:lnTo>
                  <a:lnTo>
                    <a:pt x="24373" y="25091"/>
                  </a:lnTo>
                  <a:lnTo>
                    <a:pt x="24603" y="25149"/>
                  </a:lnTo>
                  <a:lnTo>
                    <a:pt x="24775" y="25178"/>
                  </a:lnTo>
                  <a:lnTo>
                    <a:pt x="24862" y="25178"/>
                  </a:lnTo>
                  <a:lnTo>
                    <a:pt x="24977" y="25149"/>
                  </a:lnTo>
                  <a:lnTo>
                    <a:pt x="25092" y="25091"/>
                  </a:lnTo>
                  <a:lnTo>
                    <a:pt x="25379" y="24919"/>
                  </a:lnTo>
                  <a:lnTo>
                    <a:pt x="25695" y="24660"/>
                  </a:lnTo>
                  <a:lnTo>
                    <a:pt x="26069" y="24287"/>
                  </a:lnTo>
                  <a:lnTo>
                    <a:pt x="26500" y="23856"/>
                  </a:lnTo>
                  <a:lnTo>
                    <a:pt x="26960" y="23310"/>
                  </a:lnTo>
                  <a:lnTo>
                    <a:pt x="28023" y="21987"/>
                  </a:lnTo>
                  <a:lnTo>
                    <a:pt x="29230" y="20349"/>
                  </a:lnTo>
                  <a:lnTo>
                    <a:pt x="30610" y="18452"/>
                  </a:lnTo>
                  <a:lnTo>
                    <a:pt x="32162" y="16268"/>
                  </a:lnTo>
                  <a:lnTo>
                    <a:pt x="33858" y="13854"/>
                  </a:lnTo>
                  <a:lnTo>
                    <a:pt x="35841" y="11008"/>
                  </a:lnTo>
                  <a:lnTo>
                    <a:pt x="37709" y="8393"/>
                  </a:lnTo>
                  <a:lnTo>
                    <a:pt x="38514" y="7301"/>
                  </a:lnTo>
                  <a:lnTo>
                    <a:pt x="39203" y="6439"/>
                  </a:lnTo>
                  <a:lnTo>
                    <a:pt x="39462" y="6122"/>
                  </a:lnTo>
                  <a:lnTo>
                    <a:pt x="39721" y="5864"/>
                  </a:lnTo>
                  <a:lnTo>
                    <a:pt x="39893" y="5691"/>
                  </a:lnTo>
                  <a:lnTo>
                    <a:pt x="40037" y="5605"/>
                  </a:lnTo>
                  <a:lnTo>
                    <a:pt x="40066" y="5605"/>
                  </a:lnTo>
                  <a:lnTo>
                    <a:pt x="40094" y="5634"/>
                  </a:lnTo>
                  <a:lnTo>
                    <a:pt x="40209" y="5663"/>
                  </a:lnTo>
                  <a:lnTo>
                    <a:pt x="40324" y="5749"/>
                  </a:lnTo>
                  <a:lnTo>
                    <a:pt x="40525" y="5893"/>
                  </a:lnTo>
                  <a:lnTo>
                    <a:pt x="40784" y="6094"/>
                  </a:lnTo>
                  <a:lnTo>
                    <a:pt x="41129" y="6381"/>
                  </a:lnTo>
                  <a:lnTo>
                    <a:pt x="41560" y="6755"/>
                  </a:lnTo>
                  <a:lnTo>
                    <a:pt x="42049" y="7243"/>
                  </a:lnTo>
                  <a:lnTo>
                    <a:pt x="42911" y="8106"/>
                  </a:lnTo>
                  <a:lnTo>
                    <a:pt x="43859" y="9083"/>
                  </a:lnTo>
                  <a:lnTo>
                    <a:pt x="45900" y="11296"/>
                  </a:lnTo>
                  <a:lnTo>
                    <a:pt x="47481" y="12992"/>
                  </a:lnTo>
                  <a:lnTo>
                    <a:pt x="48946" y="14515"/>
                  </a:lnTo>
                  <a:lnTo>
                    <a:pt x="50297" y="15894"/>
                  </a:lnTo>
                  <a:lnTo>
                    <a:pt x="51504" y="17073"/>
                  </a:lnTo>
                  <a:lnTo>
                    <a:pt x="52050" y="17561"/>
                  </a:lnTo>
                  <a:lnTo>
                    <a:pt x="52539" y="18021"/>
                  </a:lnTo>
                  <a:lnTo>
                    <a:pt x="53028" y="18395"/>
                  </a:lnTo>
                  <a:lnTo>
                    <a:pt x="53459" y="18740"/>
                  </a:lnTo>
                  <a:lnTo>
                    <a:pt x="53832" y="18998"/>
                  </a:lnTo>
                  <a:lnTo>
                    <a:pt x="54206" y="19171"/>
                  </a:lnTo>
                  <a:lnTo>
                    <a:pt x="54493" y="19286"/>
                  </a:lnTo>
                  <a:lnTo>
                    <a:pt x="54637" y="19315"/>
                  </a:lnTo>
                  <a:lnTo>
                    <a:pt x="54925" y="19315"/>
                  </a:lnTo>
                  <a:lnTo>
                    <a:pt x="55040" y="19257"/>
                  </a:lnTo>
                  <a:lnTo>
                    <a:pt x="55327" y="19113"/>
                  </a:lnTo>
                  <a:lnTo>
                    <a:pt x="55614" y="18912"/>
                  </a:lnTo>
                  <a:lnTo>
                    <a:pt x="55931" y="18596"/>
                  </a:lnTo>
                  <a:lnTo>
                    <a:pt x="56304" y="18222"/>
                  </a:lnTo>
                  <a:lnTo>
                    <a:pt x="56678" y="17791"/>
                  </a:lnTo>
                  <a:lnTo>
                    <a:pt x="57109" y="17245"/>
                  </a:lnTo>
                  <a:lnTo>
                    <a:pt x="57540" y="16670"/>
                  </a:lnTo>
                  <a:lnTo>
                    <a:pt x="58546" y="15262"/>
                  </a:lnTo>
                  <a:lnTo>
                    <a:pt x="59667" y="13595"/>
                  </a:lnTo>
                  <a:lnTo>
                    <a:pt x="60931" y="11669"/>
                  </a:lnTo>
                  <a:lnTo>
                    <a:pt x="62311" y="9514"/>
                  </a:lnTo>
                  <a:lnTo>
                    <a:pt x="64352" y="6352"/>
                  </a:lnTo>
                  <a:lnTo>
                    <a:pt x="65357" y="4829"/>
                  </a:lnTo>
                  <a:lnTo>
                    <a:pt x="66306" y="3450"/>
                  </a:lnTo>
                  <a:lnTo>
                    <a:pt x="67197" y="2242"/>
                  </a:lnTo>
                  <a:lnTo>
                    <a:pt x="67599" y="1754"/>
                  </a:lnTo>
                  <a:lnTo>
                    <a:pt x="67944" y="1294"/>
                  </a:lnTo>
                  <a:lnTo>
                    <a:pt x="68289" y="949"/>
                  </a:lnTo>
                  <a:lnTo>
                    <a:pt x="68576" y="662"/>
                  </a:lnTo>
                  <a:lnTo>
                    <a:pt x="68835" y="489"/>
                  </a:lnTo>
                  <a:lnTo>
                    <a:pt x="68950" y="432"/>
                  </a:lnTo>
                  <a:lnTo>
                    <a:pt x="69065" y="403"/>
                  </a:lnTo>
                  <a:lnTo>
                    <a:pt x="69123" y="374"/>
                  </a:lnTo>
                  <a:lnTo>
                    <a:pt x="69237" y="403"/>
                  </a:lnTo>
                  <a:lnTo>
                    <a:pt x="69352" y="432"/>
                  </a:lnTo>
                  <a:lnTo>
                    <a:pt x="69640" y="547"/>
                  </a:lnTo>
                  <a:lnTo>
                    <a:pt x="70014" y="805"/>
                  </a:lnTo>
                  <a:lnTo>
                    <a:pt x="70502" y="1179"/>
                  </a:lnTo>
                  <a:lnTo>
                    <a:pt x="71048" y="1696"/>
                  </a:lnTo>
                  <a:lnTo>
                    <a:pt x="71738" y="2386"/>
                  </a:lnTo>
                  <a:lnTo>
                    <a:pt x="72543" y="3306"/>
                  </a:lnTo>
                  <a:lnTo>
                    <a:pt x="73462" y="4427"/>
                  </a:lnTo>
                  <a:lnTo>
                    <a:pt x="74210" y="5346"/>
                  </a:lnTo>
                  <a:lnTo>
                    <a:pt x="74986" y="6324"/>
                  </a:lnTo>
                  <a:lnTo>
                    <a:pt x="76509" y="8364"/>
                  </a:lnTo>
                  <a:lnTo>
                    <a:pt x="77975" y="10376"/>
                  </a:lnTo>
                  <a:lnTo>
                    <a:pt x="79268" y="12216"/>
                  </a:lnTo>
                  <a:lnTo>
                    <a:pt x="80590" y="14055"/>
                  </a:lnTo>
                  <a:lnTo>
                    <a:pt x="81107" y="14773"/>
                  </a:lnTo>
                  <a:lnTo>
                    <a:pt x="81539" y="15320"/>
                  </a:lnTo>
                  <a:lnTo>
                    <a:pt x="81855" y="15061"/>
                  </a:lnTo>
                  <a:lnTo>
                    <a:pt x="80906" y="13825"/>
                  </a:lnTo>
                  <a:lnTo>
                    <a:pt x="79584" y="11986"/>
                  </a:lnTo>
                  <a:lnTo>
                    <a:pt x="77917" y="9658"/>
                  </a:lnTo>
                  <a:lnTo>
                    <a:pt x="76308" y="7445"/>
                  </a:lnTo>
                  <a:lnTo>
                    <a:pt x="74756" y="5404"/>
                  </a:lnTo>
                  <a:lnTo>
                    <a:pt x="74037" y="4484"/>
                  </a:lnTo>
                  <a:lnTo>
                    <a:pt x="73319" y="3622"/>
                  </a:lnTo>
                  <a:lnTo>
                    <a:pt x="72658" y="2846"/>
                  </a:lnTo>
                  <a:lnTo>
                    <a:pt x="72025" y="2127"/>
                  </a:lnTo>
                  <a:lnTo>
                    <a:pt x="71422" y="1495"/>
                  </a:lnTo>
                  <a:lnTo>
                    <a:pt x="70876" y="978"/>
                  </a:lnTo>
                  <a:lnTo>
                    <a:pt x="70358" y="575"/>
                  </a:lnTo>
                  <a:lnTo>
                    <a:pt x="70128" y="403"/>
                  </a:lnTo>
                  <a:lnTo>
                    <a:pt x="69899" y="259"/>
                  </a:lnTo>
                  <a:lnTo>
                    <a:pt x="69669" y="144"/>
                  </a:lnTo>
                  <a:lnTo>
                    <a:pt x="69467" y="58"/>
                  </a:lnTo>
                  <a:lnTo>
                    <a:pt x="69295" y="29"/>
                  </a:lnTo>
                  <a:lnTo>
                    <a:pt x="69123" y="1"/>
                  </a:lnTo>
                  <a:close/>
                </a:path>
              </a:pathLst>
            </a:custGeom>
            <a:solidFill>
              <a:srgbClr val="FFFFFF">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13"/>
            <p:cNvSpPr/>
            <p:nvPr/>
          </p:nvSpPr>
          <p:spPr>
            <a:xfrm>
              <a:off x="4289950" y="3866650"/>
              <a:ext cx="2046375" cy="722150"/>
            </a:xfrm>
            <a:custGeom>
              <a:avLst/>
              <a:gdLst/>
              <a:ahLst/>
              <a:cxnLst/>
              <a:rect l="l" t="t" r="r" b="b"/>
              <a:pathLst>
                <a:path w="81855" h="28886" fill="none" extrusionOk="0">
                  <a:moveTo>
                    <a:pt x="69123" y="1"/>
                  </a:moveTo>
                  <a:lnTo>
                    <a:pt x="69123" y="1"/>
                  </a:lnTo>
                  <a:lnTo>
                    <a:pt x="68979" y="1"/>
                  </a:lnTo>
                  <a:lnTo>
                    <a:pt x="68979" y="1"/>
                  </a:lnTo>
                  <a:lnTo>
                    <a:pt x="68778" y="87"/>
                  </a:lnTo>
                  <a:lnTo>
                    <a:pt x="68519" y="231"/>
                  </a:lnTo>
                  <a:lnTo>
                    <a:pt x="68260" y="460"/>
                  </a:lnTo>
                  <a:lnTo>
                    <a:pt x="67944" y="748"/>
                  </a:lnTo>
                  <a:lnTo>
                    <a:pt x="67599" y="1122"/>
                  </a:lnTo>
                  <a:lnTo>
                    <a:pt x="67254" y="1553"/>
                  </a:lnTo>
                  <a:lnTo>
                    <a:pt x="66450" y="2616"/>
                  </a:lnTo>
                  <a:lnTo>
                    <a:pt x="65501" y="3938"/>
                  </a:lnTo>
                  <a:lnTo>
                    <a:pt x="64467" y="5490"/>
                  </a:lnTo>
                  <a:lnTo>
                    <a:pt x="63288" y="7301"/>
                  </a:lnTo>
                  <a:lnTo>
                    <a:pt x="61995" y="9313"/>
                  </a:lnTo>
                  <a:lnTo>
                    <a:pt x="61995" y="9313"/>
                  </a:lnTo>
                  <a:lnTo>
                    <a:pt x="59868" y="12589"/>
                  </a:lnTo>
                  <a:lnTo>
                    <a:pt x="58805" y="14199"/>
                  </a:lnTo>
                  <a:lnTo>
                    <a:pt x="57770" y="15693"/>
                  </a:lnTo>
                  <a:lnTo>
                    <a:pt x="56821" y="16987"/>
                  </a:lnTo>
                  <a:lnTo>
                    <a:pt x="56390" y="17533"/>
                  </a:lnTo>
                  <a:lnTo>
                    <a:pt x="55988" y="17992"/>
                  </a:lnTo>
                  <a:lnTo>
                    <a:pt x="55614" y="18395"/>
                  </a:lnTo>
                  <a:lnTo>
                    <a:pt x="55298" y="18682"/>
                  </a:lnTo>
                  <a:lnTo>
                    <a:pt x="55011" y="18855"/>
                  </a:lnTo>
                  <a:lnTo>
                    <a:pt x="54896" y="18912"/>
                  </a:lnTo>
                  <a:lnTo>
                    <a:pt x="54781" y="18941"/>
                  </a:lnTo>
                  <a:lnTo>
                    <a:pt x="54781" y="18941"/>
                  </a:lnTo>
                  <a:lnTo>
                    <a:pt x="54752" y="18941"/>
                  </a:lnTo>
                  <a:lnTo>
                    <a:pt x="54752" y="18941"/>
                  </a:lnTo>
                  <a:lnTo>
                    <a:pt x="54637" y="18912"/>
                  </a:lnTo>
                  <a:lnTo>
                    <a:pt x="54493" y="18883"/>
                  </a:lnTo>
                  <a:lnTo>
                    <a:pt x="54177" y="18740"/>
                  </a:lnTo>
                  <a:lnTo>
                    <a:pt x="53775" y="18481"/>
                  </a:lnTo>
                  <a:lnTo>
                    <a:pt x="53344" y="18165"/>
                  </a:lnTo>
                  <a:lnTo>
                    <a:pt x="52855" y="17763"/>
                  </a:lnTo>
                  <a:lnTo>
                    <a:pt x="52338" y="17303"/>
                  </a:lnTo>
                  <a:lnTo>
                    <a:pt x="51188" y="16239"/>
                  </a:lnTo>
                  <a:lnTo>
                    <a:pt x="49952" y="15003"/>
                  </a:lnTo>
                  <a:lnTo>
                    <a:pt x="48659" y="13681"/>
                  </a:lnTo>
                  <a:lnTo>
                    <a:pt x="46187" y="11037"/>
                  </a:lnTo>
                  <a:lnTo>
                    <a:pt x="46187" y="11037"/>
                  </a:lnTo>
                  <a:lnTo>
                    <a:pt x="43773" y="8450"/>
                  </a:lnTo>
                  <a:lnTo>
                    <a:pt x="42796" y="7445"/>
                  </a:lnTo>
                  <a:lnTo>
                    <a:pt x="41991" y="6640"/>
                  </a:lnTo>
                  <a:lnTo>
                    <a:pt x="41301" y="6007"/>
                  </a:lnTo>
                  <a:lnTo>
                    <a:pt x="40755" y="5576"/>
                  </a:lnTo>
                  <a:lnTo>
                    <a:pt x="40554" y="5433"/>
                  </a:lnTo>
                  <a:lnTo>
                    <a:pt x="40353" y="5318"/>
                  </a:lnTo>
                  <a:lnTo>
                    <a:pt x="40181" y="5260"/>
                  </a:lnTo>
                  <a:lnTo>
                    <a:pt x="40037" y="5231"/>
                  </a:lnTo>
                  <a:lnTo>
                    <a:pt x="40037" y="5231"/>
                  </a:lnTo>
                  <a:lnTo>
                    <a:pt x="39979" y="5231"/>
                  </a:lnTo>
                  <a:lnTo>
                    <a:pt x="39951" y="5231"/>
                  </a:lnTo>
                  <a:lnTo>
                    <a:pt x="39951" y="5231"/>
                  </a:lnTo>
                  <a:lnTo>
                    <a:pt x="39807" y="5318"/>
                  </a:lnTo>
                  <a:lnTo>
                    <a:pt x="39634" y="5433"/>
                  </a:lnTo>
                  <a:lnTo>
                    <a:pt x="39405" y="5634"/>
                  </a:lnTo>
                  <a:lnTo>
                    <a:pt x="39175" y="5921"/>
                  </a:lnTo>
                  <a:lnTo>
                    <a:pt x="38571" y="6640"/>
                  </a:lnTo>
                  <a:lnTo>
                    <a:pt x="37824" y="7588"/>
                  </a:lnTo>
                  <a:lnTo>
                    <a:pt x="36933" y="8795"/>
                  </a:lnTo>
                  <a:lnTo>
                    <a:pt x="35927" y="10204"/>
                  </a:lnTo>
                  <a:lnTo>
                    <a:pt x="33541" y="13624"/>
                  </a:lnTo>
                  <a:lnTo>
                    <a:pt x="33541" y="13624"/>
                  </a:lnTo>
                  <a:lnTo>
                    <a:pt x="30955" y="17303"/>
                  </a:lnTo>
                  <a:lnTo>
                    <a:pt x="29633" y="19171"/>
                  </a:lnTo>
                  <a:lnTo>
                    <a:pt x="28339" y="20895"/>
                  </a:lnTo>
                  <a:lnTo>
                    <a:pt x="27161" y="22419"/>
                  </a:lnTo>
                  <a:lnTo>
                    <a:pt x="26644" y="23080"/>
                  </a:lnTo>
                  <a:lnTo>
                    <a:pt x="26155" y="23654"/>
                  </a:lnTo>
                  <a:lnTo>
                    <a:pt x="25724" y="24114"/>
                  </a:lnTo>
                  <a:lnTo>
                    <a:pt x="25350" y="24459"/>
                  </a:lnTo>
                  <a:lnTo>
                    <a:pt x="25063" y="24689"/>
                  </a:lnTo>
                  <a:lnTo>
                    <a:pt x="24919" y="24747"/>
                  </a:lnTo>
                  <a:lnTo>
                    <a:pt x="24833" y="24775"/>
                  </a:lnTo>
                  <a:lnTo>
                    <a:pt x="24833" y="24775"/>
                  </a:lnTo>
                  <a:lnTo>
                    <a:pt x="24775" y="24775"/>
                  </a:lnTo>
                  <a:lnTo>
                    <a:pt x="24775" y="24775"/>
                  </a:lnTo>
                  <a:lnTo>
                    <a:pt x="24603" y="24747"/>
                  </a:lnTo>
                  <a:lnTo>
                    <a:pt x="24373" y="24660"/>
                  </a:lnTo>
                  <a:lnTo>
                    <a:pt x="24086" y="24517"/>
                  </a:lnTo>
                  <a:lnTo>
                    <a:pt x="23798" y="24315"/>
                  </a:lnTo>
                  <a:lnTo>
                    <a:pt x="23108" y="23769"/>
                  </a:lnTo>
                  <a:lnTo>
                    <a:pt x="22304" y="23051"/>
                  </a:lnTo>
                  <a:lnTo>
                    <a:pt x="21442" y="22246"/>
                  </a:lnTo>
                  <a:lnTo>
                    <a:pt x="20522" y="21326"/>
                  </a:lnTo>
                  <a:lnTo>
                    <a:pt x="18654" y="19429"/>
                  </a:lnTo>
                  <a:lnTo>
                    <a:pt x="18654" y="19429"/>
                  </a:lnTo>
                  <a:lnTo>
                    <a:pt x="17389" y="18165"/>
                  </a:lnTo>
                  <a:lnTo>
                    <a:pt x="16153" y="16929"/>
                  </a:lnTo>
                  <a:lnTo>
                    <a:pt x="14946" y="15779"/>
                  </a:lnTo>
                  <a:lnTo>
                    <a:pt x="13796" y="14716"/>
                  </a:lnTo>
                  <a:lnTo>
                    <a:pt x="13279" y="14256"/>
                  </a:lnTo>
                  <a:lnTo>
                    <a:pt x="12733" y="13854"/>
                  </a:lnTo>
                  <a:lnTo>
                    <a:pt x="12244" y="13480"/>
                  </a:lnTo>
                  <a:lnTo>
                    <a:pt x="11785" y="13164"/>
                  </a:lnTo>
                  <a:lnTo>
                    <a:pt x="11353" y="12905"/>
                  </a:lnTo>
                  <a:lnTo>
                    <a:pt x="10951" y="12704"/>
                  </a:lnTo>
                  <a:lnTo>
                    <a:pt x="10577" y="12589"/>
                  </a:lnTo>
                  <a:lnTo>
                    <a:pt x="10405" y="12560"/>
                  </a:lnTo>
                  <a:lnTo>
                    <a:pt x="10261" y="12560"/>
                  </a:lnTo>
                  <a:lnTo>
                    <a:pt x="10261" y="12560"/>
                  </a:lnTo>
                  <a:lnTo>
                    <a:pt x="10031" y="12589"/>
                  </a:lnTo>
                  <a:lnTo>
                    <a:pt x="10031" y="12589"/>
                  </a:lnTo>
                  <a:lnTo>
                    <a:pt x="9859" y="12647"/>
                  </a:lnTo>
                  <a:lnTo>
                    <a:pt x="9687" y="12733"/>
                  </a:lnTo>
                  <a:lnTo>
                    <a:pt x="9485" y="12848"/>
                  </a:lnTo>
                  <a:lnTo>
                    <a:pt x="9284" y="12992"/>
                  </a:lnTo>
                  <a:lnTo>
                    <a:pt x="8882" y="13394"/>
                  </a:lnTo>
                  <a:lnTo>
                    <a:pt x="8422" y="13882"/>
                  </a:lnTo>
                  <a:lnTo>
                    <a:pt x="7962" y="14457"/>
                  </a:lnTo>
                  <a:lnTo>
                    <a:pt x="7473" y="15147"/>
                  </a:lnTo>
                  <a:lnTo>
                    <a:pt x="6985" y="15894"/>
                  </a:lnTo>
                  <a:lnTo>
                    <a:pt x="6468" y="16728"/>
                  </a:lnTo>
                  <a:lnTo>
                    <a:pt x="5921" y="17648"/>
                  </a:lnTo>
                  <a:lnTo>
                    <a:pt x="5347" y="18596"/>
                  </a:lnTo>
                  <a:lnTo>
                    <a:pt x="4226" y="20665"/>
                  </a:lnTo>
                  <a:lnTo>
                    <a:pt x="3047" y="22878"/>
                  </a:lnTo>
                  <a:lnTo>
                    <a:pt x="1869" y="25178"/>
                  </a:lnTo>
                  <a:lnTo>
                    <a:pt x="1869" y="25178"/>
                  </a:lnTo>
                  <a:lnTo>
                    <a:pt x="691" y="27448"/>
                  </a:lnTo>
                  <a:lnTo>
                    <a:pt x="288" y="28224"/>
                  </a:lnTo>
                  <a:lnTo>
                    <a:pt x="1" y="28655"/>
                  </a:lnTo>
                  <a:lnTo>
                    <a:pt x="317" y="28885"/>
                  </a:lnTo>
                  <a:lnTo>
                    <a:pt x="317" y="28885"/>
                  </a:lnTo>
                  <a:lnTo>
                    <a:pt x="432" y="28713"/>
                  </a:lnTo>
                  <a:lnTo>
                    <a:pt x="604" y="28454"/>
                  </a:lnTo>
                  <a:lnTo>
                    <a:pt x="1007" y="27678"/>
                  </a:lnTo>
                  <a:lnTo>
                    <a:pt x="2214" y="25350"/>
                  </a:lnTo>
                  <a:lnTo>
                    <a:pt x="2214" y="25350"/>
                  </a:lnTo>
                  <a:lnTo>
                    <a:pt x="3105" y="23626"/>
                  </a:lnTo>
                  <a:lnTo>
                    <a:pt x="4111" y="21700"/>
                  </a:lnTo>
                  <a:lnTo>
                    <a:pt x="5203" y="19717"/>
                  </a:lnTo>
                  <a:lnTo>
                    <a:pt x="6295" y="17734"/>
                  </a:lnTo>
                  <a:lnTo>
                    <a:pt x="6870" y="16814"/>
                  </a:lnTo>
                  <a:lnTo>
                    <a:pt x="7387" y="15952"/>
                  </a:lnTo>
                  <a:lnTo>
                    <a:pt x="7933" y="15176"/>
                  </a:lnTo>
                  <a:lnTo>
                    <a:pt x="8422" y="14486"/>
                  </a:lnTo>
                  <a:lnTo>
                    <a:pt x="8911" y="13911"/>
                  </a:lnTo>
                  <a:lnTo>
                    <a:pt x="9342" y="13451"/>
                  </a:lnTo>
                  <a:lnTo>
                    <a:pt x="9572" y="13279"/>
                  </a:lnTo>
                  <a:lnTo>
                    <a:pt x="9773" y="13135"/>
                  </a:lnTo>
                  <a:lnTo>
                    <a:pt x="9945" y="13020"/>
                  </a:lnTo>
                  <a:lnTo>
                    <a:pt x="10118" y="12963"/>
                  </a:lnTo>
                  <a:lnTo>
                    <a:pt x="10118" y="12963"/>
                  </a:lnTo>
                  <a:lnTo>
                    <a:pt x="10290" y="12934"/>
                  </a:lnTo>
                  <a:lnTo>
                    <a:pt x="10290" y="12934"/>
                  </a:lnTo>
                  <a:lnTo>
                    <a:pt x="10405" y="12963"/>
                  </a:lnTo>
                  <a:lnTo>
                    <a:pt x="10577" y="12992"/>
                  </a:lnTo>
                  <a:lnTo>
                    <a:pt x="10922" y="13106"/>
                  </a:lnTo>
                  <a:lnTo>
                    <a:pt x="11296" y="13308"/>
                  </a:lnTo>
                  <a:lnTo>
                    <a:pt x="11727" y="13566"/>
                  </a:lnTo>
                  <a:lnTo>
                    <a:pt x="12187" y="13911"/>
                  </a:lnTo>
                  <a:lnTo>
                    <a:pt x="12676" y="14285"/>
                  </a:lnTo>
                  <a:lnTo>
                    <a:pt x="13193" y="14716"/>
                  </a:lnTo>
                  <a:lnTo>
                    <a:pt x="13739" y="15205"/>
                  </a:lnTo>
                  <a:lnTo>
                    <a:pt x="14889" y="16239"/>
                  </a:lnTo>
                  <a:lnTo>
                    <a:pt x="16038" y="17360"/>
                  </a:lnTo>
                  <a:lnTo>
                    <a:pt x="18366" y="19717"/>
                  </a:lnTo>
                  <a:lnTo>
                    <a:pt x="18366" y="19717"/>
                  </a:lnTo>
                  <a:lnTo>
                    <a:pt x="20637" y="21987"/>
                  </a:lnTo>
                  <a:lnTo>
                    <a:pt x="21585" y="22907"/>
                  </a:lnTo>
                  <a:lnTo>
                    <a:pt x="22447" y="23712"/>
                  </a:lnTo>
                  <a:lnTo>
                    <a:pt x="23195" y="24344"/>
                  </a:lnTo>
                  <a:lnTo>
                    <a:pt x="23540" y="24574"/>
                  </a:lnTo>
                  <a:lnTo>
                    <a:pt x="23827" y="24804"/>
                  </a:lnTo>
                  <a:lnTo>
                    <a:pt x="24114" y="24948"/>
                  </a:lnTo>
                  <a:lnTo>
                    <a:pt x="24373" y="25091"/>
                  </a:lnTo>
                  <a:lnTo>
                    <a:pt x="24603" y="25149"/>
                  </a:lnTo>
                  <a:lnTo>
                    <a:pt x="24775" y="25178"/>
                  </a:lnTo>
                  <a:lnTo>
                    <a:pt x="24775" y="25178"/>
                  </a:lnTo>
                  <a:lnTo>
                    <a:pt x="24862" y="25178"/>
                  </a:lnTo>
                  <a:lnTo>
                    <a:pt x="24862" y="25178"/>
                  </a:lnTo>
                  <a:lnTo>
                    <a:pt x="24977" y="25149"/>
                  </a:lnTo>
                  <a:lnTo>
                    <a:pt x="25092" y="25091"/>
                  </a:lnTo>
                  <a:lnTo>
                    <a:pt x="25379" y="24919"/>
                  </a:lnTo>
                  <a:lnTo>
                    <a:pt x="25695" y="24660"/>
                  </a:lnTo>
                  <a:lnTo>
                    <a:pt x="26069" y="24287"/>
                  </a:lnTo>
                  <a:lnTo>
                    <a:pt x="26500" y="23856"/>
                  </a:lnTo>
                  <a:lnTo>
                    <a:pt x="26960" y="23310"/>
                  </a:lnTo>
                  <a:lnTo>
                    <a:pt x="28023" y="21987"/>
                  </a:lnTo>
                  <a:lnTo>
                    <a:pt x="29230" y="20349"/>
                  </a:lnTo>
                  <a:lnTo>
                    <a:pt x="30610" y="18452"/>
                  </a:lnTo>
                  <a:lnTo>
                    <a:pt x="32162" y="16268"/>
                  </a:lnTo>
                  <a:lnTo>
                    <a:pt x="33858" y="13854"/>
                  </a:lnTo>
                  <a:lnTo>
                    <a:pt x="33858" y="13854"/>
                  </a:lnTo>
                  <a:lnTo>
                    <a:pt x="35841" y="11008"/>
                  </a:lnTo>
                  <a:lnTo>
                    <a:pt x="37709" y="8393"/>
                  </a:lnTo>
                  <a:lnTo>
                    <a:pt x="38514" y="7301"/>
                  </a:lnTo>
                  <a:lnTo>
                    <a:pt x="39203" y="6439"/>
                  </a:lnTo>
                  <a:lnTo>
                    <a:pt x="39462" y="6122"/>
                  </a:lnTo>
                  <a:lnTo>
                    <a:pt x="39721" y="5864"/>
                  </a:lnTo>
                  <a:lnTo>
                    <a:pt x="39893" y="5691"/>
                  </a:lnTo>
                  <a:lnTo>
                    <a:pt x="40037" y="5605"/>
                  </a:lnTo>
                  <a:lnTo>
                    <a:pt x="40037" y="5605"/>
                  </a:lnTo>
                  <a:lnTo>
                    <a:pt x="40066" y="5605"/>
                  </a:lnTo>
                  <a:lnTo>
                    <a:pt x="40066" y="5605"/>
                  </a:lnTo>
                  <a:lnTo>
                    <a:pt x="40094" y="5634"/>
                  </a:lnTo>
                  <a:lnTo>
                    <a:pt x="40209" y="5663"/>
                  </a:lnTo>
                  <a:lnTo>
                    <a:pt x="40324" y="5749"/>
                  </a:lnTo>
                  <a:lnTo>
                    <a:pt x="40525" y="5893"/>
                  </a:lnTo>
                  <a:lnTo>
                    <a:pt x="40784" y="6094"/>
                  </a:lnTo>
                  <a:lnTo>
                    <a:pt x="41129" y="6381"/>
                  </a:lnTo>
                  <a:lnTo>
                    <a:pt x="41560" y="6755"/>
                  </a:lnTo>
                  <a:lnTo>
                    <a:pt x="42049" y="7243"/>
                  </a:lnTo>
                  <a:lnTo>
                    <a:pt x="42049" y="7243"/>
                  </a:lnTo>
                  <a:lnTo>
                    <a:pt x="42911" y="8106"/>
                  </a:lnTo>
                  <a:lnTo>
                    <a:pt x="43859" y="9083"/>
                  </a:lnTo>
                  <a:lnTo>
                    <a:pt x="45900" y="11296"/>
                  </a:lnTo>
                  <a:lnTo>
                    <a:pt x="45900" y="11296"/>
                  </a:lnTo>
                  <a:lnTo>
                    <a:pt x="47481" y="12992"/>
                  </a:lnTo>
                  <a:lnTo>
                    <a:pt x="48946" y="14515"/>
                  </a:lnTo>
                  <a:lnTo>
                    <a:pt x="50297" y="15894"/>
                  </a:lnTo>
                  <a:lnTo>
                    <a:pt x="51504" y="17073"/>
                  </a:lnTo>
                  <a:lnTo>
                    <a:pt x="52050" y="17561"/>
                  </a:lnTo>
                  <a:lnTo>
                    <a:pt x="52539" y="18021"/>
                  </a:lnTo>
                  <a:lnTo>
                    <a:pt x="53028" y="18395"/>
                  </a:lnTo>
                  <a:lnTo>
                    <a:pt x="53459" y="18740"/>
                  </a:lnTo>
                  <a:lnTo>
                    <a:pt x="53832" y="18998"/>
                  </a:lnTo>
                  <a:lnTo>
                    <a:pt x="54206" y="19171"/>
                  </a:lnTo>
                  <a:lnTo>
                    <a:pt x="54493" y="19286"/>
                  </a:lnTo>
                  <a:lnTo>
                    <a:pt x="54637" y="19315"/>
                  </a:lnTo>
                  <a:lnTo>
                    <a:pt x="54752" y="19315"/>
                  </a:lnTo>
                  <a:lnTo>
                    <a:pt x="54752" y="19315"/>
                  </a:lnTo>
                  <a:lnTo>
                    <a:pt x="54810" y="19315"/>
                  </a:lnTo>
                  <a:lnTo>
                    <a:pt x="54810" y="19315"/>
                  </a:lnTo>
                  <a:lnTo>
                    <a:pt x="54925" y="19315"/>
                  </a:lnTo>
                  <a:lnTo>
                    <a:pt x="55040" y="19257"/>
                  </a:lnTo>
                  <a:lnTo>
                    <a:pt x="55327" y="19113"/>
                  </a:lnTo>
                  <a:lnTo>
                    <a:pt x="55614" y="18912"/>
                  </a:lnTo>
                  <a:lnTo>
                    <a:pt x="55931" y="18596"/>
                  </a:lnTo>
                  <a:lnTo>
                    <a:pt x="56304" y="18222"/>
                  </a:lnTo>
                  <a:lnTo>
                    <a:pt x="56678" y="17791"/>
                  </a:lnTo>
                  <a:lnTo>
                    <a:pt x="57109" y="17245"/>
                  </a:lnTo>
                  <a:lnTo>
                    <a:pt x="57540" y="16670"/>
                  </a:lnTo>
                  <a:lnTo>
                    <a:pt x="58546" y="15262"/>
                  </a:lnTo>
                  <a:lnTo>
                    <a:pt x="59667" y="13595"/>
                  </a:lnTo>
                  <a:lnTo>
                    <a:pt x="60931" y="11669"/>
                  </a:lnTo>
                  <a:lnTo>
                    <a:pt x="62311" y="9514"/>
                  </a:lnTo>
                  <a:lnTo>
                    <a:pt x="62311" y="9514"/>
                  </a:lnTo>
                  <a:lnTo>
                    <a:pt x="64352" y="6352"/>
                  </a:lnTo>
                  <a:lnTo>
                    <a:pt x="65357" y="4829"/>
                  </a:lnTo>
                  <a:lnTo>
                    <a:pt x="66306" y="3450"/>
                  </a:lnTo>
                  <a:lnTo>
                    <a:pt x="67197" y="2242"/>
                  </a:lnTo>
                  <a:lnTo>
                    <a:pt x="67599" y="1754"/>
                  </a:lnTo>
                  <a:lnTo>
                    <a:pt x="67944" y="1294"/>
                  </a:lnTo>
                  <a:lnTo>
                    <a:pt x="68289" y="949"/>
                  </a:lnTo>
                  <a:lnTo>
                    <a:pt x="68576" y="662"/>
                  </a:lnTo>
                  <a:lnTo>
                    <a:pt x="68835" y="489"/>
                  </a:lnTo>
                  <a:lnTo>
                    <a:pt x="68950" y="432"/>
                  </a:lnTo>
                  <a:lnTo>
                    <a:pt x="69065" y="403"/>
                  </a:lnTo>
                  <a:lnTo>
                    <a:pt x="69065" y="403"/>
                  </a:lnTo>
                  <a:lnTo>
                    <a:pt x="69123" y="374"/>
                  </a:lnTo>
                  <a:lnTo>
                    <a:pt x="69123" y="374"/>
                  </a:lnTo>
                  <a:lnTo>
                    <a:pt x="69237" y="403"/>
                  </a:lnTo>
                  <a:lnTo>
                    <a:pt x="69352" y="432"/>
                  </a:lnTo>
                  <a:lnTo>
                    <a:pt x="69640" y="547"/>
                  </a:lnTo>
                  <a:lnTo>
                    <a:pt x="70014" y="805"/>
                  </a:lnTo>
                  <a:lnTo>
                    <a:pt x="70502" y="1179"/>
                  </a:lnTo>
                  <a:lnTo>
                    <a:pt x="71048" y="1696"/>
                  </a:lnTo>
                  <a:lnTo>
                    <a:pt x="71738" y="2386"/>
                  </a:lnTo>
                  <a:lnTo>
                    <a:pt x="72543" y="3306"/>
                  </a:lnTo>
                  <a:lnTo>
                    <a:pt x="73462" y="4427"/>
                  </a:lnTo>
                  <a:lnTo>
                    <a:pt x="73462" y="4427"/>
                  </a:lnTo>
                  <a:lnTo>
                    <a:pt x="74210" y="5346"/>
                  </a:lnTo>
                  <a:lnTo>
                    <a:pt x="74986" y="6324"/>
                  </a:lnTo>
                  <a:lnTo>
                    <a:pt x="76509" y="8364"/>
                  </a:lnTo>
                  <a:lnTo>
                    <a:pt x="77975" y="10376"/>
                  </a:lnTo>
                  <a:lnTo>
                    <a:pt x="79268" y="12216"/>
                  </a:lnTo>
                  <a:lnTo>
                    <a:pt x="79268" y="12216"/>
                  </a:lnTo>
                  <a:lnTo>
                    <a:pt x="80590" y="14055"/>
                  </a:lnTo>
                  <a:lnTo>
                    <a:pt x="81107" y="14773"/>
                  </a:lnTo>
                  <a:lnTo>
                    <a:pt x="81539" y="15320"/>
                  </a:lnTo>
                  <a:lnTo>
                    <a:pt x="81855" y="15061"/>
                  </a:lnTo>
                  <a:lnTo>
                    <a:pt x="81855" y="15061"/>
                  </a:lnTo>
                  <a:lnTo>
                    <a:pt x="80906" y="13825"/>
                  </a:lnTo>
                  <a:lnTo>
                    <a:pt x="79584" y="11986"/>
                  </a:lnTo>
                  <a:lnTo>
                    <a:pt x="79584" y="11986"/>
                  </a:lnTo>
                  <a:lnTo>
                    <a:pt x="77917" y="9658"/>
                  </a:lnTo>
                  <a:lnTo>
                    <a:pt x="76308" y="7445"/>
                  </a:lnTo>
                  <a:lnTo>
                    <a:pt x="74756" y="5404"/>
                  </a:lnTo>
                  <a:lnTo>
                    <a:pt x="74037" y="4484"/>
                  </a:lnTo>
                  <a:lnTo>
                    <a:pt x="73319" y="3622"/>
                  </a:lnTo>
                  <a:lnTo>
                    <a:pt x="72658" y="2846"/>
                  </a:lnTo>
                  <a:lnTo>
                    <a:pt x="72025" y="2127"/>
                  </a:lnTo>
                  <a:lnTo>
                    <a:pt x="71422" y="1495"/>
                  </a:lnTo>
                  <a:lnTo>
                    <a:pt x="70876" y="978"/>
                  </a:lnTo>
                  <a:lnTo>
                    <a:pt x="70358" y="575"/>
                  </a:lnTo>
                  <a:lnTo>
                    <a:pt x="70128" y="403"/>
                  </a:lnTo>
                  <a:lnTo>
                    <a:pt x="69899" y="259"/>
                  </a:lnTo>
                  <a:lnTo>
                    <a:pt x="69669" y="144"/>
                  </a:lnTo>
                  <a:lnTo>
                    <a:pt x="69467" y="58"/>
                  </a:lnTo>
                  <a:lnTo>
                    <a:pt x="69295" y="29"/>
                  </a:lnTo>
                  <a:lnTo>
                    <a:pt x="69123" y="1"/>
                  </a:lnTo>
                </a:path>
              </a:pathLst>
            </a:custGeom>
            <a:solidFill>
              <a:srgbClr val="FFFFFF">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55" name="Google Shape;655;p13"/>
          <p:cNvGrpSpPr/>
          <p:nvPr/>
        </p:nvGrpSpPr>
        <p:grpSpPr>
          <a:xfrm>
            <a:off x="8123712" y="4473466"/>
            <a:ext cx="717603" cy="525903"/>
            <a:chOff x="2900350" y="4441475"/>
            <a:chExt cx="680450" cy="498675"/>
          </a:xfrm>
        </p:grpSpPr>
        <p:sp>
          <p:nvSpPr>
            <p:cNvPr id="656" name="Google Shape;656;p13"/>
            <p:cNvSpPr/>
            <p:nvPr/>
          </p:nvSpPr>
          <p:spPr>
            <a:xfrm>
              <a:off x="2924775" y="4713075"/>
              <a:ext cx="177500" cy="130075"/>
            </a:xfrm>
            <a:custGeom>
              <a:avLst/>
              <a:gdLst/>
              <a:ahLst/>
              <a:cxnLst/>
              <a:rect l="l" t="t" r="r" b="b"/>
              <a:pathLst>
                <a:path w="7100" h="5203" extrusionOk="0">
                  <a:moveTo>
                    <a:pt x="3708" y="0"/>
                  </a:moveTo>
                  <a:lnTo>
                    <a:pt x="3392" y="58"/>
                  </a:lnTo>
                  <a:lnTo>
                    <a:pt x="3076" y="144"/>
                  </a:lnTo>
                  <a:lnTo>
                    <a:pt x="2788" y="230"/>
                  </a:lnTo>
                  <a:lnTo>
                    <a:pt x="2501" y="374"/>
                  </a:lnTo>
                  <a:lnTo>
                    <a:pt x="2213" y="518"/>
                  </a:lnTo>
                  <a:lnTo>
                    <a:pt x="1955" y="690"/>
                  </a:lnTo>
                  <a:lnTo>
                    <a:pt x="1696" y="891"/>
                  </a:lnTo>
                  <a:lnTo>
                    <a:pt x="1466" y="1121"/>
                  </a:lnTo>
                  <a:lnTo>
                    <a:pt x="1092" y="1552"/>
                  </a:lnTo>
                  <a:lnTo>
                    <a:pt x="748" y="1984"/>
                  </a:lnTo>
                  <a:lnTo>
                    <a:pt x="460" y="2415"/>
                  </a:lnTo>
                  <a:lnTo>
                    <a:pt x="202" y="2875"/>
                  </a:lnTo>
                  <a:lnTo>
                    <a:pt x="87" y="3047"/>
                  </a:lnTo>
                  <a:lnTo>
                    <a:pt x="29" y="3248"/>
                  </a:lnTo>
                  <a:lnTo>
                    <a:pt x="0" y="3449"/>
                  </a:lnTo>
                  <a:lnTo>
                    <a:pt x="29" y="3651"/>
                  </a:lnTo>
                  <a:lnTo>
                    <a:pt x="87" y="3852"/>
                  </a:lnTo>
                  <a:lnTo>
                    <a:pt x="173" y="4024"/>
                  </a:lnTo>
                  <a:lnTo>
                    <a:pt x="288" y="4168"/>
                  </a:lnTo>
                  <a:lnTo>
                    <a:pt x="460" y="4283"/>
                  </a:lnTo>
                  <a:lnTo>
                    <a:pt x="575" y="4369"/>
                  </a:lnTo>
                  <a:lnTo>
                    <a:pt x="719" y="4427"/>
                  </a:lnTo>
                  <a:lnTo>
                    <a:pt x="891" y="4455"/>
                  </a:lnTo>
                  <a:lnTo>
                    <a:pt x="1035" y="4484"/>
                  </a:lnTo>
                  <a:lnTo>
                    <a:pt x="1294" y="4455"/>
                  </a:lnTo>
                  <a:lnTo>
                    <a:pt x="1524" y="4369"/>
                  </a:lnTo>
                  <a:lnTo>
                    <a:pt x="1725" y="4225"/>
                  </a:lnTo>
                  <a:lnTo>
                    <a:pt x="1811" y="4139"/>
                  </a:lnTo>
                  <a:lnTo>
                    <a:pt x="1868" y="4024"/>
                  </a:lnTo>
                  <a:lnTo>
                    <a:pt x="2328" y="3334"/>
                  </a:lnTo>
                  <a:lnTo>
                    <a:pt x="2558" y="2989"/>
                  </a:lnTo>
                  <a:lnTo>
                    <a:pt x="2817" y="2673"/>
                  </a:lnTo>
                  <a:lnTo>
                    <a:pt x="3018" y="2472"/>
                  </a:lnTo>
                  <a:lnTo>
                    <a:pt x="3219" y="2300"/>
                  </a:lnTo>
                  <a:lnTo>
                    <a:pt x="3593" y="2127"/>
                  </a:lnTo>
                  <a:lnTo>
                    <a:pt x="3938" y="2070"/>
                  </a:lnTo>
                  <a:lnTo>
                    <a:pt x="4311" y="2099"/>
                  </a:lnTo>
                  <a:lnTo>
                    <a:pt x="4398" y="2127"/>
                  </a:lnTo>
                  <a:lnTo>
                    <a:pt x="4743" y="2242"/>
                  </a:lnTo>
                  <a:lnTo>
                    <a:pt x="4771" y="2271"/>
                  </a:lnTo>
                  <a:lnTo>
                    <a:pt x="4829" y="2386"/>
                  </a:lnTo>
                  <a:lnTo>
                    <a:pt x="4886" y="2702"/>
                  </a:lnTo>
                  <a:lnTo>
                    <a:pt x="4944" y="2989"/>
                  </a:lnTo>
                  <a:lnTo>
                    <a:pt x="4915" y="3536"/>
                  </a:lnTo>
                  <a:lnTo>
                    <a:pt x="4886" y="4053"/>
                  </a:lnTo>
                  <a:lnTo>
                    <a:pt x="4915" y="4254"/>
                  </a:lnTo>
                  <a:lnTo>
                    <a:pt x="4972" y="4484"/>
                  </a:lnTo>
                  <a:lnTo>
                    <a:pt x="5059" y="4656"/>
                  </a:lnTo>
                  <a:lnTo>
                    <a:pt x="5174" y="4829"/>
                  </a:lnTo>
                  <a:lnTo>
                    <a:pt x="5317" y="4973"/>
                  </a:lnTo>
                  <a:lnTo>
                    <a:pt x="5490" y="5088"/>
                  </a:lnTo>
                  <a:lnTo>
                    <a:pt x="5691" y="5174"/>
                  </a:lnTo>
                  <a:lnTo>
                    <a:pt x="5921" y="5203"/>
                  </a:lnTo>
                  <a:lnTo>
                    <a:pt x="6180" y="5203"/>
                  </a:lnTo>
                  <a:lnTo>
                    <a:pt x="6352" y="5145"/>
                  </a:lnTo>
                  <a:lnTo>
                    <a:pt x="6553" y="5059"/>
                  </a:lnTo>
                  <a:lnTo>
                    <a:pt x="6697" y="4944"/>
                  </a:lnTo>
                  <a:lnTo>
                    <a:pt x="6841" y="4800"/>
                  </a:lnTo>
                  <a:lnTo>
                    <a:pt x="6956" y="4599"/>
                  </a:lnTo>
                  <a:lnTo>
                    <a:pt x="7042" y="4398"/>
                  </a:lnTo>
                  <a:lnTo>
                    <a:pt x="7071" y="4197"/>
                  </a:lnTo>
                  <a:lnTo>
                    <a:pt x="7099" y="3909"/>
                  </a:lnTo>
                  <a:lnTo>
                    <a:pt x="7099" y="3622"/>
                  </a:lnTo>
                  <a:lnTo>
                    <a:pt x="7071" y="3047"/>
                  </a:lnTo>
                  <a:lnTo>
                    <a:pt x="7042" y="2587"/>
                  </a:lnTo>
                  <a:lnTo>
                    <a:pt x="6956" y="2127"/>
                  </a:lnTo>
                  <a:lnTo>
                    <a:pt x="6841" y="1725"/>
                  </a:lnTo>
                  <a:lnTo>
                    <a:pt x="6668" y="1351"/>
                  </a:lnTo>
                  <a:lnTo>
                    <a:pt x="6496" y="1064"/>
                  </a:lnTo>
                  <a:lnTo>
                    <a:pt x="6266" y="805"/>
                  </a:lnTo>
                  <a:lnTo>
                    <a:pt x="5978" y="546"/>
                  </a:lnTo>
                  <a:lnTo>
                    <a:pt x="5863" y="460"/>
                  </a:lnTo>
                  <a:lnTo>
                    <a:pt x="5720" y="403"/>
                  </a:lnTo>
                  <a:lnTo>
                    <a:pt x="5490" y="288"/>
                  </a:lnTo>
                  <a:lnTo>
                    <a:pt x="5231" y="173"/>
                  </a:lnTo>
                  <a:lnTo>
                    <a:pt x="4944" y="87"/>
                  </a:lnTo>
                  <a:lnTo>
                    <a:pt x="4656" y="29"/>
                  </a:lnTo>
                  <a:lnTo>
                    <a:pt x="4369" y="0"/>
                  </a:lnTo>
                  <a:close/>
                </a:path>
              </a:pathLst>
            </a:custGeom>
            <a:solidFill>
              <a:srgbClr val="FFFFFF">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13"/>
            <p:cNvSpPr/>
            <p:nvPr/>
          </p:nvSpPr>
          <p:spPr>
            <a:xfrm>
              <a:off x="3046200" y="4771275"/>
              <a:ext cx="750" cy="750"/>
            </a:xfrm>
            <a:custGeom>
              <a:avLst/>
              <a:gdLst/>
              <a:ahLst/>
              <a:cxnLst/>
              <a:rect l="l" t="t" r="r" b="b"/>
              <a:pathLst>
                <a:path w="30" h="30" fill="none" extrusionOk="0">
                  <a:moveTo>
                    <a:pt x="29" y="29"/>
                  </a:moveTo>
                  <a:lnTo>
                    <a:pt x="1" y="0"/>
                  </a:lnTo>
                  <a:lnTo>
                    <a:pt x="29" y="29"/>
                  </a:lnTo>
                </a:path>
              </a:pathLst>
            </a:custGeom>
            <a:solidFill>
              <a:srgbClr val="FFFFFF">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13"/>
            <p:cNvSpPr/>
            <p:nvPr/>
          </p:nvSpPr>
          <p:spPr>
            <a:xfrm>
              <a:off x="3041900" y="4766950"/>
              <a:ext cx="725" cy="750"/>
            </a:xfrm>
            <a:custGeom>
              <a:avLst/>
              <a:gdLst/>
              <a:ahLst/>
              <a:cxnLst/>
              <a:rect l="l" t="t" r="r" b="b"/>
              <a:pathLst>
                <a:path w="29" h="30" fill="none" extrusionOk="0">
                  <a:moveTo>
                    <a:pt x="29" y="30"/>
                  </a:moveTo>
                  <a:lnTo>
                    <a:pt x="0" y="1"/>
                  </a:lnTo>
                  <a:lnTo>
                    <a:pt x="29" y="30"/>
                  </a:lnTo>
                </a:path>
              </a:pathLst>
            </a:custGeom>
            <a:solidFill>
              <a:srgbClr val="FFFFFF">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13"/>
            <p:cNvSpPr/>
            <p:nvPr/>
          </p:nvSpPr>
          <p:spPr>
            <a:xfrm>
              <a:off x="2924775" y="4713075"/>
              <a:ext cx="177500" cy="130075"/>
            </a:xfrm>
            <a:custGeom>
              <a:avLst/>
              <a:gdLst/>
              <a:ahLst/>
              <a:cxnLst/>
              <a:rect l="l" t="t" r="r" b="b"/>
              <a:pathLst>
                <a:path w="7100" h="5203" fill="none" extrusionOk="0">
                  <a:moveTo>
                    <a:pt x="4082" y="0"/>
                  </a:moveTo>
                  <a:lnTo>
                    <a:pt x="4082" y="0"/>
                  </a:lnTo>
                  <a:lnTo>
                    <a:pt x="3708" y="0"/>
                  </a:lnTo>
                  <a:lnTo>
                    <a:pt x="3708" y="0"/>
                  </a:lnTo>
                  <a:lnTo>
                    <a:pt x="3392" y="58"/>
                  </a:lnTo>
                  <a:lnTo>
                    <a:pt x="3076" y="144"/>
                  </a:lnTo>
                  <a:lnTo>
                    <a:pt x="2788" y="230"/>
                  </a:lnTo>
                  <a:lnTo>
                    <a:pt x="2501" y="374"/>
                  </a:lnTo>
                  <a:lnTo>
                    <a:pt x="2213" y="518"/>
                  </a:lnTo>
                  <a:lnTo>
                    <a:pt x="1955" y="690"/>
                  </a:lnTo>
                  <a:lnTo>
                    <a:pt x="1696" y="891"/>
                  </a:lnTo>
                  <a:lnTo>
                    <a:pt x="1466" y="1121"/>
                  </a:lnTo>
                  <a:lnTo>
                    <a:pt x="1466" y="1121"/>
                  </a:lnTo>
                  <a:lnTo>
                    <a:pt x="1092" y="1552"/>
                  </a:lnTo>
                  <a:lnTo>
                    <a:pt x="748" y="1984"/>
                  </a:lnTo>
                  <a:lnTo>
                    <a:pt x="748" y="1984"/>
                  </a:lnTo>
                  <a:lnTo>
                    <a:pt x="460" y="2415"/>
                  </a:lnTo>
                  <a:lnTo>
                    <a:pt x="202" y="2875"/>
                  </a:lnTo>
                  <a:lnTo>
                    <a:pt x="202" y="2875"/>
                  </a:lnTo>
                  <a:lnTo>
                    <a:pt x="87" y="3047"/>
                  </a:lnTo>
                  <a:lnTo>
                    <a:pt x="29" y="3248"/>
                  </a:lnTo>
                  <a:lnTo>
                    <a:pt x="0" y="3449"/>
                  </a:lnTo>
                  <a:lnTo>
                    <a:pt x="29" y="3651"/>
                  </a:lnTo>
                  <a:lnTo>
                    <a:pt x="29" y="3651"/>
                  </a:lnTo>
                  <a:lnTo>
                    <a:pt x="87" y="3852"/>
                  </a:lnTo>
                  <a:lnTo>
                    <a:pt x="173" y="4024"/>
                  </a:lnTo>
                  <a:lnTo>
                    <a:pt x="288" y="4168"/>
                  </a:lnTo>
                  <a:lnTo>
                    <a:pt x="460" y="4283"/>
                  </a:lnTo>
                  <a:lnTo>
                    <a:pt x="460" y="4283"/>
                  </a:lnTo>
                  <a:lnTo>
                    <a:pt x="575" y="4369"/>
                  </a:lnTo>
                  <a:lnTo>
                    <a:pt x="719" y="4427"/>
                  </a:lnTo>
                  <a:lnTo>
                    <a:pt x="891" y="4455"/>
                  </a:lnTo>
                  <a:lnTo>
                    <a:pt x="1035" y="4484"/>
                  </a:lnTo>
                  <a:lnTo>
                    <a:pt x="1035" y="4484"/>
                  </a:lnTo>
                  <a:lnTo>
                    <a:pt x="1294" y="4455"/>
                  </a:lnTo>
                  <a:lnTo>
                    <a:pt x="1524" y="4369"/>
                  </a:lnTo>
                  <a:lnTo>
                    <a:pt x="1725" y="4225"/>
                  </a:lnTo>
                  <a:lnTo>
                    <a:pt x="1811" y="4139"/>
                  </a:lnTo>
                  <a:lnTo>
                    <a:pt x="1868" y="4024"/>
                  </a:lnTo>
                  <a:lnTo>
                    <a:pt x="1868" y="4024"/>
                  </a:lnTo>
                  <a:lnTo>
                    <a:pt x="2328" y="3334"/>
                  </a:lnTo>
                  <a:lnTo>
                    <a:pt x="2558" y="2989"/>
                  </a:lnTo>
                  <a:lnTo>
                    <a:pt x="2817" y="2673"/>
                  </a:lnTo>
                  <a:lnTo>
                    <a:pt x="2817" y="2673"/>
                  </a:lnTo>
                  <a:lnTo>
                    <a:pt x="3018" y="2472"/>
                  </a:lnTo>
                  <a:lnTo>
                    <a:pt x="3219" y="2300"/>
                  </a:lnTo>
                  <a:lnTo>
                    <a:pt x="3219" y="2300"/>
                  </a:lnTo>
                  <a:lnTo>
                    <a:pt x="3593" y="2127"/>
                  </a:lnTo>
                  <a:lnTo>
                    <a:pt x="3593" y="2127"/>
                  </a:lnTo>
                  <a:lnTo>
                    <a:pt x="3938" y="2070"/>
                  </a:lnTo>
                  <a:lnTo>
                    <a:pt x="3938" y="2070"/>
                  </a:lnTo>
                  <a:lnTo>
                    <a:pt x="4311" y="2099"/>
                  </a:lnTo>
                  <a:lnTo>
                    <a:pt x="4398" y="2127"/>
                  </a:lnTo>
                  <a:lnTo>
                    <a:pt x="4398" y="2127"/>
                  </a:lnTo>
                  <a:lnTo>
                    <a:pt x="4743" y="2242"/>
                  </a:lnTo>
                  <a:lnTo>
                    <a:pt x="4771" y="2271"/>
                  </a:lnTo>
                  <a:lnTo>
                    <a:pt x="4771" y="2271"/>
                  </a:lnTo>
                  <a:lnTo>
                    <a:pt x="4829" y="2386"/>
                  </a:lnTo>
                  <a:lnTo>
                    <a:pt x="4829" y="2386"/>
                  </a:lnTo>
                  <a:lnTo>
                    <a:pt x="4886" y="2702"/>
                  </a:lnTo>
                  <a:lnTo>
                    <a:pt x="4944" y="2989"/>
                  </a:lnTo>
                  <a:lnTo>
                    <a:pt x="4944" y="2989"/>
                  </a:lnTo>
                  <a:lnTo>
                    <a:pt x="4915" y="3536"/>
                  </a:lnTo>
                  <a:lnTo>
                    <a:pt x="4886" y="4053"/>
                  </a:lnTo>
                  <a:lnTo>
                    <a:pt x="4886" y="4053"/>
                  </a:lnTo>
                  <a:lnTo>
                    <a:pt x="4915" y="4254"/>
                  </a:lnTo>
                  <a:lnTo>
                    <a:pt x="4972" y="4484"/>
                  </a:lnTo>
                  <a:lnTo>
                    <a:pt x="5059" y="4656"/>
                  </a:lnTo>
                  <a:lnTo>
                    <a:pt x="5174" y="4829"/>
                  </a:lnTo>
                  <a:lnTo>
                    <a:pt x="5317" y="4973"/>
                  </a:lnTo>
                  <a:lnTo>
                    <a:pt x="5490" y="5088"/>
                  </a:lnTo>
                  <a:lnTo>
                    <a:pt x="5691" y="5174"/>
                  </a:lnTo>
                  <a:lnTo>
                    <a:pt x="5921" y="5203"/>
                  </a:lnTo>
                  <a:lnTo>
                    <a:pt x="5921" y="5203"/>
                  </a:lnTo>
                  <a:lnTo>
                    <a:pt x="5978" y="5203"/>
                  </a:lnTo>
                  <a:lnTo>
                    <a:pt x="5978" y="5203"/>
                  </a:lnTo>
                  <a:lnTo>
                    <a:pt x="6180" y="5203"/>
                  </a:lnTo>
                  <a:lnTo>
                    <a:pt x="6352" y="5145"/>
                  </a:lnTo>
                  <a:lnTo>
                    <a:pt x="6553" y="5059"/>
                  </a:lnTo>
                  <a:lnTo>
                    <a:pt x="6697" y="4944"/>
                  </a:lnTo>
                  <a:lnTo>
                    <a:pt x="6697" y="4944"/>
                  </a:lnTo>
                  <a:lnTo>
                    <a:pt x="6841" y="4800"/>
                  </a:lnTo>
                  <a:lnTo>
                    <a:pt x="6956" y="4599"/>
                  </a:lnTo>
                  <a:lnTo>
                    <a:pt x="7042" y="4398"/>
                  </a:lnTo>
                  <a:lnTo>
                    <a:pt x="7071" y="4197"/>
                  </a:lnTo>
                  <a:lnTo>
                    <a:pt x="7071" y="4197"/>
                  </a:lnTo>
                  <a:lnTo>
                    <a:pt x="7099" y="3909"/>
                  </a:lnTo>
                  <a:lnTo>
                    <a:pt x="7099" y="3622"/>
                  </a:lnTo>
                  <a:lnTo>
                    <a:pt x="7071" y="3047"/>
                  </a:lnTo>
                  <a:lnTo>
                    <a:pt x="7071" y="3047"/>
                  </a:lnTo>
                  <a:lnTo>
                    <a:pt x="7042" y="2587"/>
                  </a:lnTo>
                  <a:lnTo>
                    <a:pt x="6956" y="2127"/>
                  </a:lnTo>
                  <a:lnTo>
                    <a:pt x="6956" y="2127"/>
                  </a:lnTo>
                  <a:lnTo>
                    <a:pt x="6841" y="1725"/>
                  </a:lnTo>
                  <a:lnTo>
                    <a:pt x="6668" y="1351"/>
                  </a:lnTo>
                  <a:lnTo>
                    <a:pt x="6668" y="1351"/>
                  </a:lnTo>
                  <a:lnTo>
                    <a:pt x="6496" y="1064"/>
                  </a:lnTo>
                  <a:lnTo>
                    <a:pt x="6266" y="805"/>
                  </a:lnTo>
                  <a:lnTo>
                    <a:pt x="6266" y="805"/>
                  </a:lnTo>
                  <a:lnTo>
                    <a:pt x="5978" y="546"/>
                  </a:lnTo>
                  <a:lnTo>
                    <a:pt x="5978" y="546"/>
                  </a:lnTo>
                  <a:lnTo>
                    <a:pt x="5863" y="460"/>
                  </a:lnTo>
                  <a:lnTo>
                    <a:pt x="5720" y="403"/>
                  </a:lnTo>
                  <a:lnTo>
                    <a:pt x="5490" y="288"/>
                  </a:lnTo>
                  <a:lnTo>
                    <a:pt x="5490" y="288"/>
                  </a:lnTo>
                  <a:lnTo>
                    <a:pt x="5231" y="173"/>
                  </a:lnTo>
                  <a:lnTo>
                    <a:pt x="5231" y="173"/>
                  </a:lnTo>
                  <a:lnTo>
                    <a:pt x="4944" y="87"/>
                  </a:lnTo>
                  <a:lnTo>
                    <a:pt x="4656" y="29"/>
                  </a:lnTo>
                  <a:lnTo>
                    <a:pt x="4369" y="0"/>
                  </a:lnTo>
                  <a:lnTo>
                    <a:pt x="4082" y="0"/>
                  </a:lnTo>
                </a:path>
              </a:pathLst>
            </a:custGeom>
            <a:solidFill>
              <a:srgbClr val="FFFFFF">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13"/>
            <p:cNvSpPr/>
            <p:nvPr/>
          </p:nvSpPr>
          <p:spPr>
            <a:xfrm>
              <a:off x="3226550" y="4834500"/>
              <a:ext cx="149475" cy="105650"/>
            </a:xfrm>
            <a:custGeom>
              <a:avLst/>
              <a:gdLst/>
              <a:ahLst/>
              <a:cxnLst/>
              <a:rect l="l" t="t" r="r" b="b"/>
              <a:pathLst>
                <a:path w="5979" h="4226" extrusionOk="0">
                  <a:moveTo>
                    <a:pt x="2990" y="1"/>
                  </a:moveTo>
                  <a:lnTo>
                    <a:pt x="2645" y="58"/>
                  </a:lnTo>
                  <a:lnTo>
                    <a:pt x="2328" y="144"/>
                  </a:lnTo>
                  <a:lnTo>
                    <a:pt x="2041" y="259"/>
                  </a:lnTo>
                  <a:lnTo>
                    <a:pt x="1725" y="460"/>
                  </a:lnTo>
                  <a:lnTo>
                    <a:pt x="1466" y="690"/>
                  </a:lnTo>
                  <a:lnTo>
                    <a:pt x="1236" y="920"/>
                  </a:lnTo>
                  <a:lnTo>
                    <a:pt x="1006" y="1208"/>
                  </a:lnTo>
                  <a:lnTo>
                    <a:pt x="776" y="1524"/>
                  </a:lnTo>
                  <a:lnTo>
                    <a:pt x="575" y="1840"/>
                  </a:lnTo>
                  <a:lnTo>
                    <a:pt x="173" y="2501"/>
                  </a:lnTo>
                  <a:lnTo>
                    <a:pt x="58" y="2674"/>
                  </a:lnTo>
                  <a:lnTo>
                    <a:pt x="0" y="2846"/>
                  </a:lnTo>
                  <a:lnTo>
                    <a:pt x="0" y="3047"/>
                  </a:lnTo>
                  <a:lnTo>
                    <a:pt x="0" y="3248"/>
                  </a:lnTo>
                  <a:lnTo>
                    <a:pt x="58" y="3421"/>
                  </a:lnTo>
                  <a:lnTo>
                    <a:pt x="144" y="3593"/>
                  </a:lnTo>
                  <a:lnTo>
                    <a:pt x="259" y="3737"/>
                  </a:lnTo>
                  <a:lnTo>
                    <a:pt x="403" y="3881"/>
                  </a:lnTo>
                  <a:lnTo>
                    <a:pt x="547" y="3938"/>
                  </a:lnTo>
                  <a:lnTo>
                    <a:pt x="690" y="3996"/>
                  </a:lnTo>
                  <a:lnTo>
                    <a:pt x="834" y="4024"/>
                  </a:lnTo>
                  <a:lnTo>
                    <a:pt x="978" y="4053"/>
                  </a:lnTo>
                  <a:lnTo>
                    <a:pt x="1208" y="4024"/>
                  </a:lnTo>
                  <a:lnTo>
                    <a:pt x="1438" y="3938"/>
                  </a:lnTo>
                  <a:lnTo>
                    <a:pt x="1639" y="3794"/>
                  </a:lnTo>
                  <a:lnTo>
                    <a:pt x="1725" y="3708"/>
                  </a:lnTo>
                  <a:lnTo>
                    <a:pt x="1782" y="3622"/>
                  </a:lnTo>
                  <a:lnTo>
                    <a:pt x="2271" y="2875"/>
                  </a:lnTo>
                  <a:lnTo>
                    <a:pt x="2530" y="2501"/>
                  </a:lnTo>
                  <a:lnTo>
                    <a:pt x="2788" y="2127"/>
                  </a:lnTo>
                  <a:lnTo>
                    <a:pt x="2932" y="2012"/>
                  </a:lnTo>
                  <a:lnTo>
                    <a:pt x="2961" y="1984"/>
                  </a:lnTo>
                  <a:lnTo>
                    <a:pt x="3334" y="1984"/>
                  </a:lnTo>
                  <a:lnTo>
                    <a:pt x="3593" y="2012"/>
                  </a:lnTo>
                  <a:lnTo>
                    <a:pt x="3880" y="2099"/>
                  </a:lnTo>
                  <a:lnTo>
                    <a:pt x="3909" y="2156"/>
                  </a:lnTo>
                  <a:lnTo>
                    <a:pt x="3852" y="2587"/>
                  </a:lnTo>
                  <a:lnTo>
                    <a:pt x="3794" y="2846"/>
                  </a:lnTo>
                  <a:lnTo>
                    <a:pt x="3766" y="2990"/>
                  </a:lnTo>
                  <a:lnTo>
                    <a:pt x="3766" y="3133"/>
                  </a:lnTo>
                  <a:lnTo>
                    <a:pt x="3794" y="3421"/>
                  </a:lnTo>
                  <a:lnTo>
                    <a:pt x="3880" y="3679"/>
                  </a:lnTo>
                  <a:lnTo>
                    <a:pt x="4024" y="3881"/>
                  </a:lnTo>
                  <a:lnTo>
                    <a:pt x="4139" y="4024"/>
                  </a:lnTo>
                  <a:lnTo>
                    <a:pt x="4312" y="4111"/>
                  </a:lnTo>
                  <a:lnTo>
                    <a:pt x="4484" y="4197"/>
                  </a:lnTo>
                  <a:lnTo>
                    <a:pt x="4685" y="4226"/>
                  </a:lnTo>
                  <a:lnTo>
                    <a:pt x="4743" y="4226"/>
                  </a:lnTo>
                  <a:lnTo>
                    <a:pt x="4973" y="4197"/>
                  </a:lnTo>
                  <a:lnTo>
                    <a:pt x="5174" y="4139"/>
                  </a:lnTo>
                  <a:lnTo>
                    <a:pt x="5375" y="3996"/>
                  </a:lnTo>
                  <a:lnTo>
                    <a:pt x="5547" y="3794"/>
                  </a:lnTo>
                  <a:lnTo>
                    <a:pt x="5662" y="3565"/>
                  </a:lnTo>
                  <a:lnTo>
                    <a:pt x="5777" y="3363"/>
                  </a:lnTo>
                  <a:lnTo>
                    <a:pt x="5835" y="3133"/>
                  </a:lnTo>
                  <a:lnTo>
                    <a:pt x="5921" y="2702"/>
                  </a:lnTo>
                  <a:lnTo>
                    <a:pt x="5979" y="2357"/>
                  </a:lnTo>
                  <a:lnTo>
                    <a:pt x="5979" y="2012"/>
                  </a:lnTo>
                  <a:lnTo>
                    <a:pt x="5950" y="1668"/>
                  </a:lnTo>
                  <a:lnTo>
                    <a:pt x="5892" y="1524"/>
                  </a:lnTo>
                  <a:lnTo>
                    <a:pt x="5835" y="1351"/>
                  </a:lnTo>
                  <a:lnTo>
                    <a:pt x="5720" y="1150"/>
                  </a:lnTo>
                  <a:lnTo>
                    <a:pt x="5576" y="949"/>
                  </a:lnTo>
                  <a:lnTo>
                    <a:pt x="5432" y="748"/>
                  </a:lnTo>
                  <a:lnTo>
                    <a:pt x="5231" y="604"/>
                  </a:lnTo>
                  <a:lnTo>
                    <a:pt x="5059" y="489"/>
                  </a:lnTo>
                  <a:lnTo>
                    <a:pt x="4886" y="374"/>
                  </a:lnTo>
                  <a:lnTo>
                    <a:pt x="4513" y="202"/>
                  </a:lnTo>
                  <a:lnTo>
                    <a:pt x="4427" y="173"/>
                  </a:lnTo>
                  <a:lnTo>
                    <a:pt x="4110" y="87"/>
                  </a:lnTo>
                  <a:lnTo>
                    <a:pt x="3794" y="29"/>
                  </a:lnTo>
                  <a:lnTo>
                    <a:pt x="3449" y="1"/>
                  </a:lnTo>
                  <a:close/>
                </a:path>
              </a:pathLst>
            </a:custGeom>
            <a:solidFill>
              <a:srgbClr val="FFFFFF">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13"/>
            <p:cNvSpPr/>
            <p:nvPr/>
          </p:nvSpPr>
          <p:spPr>
            <a:xfrm>
              <a:off x="3326425" y="4889825"/>
              <a:ext cx="25" cy="750"/>
            </a:xfrm>
            <a:custGeom>
              <a:avLst/>
              <a:gdLst/>
              <a:ahLst/>
              <a:cxnLst/>
              <a:rect l="l" t="t" r="r" b="b"/>
              <a:pathLst>
                <a:path w="1" h="30" fill="none" extrusionOk="0">
                  <a:moveTo>
                    <a:pt x="0" y="29"/>
                  </a:moveTo>
                  <a:lnTo>
                    <a:pt x="0" y="1"/>
                  </a:lnTo>
                  <a:lnTo>
                    <a:pt x="0" y="29"/>
                  </a:lnTo>
                </a:path>
              </a:pathLst>
            </a:custGeom>
            <a:solidFill>
              <a:srgbClr val="FFFFFF">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13"/>
            <p:cNvSpPr/>
            <p:nvPr/>
          </p:nvSpPr>
          <p:spPr>
            <a:xfrm>
              <a:off x="3324975" y="4888400"/>
              <a:ext cx="750" cy="1450"/>
            </a:xfrm>
            <a:custGeom>
              <a:avLst/>
              <a:gdLst/>
              <a:ahLst/>
              <a:cxnLst/>
              <a:rect l="l" t="t" r="r" b="b"/>
              <a:pathLst>
                <a:path w="30" h="58" fill="none" extrusionOk="0">
                  <a:moveTo>
                    <a:pt x="30" y="58"/>
                  </a:moveTo>
                  <a:lnTo>
                    <a:pt x="1" y="0"/>
                  </a:lnTo>
                  <a:lnTo>
                    <a:pt x="1" y="0"/>
                  </a:lnTo>
                  <a:lnTo>
                    <a:pt x="30" y="58"/>
                  </a:lnTo>
                </a:path>
              </a:pathLst>
            </a:custGeom>
            <a:solidFill>
              <a:srgbClr val="FFFFFF">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13"/>
            <p:cNvSpPr/>
            <p:nvPr/>
          </p:nvSpPr>
          <p:spPr>
            <a:xfrm>
              <a:off x="3324275" y="4885525"/>
              <a:ext cx="725" cy="725"/>
            </a:xfrm>
            <a:custGeom>
              <a:avLst/>
              <a:gdLst/>
              <a:ahLst/>
              <a:cxnLst/>
              <a:rect l="l" t="t" r="r" b="b"/>
              <a:pathLst>
                <a:path w="29" h="29" fill="none" extrusionOk="0">
                  <a:moveTo>
                    <a:pt x="29" y="29"/>
                  </a:moveTo>
                  <a:lnTo>
                    <a:pt x="0" y="0"/>
                  </a:lnTo>
                  <a:lnTo>
                    <a:pt x="29" y="29"/>
                  </a:lnTo>
                </a:path>
              </a:pathLst>
            </a:custGeom>
            <a:solidFill>
              <a:srgbClr val="FFFFFF">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13"/>
            <p:cNvSpPr/>
            <p:nvPr/>
          </p:nvSpPr>
          <p:spPr>
            <a:xfrm>
              <a:off x="3226550" y="4834500"/>
              <a:ext cx="149475" cy="105650"/>
            </a:xfrm>
            <a:custGeom>
              <a:avLst/>
              <a:gdLst/>
              <a:ahLst/>
              <a:cxnLst/>
              <a:rect l="l" t="t" r="r" b="b"/>
              <a:pathLst>
                <a:path w="5979" h="4226" fill="none" extrusionOk="0">
                  <a:moveTo>
                    <a:pt x="3306" y="1"/>
                  </a:moveTo>
                  <a:lnTo>
                    <a:pt x="3306" y="1"/>
                  </a:lnTo>
                  <a:lnTo>
                    <a:pt x="2990" y="1"/>
                  </a:lnTo>
                  <a:lnTo>
                    <a:pt x="2645" y="58"/>
                  </a:lnTo>
                  <a:lnTo>
                    <a:pt x="2328" y="144"/>
                  </a:lnTo>
                  <a:lnTo>
                    <a:pt x="2041" y="259"/>
                  </a:lnTo>
                  <a:lnTo>
                    <a:pt x="2041" y="259"/>
                  </a:lnTo>
                  <a:lnTo>
                    <a:pt x="1725" y="460"/>
                  </a:lnTo>
                  <a:lnTo>
                    <a:pt x="1466" y="690"/>
                  </a:lnTo>
                  <a:lnTo>
                    <a:pt x="1236" y="920"/>
                  </a:lnTo>
                  <a:lnTo>
                    <a:pt x="1006" y="1208"/>
                  </a:lnTo>
                  <a:lnTo>
                    <a:pt x="1006" y="1208"/>
                  </a:lnTo>
                  <a:lnTo>
                    <a:pt x="776" y="1524"/>
                  </a:lnTo>
                  <a:lnTo>
                    <a:pt x="575" y="1840"/>
                  </a:lnTo>
                  <a:lnTo>
                    <a:pt x="173" y="2501"/>
                  </a:lnTo>
                  <a:lnTo>
                    <a:pt x="173" y="2501"/>
                  </a:lnTo>
                  <a:lnTo>
                    <a:pt x="58" y="2674"/>
                  </a:lnTo>
                  <a:lnTo>
                    <a:pt x="0" y="2846"/>
                  </a:lnTo>
                  <a:lnTo>
                    <a:pt x="0" y="3047"/>
                  </a:lnTo>
                  <a:lnTo>
                    <a:pt x="0" y="3248"/>
                  </a:lnTo>
                  <a:lnTo>
                    <a:pt x="0" y="3248"/>
                  </a:lnTo>
                  <a:lnTo>
                    <a:pt x="58" y="3421"/>
                  </a:lnTo>
                  <a:lnTo>
                    <a:pt x="144" y="3593"/>
                  </a:lnTo>
                  <a:lnTo>
                    <a:pt x="259" y="3737"/>
                  </a:lnTo>
                  <a:lnTo>
                    <a:pt x="403" y="3881"/>
                  </a:lnTo>
                  <a:lnTo>
                    <a:pt x="403" y="3881"/>
                  </a:lnTo>
                  <a:lnTo>
                    <a:pt x="547" y="3938"/>
                  </a:lnTo>
                  <a:lnTo>
                    <a:pt x="690" y="3996"/>
                  </a:lnTo>
                  <a:lnTo>
                    <a:pt x="834" y="4024"/>
                  </a:lnTo>
                  <a:lnTo>
                    <a:pt x="978" y="4053"/>
                  </a:lnTo>
                  <a:lnTo>
                    <a:pt x="978" y="4053"/>
                  </a:lnTo>
                  <a:lnTo>
                    <a:pt x="1208" y="4024"/>
                  </a:lnTo>
                  <a:lnTo>
                    <a:pt x="1438" y="3938"/>
                  </a:lnTo>
                  <a:lnTo>
                    <a:pt x="1639" y="3794"/>
                  </a:lnTo>
                  <a:lnTo>
                    <a:pt x="1725" y="3708"/>
                  </a:lnTo>
                  <a:lnTo>
                    <a:pt x="1782" y="3622"/>
                  </a:lnTo>
                  <a:lnTo>
                    <a:pt x="1782" y="3622"/>
                  </a:lnTo>
                  <a:lnTo>
                    <a:pt x="2271" y="2875"/>
                  </a:lnTo>
                  <a:lnTo>
                    <a:pt x="2530" y="2501"/>
                  </a:lnTo>
                  <a:lnTo>
                    <a:pt x="2788" y="2127"/>
                  </a:lnTo>
                  <a:lnTo>
                    <a:pt x="2932" y="2012"/>
                  </a:lnTo>
                  <a:lnTo>
                    <a:pt x="2961" y="1984"/>
                  </a:lnTo>
                  <a:lnTo>
                    <a:pt x="3076" y="1984"/>
                  </a:lnTo>
                  <a:lnTo>
                    <a:pt x="3076" y="1984"/>
                  </a:lnTo>
                  <a:lnTo>
                    <a:pt x="3334" y="1984"/>
                  </a:lnTo>
                  <a:lnTo>
                    <a:pt x="3593" y="2012"/>
                  </a:lnTo>
                  <a:lnTo>
                    <a:pt x="3593" y="2012"/>
                  </a:lnTo>
                  <a:lnTo>
                    <a:pt x="3880" y="2099"/>
                  </a:lnTo>
                  <a:lnTo>
                    <a:pt x="3909" y="2156"/>
                  </a:lnTo>
                  <a:lnTo>
                    <a:pt x="3909" y="2156"/>
                  </a:lnTo>
                  <a:lnTo>
                    <a:pt x="3852" y="2587"/>
                  </a:lnTo>
                  <a:lnTo>
                    <a:pt x="3852" y="2587"/>
                  </a:lnTo>
                  <a:lnTo>
                    <a:pt x="3794" y="2846"/>
                  </a:lnTo>
                  <a:lnTo>
                    <a:pt x="3794" y="2846"/>
                  </a:lnTo>
                  <a:lnTo>
                    <a:pt x="3766" y="2990"/>
                  </a:lnTo>
                  <a:lnTo>
                    <a:pt x="3766" y="3133"/>
                  </a:lnTo>
                  <a:lnTo>
                    <a:pt x="3794" y="3421"/>
                  </a:lnTo>
                  <a:lnTo>
                    <a:pt x="3794" y="3421"/>
                  </a:lnTo>
                  <a:lnTo>
                    <a:pt x="3880" y="3679"/>
                  </a:lnTo>
                  <a:lnTo>
                    <a:pt x="4024" y="3881"/>
                  </a:lnTo>
                  <a:lnTo>
                    <a:pt x="4024" y="3881"/>
                  </a:lnTo>
                  <a:lnTo>
                    <a:pt x="4139" y="4024"/>
                  </a:lnTo>
                  <a:lnTo>
                    <a:pt x="4312" y="4111"/>
                  </a:lnTo>
                  <a:lnTo>
                    <a:pt x="4484" y="4197"/>
                  </a:lnTo>
                  <a:lnTo>
                    <a:pt x="4685" y="4226"/>
                  </a:lnTo>
                  <a:lnTo>
                    <a:pt x="4685" y="4226"/>
                  </a:lnTo>
                  <a:lnTo>
                    <a:pt x="4743" y="4226"/>
                  </a:lnTo>
                  <a:lnTo>
                    <a:pt x="4743" y="4226"/>
                  </a:lnTo>
                  <a:lnTo>
                    <a:pt x="4973" y="4197"/>
                  </a:lnTo>
                  <a:lnTo>
                    <a:pt x="5174" y="4139"/>
                  </a:lnTo>
                  <a:lnTo>
                    <a:pt x="5174" y="4139"/>
                  </a:lnTo>
                  <a:lnTo>
                    <a:pt x="5375" y="3996"/>
                  </a:lnTo>
                  <a:lnTo>
                    <a:pt x="5375" y="3996"/>
                  </a:lnTo>
                  <a:lnTo>
                    <a:pt x="5547" y="3794"/>
                  </a:lnTo>
                  <a:lnTo>
                    <a:pt x="5662" y="3565"/>
                  </a:lnTo>
                  <a:lnTo>
                    <a:pt x="5662" y="3565"/>
                  </a:lnTo>
                  <a:lnTo>
                    <a:pt x="5777" y="3363"/>
                  </a:lnTo>
                  <a:lnTo>
                    <a:pt x="5835" y="3133"/>
                  </a:lnTo>
                  <a:lnTo>
                    <a:pt x="5921" y="2702"/>
                  </a:lnTo>
                  <a:lnTo>
                    <a:pt x="5921" y="2702"/>
                  </a:lnTo>
                  <a:lnTo>
                    <a:pt x="5979" y="2357"/>
                  </a:lnTo>
                  <a:lnTo>
                    <a:pt x="5979" y="2012"/>
                  </a:lnTo>
                  <a:lnTo>
                    <a:pt x="5950" y="1668"/>
                  </a:lnTo>
                  <a:lnTo>
                    <a:pt x="5892" y="1524"/>
                  </a:lnTo>
                  <a:lnTo>
                    <a:pt x="5835" y="1351"/>
                  </a:lnTo>
                  <a:lnTo>
                    <a:pt x="5835" y="1351"/>
                  </a:lnTo>
                  <a:lnTo>
                    <a:pt x="5720" y="1150"/>
                  </a:lnTo>
                  <a:lnTo>
                    <a:pt x="5576" y="949"/>
                  </a:lnTo>
                  <a:lnTo>
                    <a:pt x="5432" y="748"/>
                  </a:lnTo>
                  <a:lnTo>
                    <a:pt x="5231" y="604"/>
                  </a:lnTo>
                  <a:lnTo>
                    <a:pt x="5231" y="604"/>
                  </a:lnTo>
                  <a:lnTo>
                    <a:pt x="5059" y="489"/>
                  </a:lnTo>
                  <a:lnTo>
                    <a:pt x="4886" y="374"/>
                  </a:lnTo>
                  <a:lnTo>
                    <a:pt x="4513" y="202"/>
                  </a:lnTo>
                  <a:lnTo>
                    <a:pt x="4427" y="173"/>
                  </a:lnTo>
                  <a:lnTo>
                    <a:pt x="4427" y="173"/>
                  </a:lnTo>
                  <a:lnTo>
                    <a:pt x="4110" y="87"/>
                  </a:lnTo>
                  <a:lnTo>
                    <a:pt x="3794" y="29"/>
                  </a:lnTo>
                  <a:lnTo>
                    <a:pt x="3794" y="29"/>
                  </a:lnTo>
                  <a:lnTo>
                    <a:pt x="3449" y="1"/>
                  </a:lnTo>
                  <a:lnTo>
                    <a:pt x="3449" y="1"/>
                  </a:lnTo>
                  <a:lnTo>
                    <a:pt x="3306" y="1"/>
                  </a:lnTo>
                </a:path>
              </a:pathLst>
            </a:custGeom>
            <a:solidFill>
              <a:srgbClr val="FFFFFF">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13"/>
            <p:cNvSpPr/>
            <p:nvPr/>
          </p:nvSpPr>
          <p:spPr>
            <a:xfrm>
              <a:off x="3144650" y="4626850"/>
              <a:ext cx="150900" cy="117875"/>
            </a:xfrm>
            <a:custGeom>
              <a:avLst/>
              <a:gdLst/>
              <a:ahLst/>
              <a:cxnLst/>
              <a:rect l="l" t="t" r="r" b="b"/>
              <a:pathLst>
                <a:path w="6036" h="4715" extrusionOk="0">
                  <a:moveTo>
                    <a:pt x="2903" y="1"/>
                  </a:moveTo>
                  <a:lnTo>
                    <a:pt x="2500" y="29"/>
                  </a:lnTo>
                  <a:lnTo>
                    <a:pt x="2357" y="58"/>
                  </a:lnTo>
                  <a:lnTo>
                    <a:pt x="2242" y="87"/>
                  </a:lnTo>
                  <a:lnTo>
                    <a:pt x="1983" y="173"/>
                  </a:lnTo>
                  <a:lnTo>
                    <a:pt x="1753" y="288"/>
                  </a:lnTo>
                  <a:lnTo>
                    <a:pt x="1552" y="403"/>
                  </a:lnTo>
                  <a:lnTo>
                    <a:pt x="1351" y="575"/>
                  </a:lnTo>
                  <a:lnTo>
                    <a:pt x="1150" y="748"/>
                  </a:lnTo>
                  <a:lnTo>
                    <a:pt x="977" y="949"/>
                  </a:lnTo>
                  <a:lnTo>
                    <a:pt x="690" y="1351"/>
                  </a:lnTo>
                  <a:lnTo>
                    <a:pt x="460" y="1754"/>
                  </a:lnTo>
                  <a:lnTo>
                    <a:pt x="259" y="2214"/>
                  </a:lnTo>
                  <a:lnTo>
                    <a:pt x="57" y="2645"/>
                  </a:lnTo>
                  <a:lnTo>
                    <a:pt x="0" y="2846"/>
                  </a:lnTo>
                  <a:lnTo>
                    <a:pt x="0" y="3047"/>
                  </a:lnTo>
                  <a:lnTo>
                    <a:pt x="29" y="3248"/>
                  </a:lnTo>
                  <a:lnTo>
                    <a:pt x="115" y="3449"/>
                  </a:lnTo>
                  <a:lnTo>
                    <a:pt x="230" y="3622"/>
                  </a:lnTo>
                  <a:lnTo>
                    <a:pt x="345" y="3794"/>
                  </a:lnTo>
                  <a:lnTo>
                    <a:pt x="517" y="3909"/>
                  </a:lnTo>
                  <a:lnTo>
                    <a:pt x="719" y="3995"/>
                  </a:lnTo>
                  <a:lnTo>
                    <a:pt x="891" y="4053"/>
                  </a:lnTo>
                  <a:lnTo>
                    <a:pt x="1063" y="4053"/>
                  </a:lnTo>
                  <a:lnTo>
                    <a:pt x="1293" y="4024"/>
                  </a:lnTo>
                  <a:lnTo>
                    <a:pt x="1523" y="3967"/>
                  </a:lnTo>
                  <a:lnTo>
                    <a:pt x="1696" y="3852"/>
                  </a:lnTo>
                  <a:lnTo>
                    <a:pt x="1839" y="3708"/>
                  </a:lnTo>
                  <a:lnTo>
                    <a:pt x="1954" y="3536"/>
                  </a:lnTo>
                  <a:lnTo>
                    <a:pt x="2069" y="3363"/>
                  </a:lnTo>
                  <a:lnTo>
                    <a:pt x="2328" y="2760"/>
                  </a:lnTo>
                  <a:lnTo>
                    <a:pt x="2472" y="2501"/>
                  </a:lnTo>
                  <a:lnTo>
                    <a:pt x="2644" y="2242"/>
                  </a:lnTo>
                  <a:lnTo>
                    <a:pt x="2730" y="2156"/>
                  </a:lnTo>
                  <a:lnTo>
                    <a:pt x="2845" y="2127"/>
                  </a:lnTo>
                  <a:lnTo>
                    <a:pt x="2874" y="2127"/>
                  </a:lnTo>
                  <a:lnTo>
                    <a:pt x="3334" y="2156"/>
                  </a:lnTo>
                  <a:lnTo>
                    <a:pt x="3593" y="2242"/>
                  </a:lnTo>
                  <a:lnTo>
                    <a:pt x="3621" y="2271"/>
                  </a:lnTo>
                  <a:lnTo>
                    <a:pt x="3794" y="2472"/>
                  </a:lnTo>
                  <a:lnTo>
                    <a:pt x="3937" y="2731"/>
                  </a:lnTo>
                  <a:lnTo>
                    <a:pt x="4081" y="3018"/>
                  </a:lnTo>
                  <a:lnTo>
                    <a:pt x="4167" y="3392"/>
                  </a:lnTo>
                  <a:lnTo>
                    <a:pt x="4254" y="3967"/>
                  </a:lnTo>
                  <a:lnTo>
                    <a:pt x="4282" y="4110"/>
                  </a:lnTo>
                  <a:lnTo>
                    <a:pt x="4340" y="4254"/>
                  </a:lnTo>
                  <a:lnTo>
                    <a:pt x="4426" y="4369"/>
                  </a:lnTo>
                  <a:lnTo>
                    <a:pt x="4541" y="4484"/>
                  </a:lnTo>
                  <a:lnTo>
                    <a:pt x="4656" y="4570"/>
                  </a:lnTo>
                  <a:lnTo>
                    <a:pt x="4771" y="4628"/>
                  </a:lnTo>
                  <a:lnTo>
                    <a:pt x="4915" y="4685"/>
                  </a:lnTo>
                  <a:lnTo>
                    <a:pt x="5058" y="4685"/>
                  </a:lnTo>
                  <a:lnTo>
                    <a:pt x="5116" y="4714"/>
                  </a:lnTo>
                  <a:lnTo>
                    <a:pt x="5288" y="4685"/>
                  </a:lnTo>
                  <a:lnTo>
                    <a:pt x="5432" y="4657"/>
                  </a:lnTo>
                  <a:lnTo>
                    <a:pt x="5576" y="4570"/>
                  </a:lnTo>
                  <a:lnTo>
                    <a:pt x="5691" y="4484"/>
                  </a:lnTo>
                  <a:lnTo>
                    <a:pt x="5834" y="4369"/>
                  </a:lnTo>
                  <a:lnTo>
                    <a:pt x="5921" y="4197"/>
                  </a:lnTo>
                  <a:lnTo>
                    <a:pt x="5978" y="4053"/>
                  </a:lnTo>
                  <a:lnTo>
                    <a:pt x="6007" y="3881"/>
                  </a:lnTo>
                  <a:lnTo>
                    <a:pt x="6036" y="3651"/>
                  </a:lnTo>
                  <a:lnTo>
                    <a:pt x="6036" y="3421"/>
                  </a:lnTo>
                  <a:lnTo>
                    <a:pt x="5978" y="2961"/>
                  </a:lnTo>
                  <a:lnTo>
                    <a:pt x="5892" y="2501"/>
                  </a:lnTo>
                  <a:lnTo>
                    <a:pt x="5748" y="2070"/>
                  </a:lnTo>
                  <a:lnTo>
                    <a:pt x="5547" y="1639"/>
                  </a:lnTo>
                  <a:lnTo>
                    <a:pt x="5288" y="1208"/>
                  </a:lnTo>
                  <a:lnTo>
                    <a:pt x="5173" y="1035"/>
                  </a:lnTo>
                  <a:lnTo>
                    <a:pt x="5030" y="891"/>
                  </a:lnTo>
                  <a:lnTo>
                    <a:pt x="4742" y="604"/>
                  </a:lnTo>
                  <a:lnTo>
                    <a:pt x="4397" y="374"/>
                  </a:lnTo>
                  <a:lnTo>
                    <a:pt x="3995" y="230"/>
                  </a:lnTo>
                  <a:lnTo>
                    <a:pt x="3765" y="144"/>
                  </a:lnTo>
                  <a:lnTo>
                    <a:pt x="3219" y="29"/>
                  </a:lnTo>
                  <a:lnTo>
                    <a:pt x="2903" y="1"/>
                  </a:lnTo>
                  <a:close/>
                </a:path>
              </a:pathLst>
            </a:custGeom>
            <a:solidFill>
              <a:srgbClr val="FFFFFF">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13"/>
            <p:cNvSpPr/>
            <p:nvPr/>
          </p:nvSpPr>
          <p:spPr>
            <a:xfrm>
              <a:off x="3144650" y="4626850"/>
              <a:ext cx="150900" cy="117875"/>
            </a:xfrm>
            <a:custGeom>
              <a:avLst/>
              <a:gdLst/>
              <a:ahLst/>
              <a:cxnLst/>
              <a:rect l="l" t="t" r="r" b="b"/>
              <a:pathLst>
                <a:path w="6036" h="4715" fill="none" extrusionOk="0">
                  <a:moveTo>
                    <a:pt x="2903" y="1"/>
                  </a:moveTo>
                  <a:lnTo>
                    <a:pt x="2903" y="1"/>
                  </a:lnTo>
                  <a:lnTo>
                    <a:pt x="2500" y="29"/>
                  </a:lnTo>
                  <a:lnTo>
                    <a:pt x="2500" y="29"/>
                  </a:lnTo>
                  <a:lnTo>
                    <a:pt x="2357" y="58"/>
                  </a:lnTo>
                  <a:lnTo>
                    <a:pt x="2242" y="87"/>
                  </a:lnTo>
                  <a:lnTo>
                    <a:pt x="1983" y="173"/>
                  </a:lnTo>
                  <a:lnTo>
                    <a:pt x="1983" y="173"/>
                  </a:lnTo>
                  <a:lnTo>
                    <a:pt x="1753" y="288"/>
                  </a:lnTo>
                  <a:lnTo>
                    <a:pt x="1753" y="288"/>
                  </a:lnTo>
                  <a:lnTo>
                    <a:pt x="1552" y="403"/>
                  </a:lnTo>
                  <a:lnTo>
                    <a:pt x="1351" y="575"/>
                  </a:lnTo>
                  <a:lnTo>
                    <a:pt x="1150" y="748"/>
                  </a:lnTo>
                  <a:lnTo>
                    <a:pt x="977" y="949"/>
                  </a:lnTo>
                  <a:lnTo>
                    <a:pt x="977" y="949"/>
                  </a:lnTo>
                  <a:lnTo>
                    <a:pt x="690" y="1351"/>
                  </a:lnTo>
                  <a:lnTo>
                    <a:pt x="460" y="1754"/>
                  </a:lnTo>
                  <a:lnTo>
                    <a:pt x="259" y="2214"/>
                  </a:lnTo>
                  <a:lnTo>
                    <a:pt x="57" y="2645"/>
                  </a:lnTo>
                  <a:lnTo>
                    <a:pt x="57" y="2645"/>
                  </a:lnTo>
                  <a:lnTo>
                    <a:pt x="0" y="2846"/>
                  </a:lnTo>
                  <a:lnTo>
                    <a:pt x="0" y="3047"/>
                  </a:lnTo>
                  <a:lnTo>
                    <a:pt x="29" y="3248"/>
                  </a:lnTo>
                  <a:lnTo>
                    <a:pt x="115" y="3449"/>
                  </a:lnTo>
                  <a:lnTo>
                    <a:pt x="230" y="3622"/>
                  </a:lnTo>
                  <a:lnTo>
                    <a:pt x="345" y="3794"/>
                  </a:lnTo>
                  <a:lnTo>
                    <a:pt x="517" y="3909"/>
                  </a:lnTo>
                  <a:lnTo>
                    <a:pt x="719" y="3995"/>
                  </a:lnTo>
                  <a:lnTo>
                    <a:pt x="719" y="3995"/>
                  </a:lnTo>
                  <a:lnTo>
                    <a:pt x="891" y="4053"/>
                  </a:lnTo>
                  <a:lnTo>
                    <a:pt x="1063" y="4053"/>
                  </a:lnTo>
                  <a:lnTo>
                    <a:pt x="1063" y="4053"/>
                  </a:lnTo>
                  <a:lnTo>
                    <a:pt x="1293" y="4024"/>
                  </a:lnTo>
                  <a:lnTo>
                    <a:pt x="1523" y="3967"/>
                  </a:lnTo>
                  <a:lnTo>
                    <a:pt x="1523" y="3967"/>
                  </a:lnTo>
                  <a:lnTo>
                    <a:pt x="1696" y="3852"/>
                  </a:lnTo>
                  <a:lnTo>
                    <a:pt x="1839" y="3708"/>
                  </a:lnTo>
                  <a:lnTo>
                    <a:pt x="1954" y="3536"/>
                  </a:lnTo>
                  <a:lnTo>
                    <a:pt x="2069" y="3363"/>
                  </a:lnTo>
                  <a:lnTo>
                    <a:pt x="2069" y="3363"/>
                  </a:lnTo>
                  <a:lnTo>
                    <a:pt x="2328" y="2760"/>
                  </a:lnTo>
                  <a:lnTo>
                    <a:pt x="2328" y="2760"/>
                  </a:lnTo>
                  <a:lnTo>
                    <a:pt x="2472" y="2501"/>
                  </a:lnTo>
                  <a:lnTo>
                    <a:pt x="2644" y="2242"/>
                  </a:lnTo>
                  <a:lnTo>
                    <a:pt x="2730" y="2156"/>
                  </a:lnTo>
                  <a:lnTo>
                    <a:pt x="2845" y="2127"/>
                  </a:lnTo>
                  <a:lnTo>
                    <a:pt x="2874" y="2127"/>
                  </a:lnTo>
                  <a:lnTo>
                    <a:pt x="2874" y="2127"/>
                  </a:lnTo>
                  <a:lnTo>
                    <a:pt x="3334" y="2156"/>
                  </a:lnTo>
                  <a:lnTo>
                    <a:pt x="3334" y="2156"/>
                  </a:lnTo>
                  <a:lnTo>
                    <a:pt x="3593" y="2242"/>
                  </a:lnTo>
                  <a:lnTo>
                    <a:pt x="3621" y="2271"/>
                  </a:lnTo>
                  <a:lnTo>
                    <a:pt x="3621" y="2271"/>
                  </a:lnTo>
                  <a:lnTo>
                    <a:pt x="3794" y="2472"/>
                  </a:lnTo>
                  <a:lnTo>
                    <a:pt x="3794" y="2472"/>
                  </a:lnTo>
                  <a:lnTo>
                    <a:pt x="3937" y="2731"/>
                  </a:lnTo>
                  <a:lnTo>
                    <a:pt x="4081" y="3018"/>
                  </a:lnTo>
                  <a:lnTo>
                    <a:pt x="4081" y="3018"/>
                  </a:lnTo>
                  <a:lnTo>
                    <a:pt x="4167" y="3392"/>
                  </a:lnTo>
                  <a:lnTo>
                    <a:pt x="4167" y="3392"/>
                  </a:lnTo>
                  <a:lnTo>
                    <a:pt x="4254" y="3967"/>
                  </a:lnTo>
                  <a:lnTo>
                    <a:pt x="4254" y="3967"/>
                  </a:lnTo>
                  <a:lnTo>
                    <a:pt x="4282" y="4110"/>
                  </a:lnTo>
                  <a:lnTo>
                    <a:pt x="4340" y="4254"/>
                  </a:lnTo>
                  <a:lnTo>
                    <a:pt x="4426" y="4369"/>
                  </a:lnTo>
                  <a:lnTo>
                    <a:pt x="4541" y="4484"/>
                  </a:lnTo>
                  <a:lnTo>
                    <a:pt x="4656" y="4570"/>
                  </a:lnTo>
                  <a:lnTo>
                    <a:pt x="4771" y="4628"/>
                  </a:lnTo>
                  <a:lnTo>
                    <a:pt x="4915" y="4685"/>
                  </a:lnTo>
                  <a:lnTo>
                    <a:pt x="5058" y="4685"/>
                  </a:lnTo>
                  <a:lnTo>
                    <a:pt x="5058" y="4685"/>
                  </a:lnTo>
                  <a:lnTo>
                    <a:pt x="5116" y="4714"/>
                  </a:lnTo>
                  <a:lnTo>
                    <a:pt x="5116" y="4714"/>
                  </a:lnTo>
                  <a:lnTo>
                    <a:pt x="5288" y="4685"/>
                  </a:lnTo>
                  <a:lnTo>
                    <a:pt x="5432" y="4657"/>
                  </a:lnTo>
                  <a:lnTo>
                    <a:pt x="5576" y="4570"/>
                  </a:lnTo>
                  <a:lnTo>
                    <a:pt x="5691" y="4484"/>
                  </a:lnTo>
                  <a:lnTo>
                    <a:pt x="5691" y="4484"/>
                  </a:lnTo>
                  <a:lnTo>
                    <a:pt x="5834" y="4369"/>
                  </a:lnTo>
                  <a:lnTo>
                    <a:pt x="5921" y="4197"/>
                  </a:lnTo>
                  <a:lnTo>
                    <a:pt x="5978" y="4053"/>
                  </a:lnTo>
                  <a:lnTo>
                    <a:pt x="6007" y="3881"/>
                  </a:lnTo>
                  <a:lnTo>
                    <a:pt x="6007" y="3881"/>
                  </a:lnTo>
                  <a:lnTo>
                    <a:pt x="6036" y="3651"/>
                  </a:lnTo>
                  <a:lnTo>
                    <a:pt x="6036" y="3421"/>
                  </a:lnTo>
                  <a:lnTo>
                    <a:pt x="5978" y="2961"/>
                  </a:lnTo>
                  <a:lnTo>
                    <a:pt x="5978" y="2961"/>
                  </a:lnTo>
                  <a:lnTo>
                    <a:pt x="5892" y="2501"/>
                  </a:lnTo>
                  <a:lnTo>
                    <a:pt x="5748" y="2070"/>
                  </a:lnTo>
                  <a:lnTo>
                    <a:pt x="5748" y="2070"/>
                  </a:lnTo>
                  <a:lnTo>
                    <a:pt x="5547" y="1639"/>
                  </a:lnTo>
                  <a:lnTo>
                    <a:pt x="5288" y="1208"/>
                  </a:lnTo>
                  <a:lnTo>
                    <a:pt x="5288" y="1208"/>
                  </a:lnTo>
                  <a:lnTo>
                    <a:pt x="5173" y="1035"/>
                  </a:lnTo>
                  <a:lnTo>
                    <a:pt x="5030" y="891"/>
                  </a:lnTo>
                  <a:lnTo>
                    <a:pt x="4742" y="604"/>
                  </a:lnTo>
                  <a:lnTo>
                    <a:pt x="4397" y="374"/>
                  </a:lnTo>
                  <a:lnTo>
                    <a:pt x="3995" y="230"/>
                  </a:lnTo>
                  <a:lnTo>
                    <a:pt x="3995" y="230"/>
                  </a:lnTo>
                  <a:lnTo>
                    <a:pt x="3765" y="144"/>
                  </a:lnTo>
                  <a:lnTo>
                    <a:pt x="3765" y="144"/>
                  </a:lnTo>
                  <a:lnTo>
                    <a:pt x="3219" y="29"/>
                  </a:lnTo>
                  <a:lnTo>
                    <a:pt x="3219" y="29"/>
                  </a:lnTo>
                  <a:lnTo>
                    <a:pt x="2903" y="1"/>
                  </a:lnTo>
                </a:path>
              </a:pathLst>
            </a:custGeom>
            <a:solidFill>
              <a:srgbClr val="FFFFFF">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13"/>
            <p:cNvSpPr/>
            <p:nvPr/>
          </p:nvSpPr>
          <p:spPr>
            <a:xfrm>
              <a:off x="3433475" y="4703025"/>
              <a:ext cx="147325" cy="129350"/>
            </a:xfrm>
            <a:custGeom>
              <a:avLst/>
              <a:gdLst/>
              <a:ahLst/>
              <a:cxnLst/>
              <a:rect l="l" t="t" r="r" b="b"/>
              <a:pathLst>
                <a:path w="5893" h="5174" extrusionOk="0">
                  <a:moveTo>
                    <a:pt x="2329" y="0"/>
                  </a:moveTo>
                  <a:lnTo>
                    <a:pt x="2041" y="58"/>
                  </a:lnTo>
                  <a:lnTo>
                    <a:pt x="1725" y="115"/>
                  </a:lnTo>
                  <a:lnTo>
                    <a:pt x="1438" y="201"/>
                  </a:lnTo>
                  <a:lnTo>
                    <a:pt x="1007" y="402"/>
                  </a:lnTo>
                  <a:lnTo>
                    <a:pt x="576" y="632"/>
                  </a:lnTo>
                  <a:lnTo>
                    <a:pt x="403" y="719"/>
                  </a:lnTo>
                  <a:lnTo>
                    <a:pt x="259" y="862"/>
                  </a:lnTo>
                  <a:lnTo>
                    <a:pt x="145" y="1006"/>
                  </a:lnTo>
                  <a:lnTo>
                    <a:pt x="58" y="1178"/>
                  </a:lnTo>
                  <a:lnTo>
                    <a:pt x="30" y="1380"/>
                  </a:lnTo>
                  <a:lnTo>
                    <a:pt x="1" y="1552"/>
                  </a:lnTo>
                  <a:lnTo>
                    <a:pt x="30" y="1753"/>
                  </a:lnTo>
                  <a:lnTo>
                    <a:pt x="116" y="1926"/>
                  </a:lnTo>
                  <a:lnTo>
                    <a:pt x="173" y="2069"/>
                  </a:lnTo>
                  <a:lnTo>
                    <a:pt x="259" y="2156"/>
                  </a:lnTo>
                  <a:lnTo>
                    <a:pt x="374" y="2271"/>
                  </a:lnTo>
                  <a:lnTo>
                    <a:pt x="489" y="2357"/>
                  </a:lnTo>
                  <a:lnTo>
                    <a:pt x="604" y="2414"/>
                  </a:lnTo>
                  <a:lnTo>
                    <a:pt x="748" y="2472"/>
                  </a:lnTo>
                  <a:lnTo>
                    <a:pt x="863" y="2501"/>
                  </a:lnTo>
                  <a:lnTo>
                    <a:pt x="1007" y="2501"/>
                  </a:lnTo>
                  <a:lnTo>
                    <a:pt x="1208" y="2472"/>
                  </a:lnTo>
                  <a:lnTo>
                    <a:pt x="1409" y="2386"/>
                  </a:lnTo>
                  <a:lnTo>
                    <a:pt x="1783" y="2213"/>
                  </a:lnTo>
                  <a:lnTo>
                    <a:pt x="2156" y="2041"/>
                  </a:lnTo>
                  <a:lnTo>
                    <a:pt x="2530" y="1954"/>
                  </a:lnTo>
                  <a:lnTo>
                    <a:pt x="2559" y="1954"/>
                  </a:lnTo>
                  <a:lnTo>
                    <a:pt x="2961" y="1983"/>
                  </a:lnTo>
                  <a:lnTo>
                    <a:pt x="3162" y="2041"/>
                  </a:lnTo>
                  <a:lnTo>
                    <a:pt x="3363" y="2184"/>
                  </a:lnTo>
                  <a:lnTo>
                    <a:pt x="3536" y="2414"/>
                  </a:lnTo>
                  <a:lnTo>
                    <a:pt x="3680" y="2644"/>
                  </a:lnTo>
                  <a:lnTo>
                    <a:pt x="3795" y="2903"/>
                  </a:lnTo>
                  <a:lnTo>
                    <a:pt x="3852" y="3162"/>
                  </a:lnTo>
                  <a:lnTo>
                    <a:pt x="3910" y="3535"/>
                  </a:lnTo>
                  <a:lnTo>
                    <a:pt x="3910" y="4110"/>
                  </a:lnTo>
                  <a:lnTo>
                    <a:pt x="3910" y="4311"/>
                  </a:lnTo>
                  <a:lnTo>
                    <a:pt x="3967" y="4512"/>
                  </a:lnTo>
                  <a:lnTo>
                    <a:pt x="4025" y="4685"/>
                  </a:lnTo>
                  <a:lnTo>
                    <a:pt x="4139" y="4829"/>
                  </a:lnTo>
                  <a:lnTo>
                    <a:pt x="4283" y="4972"/>
                  </a:lnTo>
                  <a:lnTo>
                    <a:pt x="4427" y="5058"/>
                  </a:lnTo>
                  <a:lnTo>
                    <a:pt x="4628" y="5145"/>
                  </a:lnTo>
                  <a:lnTo>
                    <a:pt x="4801" y="5173"/>
                  </a:lnTo>
                  <a:lnTo>
                    <a:pt x="4887" y="5173"/>
                  </a:lnTo>
                  <a:lnTo>
                    <a:pt x="5059" y="5145"/>
                  </a:lnTo>
                  <a:lnTo>
                    <a:pt x="5232" y="5116"/>
                  </a:lnTo>
                  <a:lnTo>
                    <a:pt x="5404" y="5030"/>
                  </a:lnTo>
                  <a:lnTo>
                    <a:pt x="5548" y="4915"/>
                  </a:lnTo>
                  <a:lnTo>
                    <a:pt x="5663" y="4771"/>
                  </a:lnTo>
                  <a:lnTo>
                    <a:pt x="5778" y="4627"/>
                  </a:lnTo>
                  <a:lnTo>
                    <a:pt x="5835" y="4455"/>
                  </a:lnTo>
                  <a:lnTo>
                    <a:pt x="5864" y="4254"/>
                  </a:lnTo>
                  <a:lnTo>
                    <a:pt x="5893" y="3880"/>
                  </a:lnTo>
                  <a:lnTo>
                    <a:pt x="5864" y="3506"/>
                  </a:lnTo>
                  <a:lnTo>
                    <a:pt x="5864" y="3133"/>
                  </a:lnTo>
                  <a:lnTo>
                    <a:pt x="5806" y="2759"/>
                  </a:lnTo>
                  <a:lnTo>
                    <a:pt x="5692" y="2386"/>
                  </a:lnTo>
                  <a:lnTo>
                    <a:pt x="5548" y="2012"/>
                  </a:lnTo>
                  <a:lnTo>
                    <a:pt x="5433" y="1724"/>
                  </a:lnTo>
                  <a:lnTo>
                    <a:pt x="5260" y="1437"/>
                  </a:lnTo>
                  <a:lnTo>
                    <a:pt x="5059" y="1150"/>
                  </a:lnTo>
                  <a:lnTo>
                    <a:pt x="4829" y="891"/>
                  </a:lnTo>
                  <a:lnTo>
                    <a:pt x="4542" y="632"/>
                  </a:lnTo>
                  <a:lnTo>
                    <a:pt x="4226" y="402"/>
                  </a:lnTo>
                  <a:lnTo>
                    <a:pt x="3996" y="287"/>
                  </a:lnTo>
                  <a:lnTo>
                    <a:pt x="3737" y="172"/>
                  </a:lnTo>
                  <a:lnTo>
                    <a:pt x="3507" y="115"/>
                  </a:lnTo>
                  <a:lnTo>
                    <a:pt x="3277" y="58"/>
                  </a:lnTo>
                  <a:lnTo>
                    <a:pt x="3019" y="0"/>
                  </a:lnTo>
                  <a:close/>
                </a:path>
              </a:pathLst>
            </a:custGeom>
            <a:solidFill>
              <a:srgbClr val="FFFFFF">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13"/>
            <p:cNvSpPr/>
            <p:nvPr/>
          </p:nvSpPr>
          <p:spPr>
            <a:xfrm>
              <a:off x="3433475" y="4703025"/>
              <a:ext cx="147325" cy="129350"/>
            </a:xfrm>
            <a:custGeom>
              <a:avLst/>
              <a:gdLst/>
              <a:ahLst/>
              <a:cxnLst/>
              <a:rect l="l" t="t" r="r" b="b"/>
              <a:pathLst>
                <a:path w="5893" h="5174" fill="none" extrusionOk="0">
                  <a:moveTo>
                    <a:pt x="2645" y="0"/>
                  </a:moveTo>
                  <a:lnTo>
                    <a:pt x="2645" y="0"/>
                  </a:lnTo>
                  <a:lnTo>
                    <a:pt x="2329" y="0"/>
                  </a:lnTo>
                  <a:lnTo>
                    <a:pt x="2041" y="58"/>
                  </a:lnTo>
                  <a:lnTo>
                    <a:pt x="1725" y="115"/>
                  </a:lnTo>
                  <a:lnTo>
                    <a:pt x="1438" y="201"/>
                  </a:lnTo>
                  <a:lnTo>
                    <a:pt x="1438" y="201"/>
                  </a:lnTo>
                  <a:lnTo>
                    <a:pt x="1007" y="402"/>
                  </a:lnTo>
                  <a:lnTo>
                    <a:pt x="576" y="632"/>
                  </a:lnTo>
                  <a:lnTo>
                    <a:pt x="576" y="632"/>
                  </a:lnTo>
                  <a:lnTo>
                    <a:pt x="403" y="719"/>
                  </a:lnTo>
                  <a:lnTo>
                    <a:pt x="259" y="862"/>
                  </a:lnTo>
                  <a:lnTo>
                    <a:pt x="145" y="1006"/>
                  </a:lnTo>
                  <a:lnTo>
                    <a:pt x="58" y="1178"/>
                  </a:lnTo>
                  <a:lnTo>
                    <a:pt x="58" y="1178"/>
                  </a:lnTo>
                  <a:lnTo>
                    <a:pt x="30" y="1380"/>
                  </a:lnTo>
                  <a:lnTo>
                    <a:pt x="1" y="1552"/>
                  </a:lnTo>
                  <a:lnTo>
                    <a:pt x="30" y="1753"/>
                  </a:lnTo>
                  <a:lnTo>
                    <a:pt x="116" y="1926"/>
                  </a:lnTo>
                  <a:lnTo>
                    <a:pt x="116" y="1926"/>
                  </a:lnTo>
                  <a:lnTo>
                    <a:pt x="173" y="2069"/>
                  </a:lnTo>
                  <a:lnTo>
                    <a:pt x="259" y="2156"/>
                  </a:lnTo>
                  <a:lnTo>
                    <a:pt x="374" y="2271"/>
                  </a:lnTo>
                  <a:lnTo>
                    <a:pt x="489" y="2357"/>
                  </a:lnTo>
                  <a:lnTo>
                    <a:pt x="604" y="2414"/>
                  </a:lnTo>
                  <a:lnTo>
                    <a:pt x="748" y="2472"/>
                  </a:lnTo>
                  <a:lnTo>
                    <a:pt x="863" y="2501"/>
                  </a:lnTo>
                  <a:lnTo>
                    <a:pt x="1007" y="2501"/>
                  </a:lnTo>
                  <a:lnTo>
                    <a:pt x="1007" y="2501"/>
                  </a:lnTo>
                  <a:lnTo>
                    <a:pt x="1208" y="2472"/>
                  </a:lnTo>
                  <a:lnTo>
                    <a:pt x="1409" y="2386"/>
                  </a:lnTo>
                  <a:lnTo>
                    <a:pt x="1409" y="2386"/>
                  </a:lnTo>
                  <a:lnTo>
                    <a:pt x="1783" y="2213"/>
                  </a:lnTo>
                  <a:lnTo>
                    <a:pt x="2156" y="2041"/>
                  </a:lnTo>
                  <a:lnTo>
                    <a:pt x="2156" y="2041"/>
                  </a:lnTo>
                  <a:lnTo>
                    <a:pt x="2530" y="1954"/>
                  </a:lnTo>
                  <a:lnTo>
                    <a:pt x="2530" y="1954"/>
                  </a:lnTo>
                  <a:lnTo>
                    <a:pt x="2559" y="1954"/>
                  </a:lnTo>
                  <a:lnTo>
                    <a:pt x="2559" y="1954"/>
                  </a:lnTo>
                  <a:lnTo>
                    <a:pt x="2961" y="1983"/>
                  </a:lnTo>
                  <a:lnTo>
                    <a:pt x="2961" y="1983"/>
                  </a:lnTo>
                  <a:lnTo>
                    <a:pt x="3162" y="2041"/>
                  </a:lnTo>
                  <a:lnTo>
                    <a:pt x="3363" y="2184"/>
                  </a:lnTo>
                  <a:lnTo>
                    <a:pt x="3363" y="2184"/>
                  </a:lnTo>
                  <a:lnTo>
                    <a:pt x="3536" y="2414"/>
                  </a:lnTo>
                  <a:lnTo>
                    <a:pt x="3536" y="2414"/>
                  </a:lnTo>
                  <a:lnTo>
                    <a:pt x="3680" y="2644"/>
                  </a:lnTo>
                  <a:lnTo>
                    <a:pt x="3795" y="2903"/>
                  </a:lnTo>
                  <a:lnTo>
                    <a:pt x="3795" y="2903"/>
                  </a:lnTo>
                  <a:lnTo>
                    <a:pt x="3852" y="3162"/>
                  </a:lnTo>
                  <a:lnTo>
                    <a:pt x="3852" y="3162"/>
                  </a:lnTo>
                  <a:lnTo>
                    <a:pt x="3910" y="3535"/>
                  </a:lnTo>
                  <a:lnTo>
                    <a:pt x="3910" y="3535"/>
                  </a:lnTo>
                  <a:lnTo>
                    <a:pt x="3910" y="4110"/>
                  </a:lnTo>
                  <a:lnTo>
                    <a:pt x="3910" y="4110"/>
                  </a:lnTo>
                  <a:lnTo>
                    <a:pt x="3910" y="4311"/>
                  </a:lnTo>
                  <a:lnTo>
                    <a:pt x="3967" y="4512"/>
                  </a:lnTo>
                  <a:lnTo>
                    <a:pt x="4025" y="4685"/>
                  </a:lnTo>
                  <a:lnTo>
                    <a:pt x="4139" y="4829"/>
                  </a:lnTo>
                  <a:lnTo>
                    <a:pt x="4283" y="4972"/>
                  </a:lnTo>
                  <a:lnTo>
                    <a:pt x="4427" y="5058"/>
                  </a:lnTo>
                  <a:lnTo>
                    <a:pt x="4628" y="5145"/>
                  </a:lnTo>
                  <a:lnTo>
                    <a:pt x="4801" y="5173"/>
                  </a:lnTo>
                  <a:lnTo>
                    <a:pt x="4801" y="5173"/>
                  </a:lnTo>
                  <a:lnTo>
                    <a:pt x="4887" y="5173"/>
                  </a:lnTo>
                  <a:lnTo>
                    <a:pt x="4887" y="5173"/>
                  </a:lnTo>
                  <a:lnTo>
                    <a:pt x="5059" y="5145"/>
                  </a:lnTo>
                  <a:lnTo>
                    <a:pt x="5232" y="5116"/>
                  </a:lnTo>
                  <a:lnTo>
                    <a:pt x="5404" y="5030"/>
                  </a:lnTo>
                  <a:lnTo>
                    <a:pt x="5548" y="4915"/>
                  </a:lnTo>
                  <a:lnTo>
                    <a:pt x="5663" y="4771"/>
                  </a:lnTo>
                  <a:lnTo>
                    <a:pt x="5778" y="4627"/>
                  </a:lnTo>
                  <a:lnTo>
                    <a:pt x="5835" y="4455"/>
                  </a:lnTo>
                  <a:lnTo>
                    <a:pt x="5864" y="4254"/>
                  </a:lnTo>
                  <a:lnTo>
                    <a:pt x="5864" y="4254"/>
                  </a:lnTo>
                  <a:lnTo>
                    <a:pt x="5893" y="3880"/>
                  </a:lnTo>
                  <a:lnTo>
                    <a:pt x="5864" y="3506"/>
                  </a:lnTo>
                  <a:lnTo>
                    <a:pt x="5864" y="3133"/>
                  </a:lnTo>
                  <a:lnTo>
                    <a:pt x="5806" y="2759"/>
                  </a:lnTo>
                  <a:lnTo>
                    <a:pt x="5806" y="2759"/>
                  </a:lnTo>
                  <a:lnTo>
                    <a:pt x="5692" y="2386"/>
                  </a:lnTo>
                  <a:lnTo>
                    <a:pt x="5548" y="2012"/>
                  </a:lnTo>
                  <a:lnTo>
                    <a:pt x="5548" y="2012"/>
                  </a:lnTo>
                  <a:lnTo>
                    <a:pt x="5433" y="1724"/>
                  </a:lnTo>
                  <a:lnTo>
                    <a:pt x="5260" y="1437"/>
                  </a:lnTo>
                  <a:lnTo>
                    <a:pt x="5260" y="1437"/>
                  </a:lnTo>
                  <a:lnTo>
                    <a:pt x="5059" y="1150"/>
                  </a:lnTo>
                  <a:lnTo>
                    <a:pt x="4829" y="891"/>
                  </a:lnTo>
                  <a:lnTo>
                    <a:pt x="4829" y="891"/>
                  </a:lnTo>
                  <a:lnTo>
                    <a:pt x="4542" y="632"/>
                  </a:lnTo>
                  <a:lnTo>
                    <a:pt x="4226" y="402"/>
                  </a:lnTo>
                  <a:lnTo>
                    <a:pt x="4226" y="402"/>
                  </a:lnTo>
                  <a:lnTo>
                    <a:pt x="3996" y="287"/>
                  </a:lnTo>
                  <a:lnTo>
                    <a:pt x="3737" y="172"/>
                  </a:lnTo>
                  <a:lnTo>
                    <a:pt x="3737" y="172"/>
                  </a:lnTo>
                  <a:lnTo>
                    <a:pt x="3507" y="115"/>
                  </a:lnTo>
                  <a:lnTo>
                    <a:pt x="3277" y="58"/>
                  </a:lnTo>
                  <a:lnTo>
                    <a:pt x="3019" y="0"/>
                  </a:lnTo>
                  <a:lnTo>
                    <a:pt x="2789" y="0"/>
                  </a:lnTo>
                  <a:lnTo>
                    <a:pt x="2789" y="0"/>
                  </a:lnTo>
                  <a:lnTo>
                    <a:pt x="2645" y="0"/>
                  </a:lnTo>
                </a:path>
              </a:pathLst>
            </a:custGeom>
            <a:solidFill>
              <a:srgbClr val="FFFFFF">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13"/>
            <p:cNvSpPr/>
            <p:nvPr/>
          </p:nvSpPr>
          <p:spPr>
            <a:xfrm>
              <a:off x="2900350" y="4531275"/>
              <a:ext cx="145150" cy="92725"/>
            </a:xfrm>
            <a:custGeom>
              <a:avLst/>
              <a:gdLst/>
              <a:ahLst/>
              <a:cxnLst/>
              <a:rect l="l" t="t" r="r" b="b"/>
              <a:pathLst>
                <a:path w="5806" h="3709" extrusionOk="0">
                  <a:moveTo>
                    <a:pt x="2759" y="1"/>
                  </a:moveTo>
                  <a:lnTo>
                    <a:pt x="2299" y="30"/>
                  </a:lnTo>
                  <a:lnTo>
                    <a:pt x="2127" y="58"/>
                  </a:lnTo>
                  <a:lnTo>
                    <a:pt x="1955" y="116"/>
                  </a:lnTo>
                  <a:lnTo>
                    <a:pt x="1638" y="231"/>
                  </a:lnTo>
                  <a:lnTo>
                    <a:pt x="1322" y="346"/>
                  </a:lnTo>
                  <a:lnTo>
                    <a:pt x="1064" y="490"/>
                  </a:lnTo>
                  <a:lnTo>
                    <a:pt x="776" y="662"/>
                  </a:lnTo>
                  <a:lnTo>
                    <a:pt x="546" y="834"/>
                  </a:lnTo>
                  <a:lnTo>
                    <a:pt x="316" y="1064"/>
                  </a:lnTo>
                  <a:lnTo>
                    <a:pt x="144" y="1237"/>
                  </a:lnTo>
                  <a:lnTo>
                    <a:pt x="29" y="1438"/>
                  </a:lnTo>
                  <a:lnTo>
                    <a:pt x="0" y="1610"/>
                  </a:lnTo>
                  <a:lnTo>
                    <a:pt x="0" y="1783"/>
                  </a:lnTo>
                  <a:lnTo>
                    <a:pt x="0" y="1955"/>
                  </a:lnTo>
                  <a:lnTo>
                    <a:pt x="86" y="2128"/>
                  </a:lnTo>
                  <a:lnTo>
                    <a:pt x="173" y="2271"/>
                  </a:lnTo>
                  <a:lnTo>
                    <a:pt x="288" y="2415"/>
                  </a:lnTo>
                  <a:lnTo>
                    <a:pt x="431" y="2530"/>
                  </a:lnTo>
                  <a:lnTo>
                    <a:pt x="575" y="2588"/>
                  </a:lnTo>
                  <a:lnTo>
                    <a:pt x="747" y="2645"/>
                  </a:lnTo>
                  <a:lnTo>
                    <a:pt x="920" y="2645"/>
                  </a:lnTo>
                  <a:lnTo>
                    <a:pt x="1092" y="2616"/>
                  </a:lnTo>
                  <a:lnTo>
                    <a:pt x="1293" y="2559"/>
                  </a:lnTo>
                  <a:lnTo>
                    <a:pt x="1868" y="2214"/>
                  </a:lnTo>
                  <a:lnTo>
                    <a:pt x="2184" y="2042"/>
                  </a:lnTo>
                  <a:lnTo>
                    <a:pt x="2501" y="1898"/>
                  </a:lnTo>
                  <a:lnTo>
                    <a:pt x="2731" y="1869"/>
                  </a:lnTo>
                  <a:lnTo>
                    <a:pt x="2989" y="1869"/>
                  </a:lnTo>
                  <a:lnTo>
                    <a:pt x="3104" y="1927"/>
                  </a:lnTo>
                  <a:lnTo>
                    <a:pt x="3277" y="2042"/>
                  </a:lnTo>
                  <a:lnTo>
                    <a:pt x="3564" y="2358"/>
                  </a:lnTo>
                  <a:lnTo>
                    <a:pt x="3823" y="2731"/>
                  </a:lnTo>
                  <a:lnTo>
                    <a:pt x="4110" y="3191"/>
                  </a:lnTo>
                  <a:lnTo>
                    <a:pt x="4196" y="3364"/>
                  </a:lnTo>
                  <a:lnTo>
                    <a:pt x="4311" y="3479"/>
                  </a:lnTo>
                  <a:lnTo>
                    <a:pt x="4455" y="3594"/>
                  </a:lnTo>
                  <a:lnTo>
                    <a:pt x="4599" y="3651"/>
                  </a:lnTo>
                  <a:lnTo>
                    <a:pt x="4771" y="3709"/>
                  </a:lnTo>
                  <a:lnTo>
                    <a:pt x="4915" y="3709"/>
                  </a:lnTo>
                  <a:lnTo>
                    <a:pt x="5116" y="3680"/>
                  </a:lnTo>
                  <a:lnTo>
                    <a:pt x="5317" y="3622"/>
                  </a:lnTo>
                  <a:lnTo>
                    <a:pt x="5461" y="3536"/>
                  </a:lnTo>
                  <a:lnTo>
                    <a:pt x="5576" y="3421"/>
                  </a:lnTo>
                  <a:lnTo>
                    <a:pt x="5691" y="3277"/>
                  </a:lnTo>
                  <a:lnTo>
                    <a:pt x="5777" y="3105"/>
                  </a:lnTo>
                  <a:lnTo>
                    <a:pt x="5806" y="2933"/>
                  </a:lnTo>
                  <a:lnTo>
                    <a:pt x="5806" y="2760"/>
                  </a:lnTo>
                  <a:lnTo>
                    <a:pt x="5806" y="2588"/>
                  </a:lnTo>
                  <a:lnTo>
                    <a:pt x="5720" y="2415"/>
                  </a:lnTo>
                  <a:lnTo>
                    <a:pt x="5403" y="1869"/>
                  </a:lnTo>
                  <a:lnTo>
                    <a:pt x="5030" y="1323"/>
                  </a:lnTo>
                  <a:lnTo>
                    <a:pt x="4886" y="1093"/>
                  </a:lnTo>
                  <a:lnTo>
                    <a:pt x="4685" y="892"/>
                  </a:lnTo>
                  <a:lnTo>
                    <a:pt x="4311" y="518"/>
                  </a:lnTo>
                  <a:lnTo>
                    <a:pt x="4053" y="346"/>
                  </a:lnTo>
                  <a:lnTo>
                    <a:pt x="3765" y="202"/>
                  </a:lnTo>
                  <a:lnTo>
                    <a:pt x="3621" y="173"/>
                  </a:lnTo>
                  <a:lnTo>
                    <a:pt x="3277" y="58"/>
                  </a:lnTo>
                  <a:lnTo>
                    <a:pt x="2932" y="1"/>
                  </a:lnTo>
                  <a:close/>
                </a:path>
              </a:pathLst>
            </a:custGeom>
            <a:solidFill>
              <a:srgbClr val="FFFFFF">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13"/>
            <p:cNvSpPr/>
            <p:nvPr/>
          </p:nvSpPr>
          <p:spPr>
            <a:xfrm>
              <a:off x="2900350" y="4531275"/>
              <a:ext cx="145150" cy="92725"/>
            </a:xfrm>
            <a:custGeom>
              <a:avLst/>
              <a:gdLst/>
              <a:ahLst/>
              <a:cxnLst/>
              <a:rect l="l" t="t" r="r" b="b"/>
              <a:pathLst>
                <a:path w="5806" h="3709" fill="none" extrusionOk="0">
                  <a:moveTo>
                    <a:pt x="2759" y="1"/>
                  </a:moveTo>
                  <a:lnTo>
                    <a:pt x="2759" y="1"/>
                  </a:lnTo>
                  <a:lnTo>
                    <a:pt x="2299" y="30"/>
                  </a:lnTo>
                  <a:lnTo>
                    <a:pt x="2299" y="30"/>
                  </a:lnTo>
                  <a:lnTo>
                    <a:pt x="2127" y="58"/>
                  </a:lnTo>
                  <a:lnTo>
                    <a:pt x="1955" y="116"/>
                  </a:lnTo>
                  <a:lnTo>
                    <a:pt x="1955" y="116"/>
                  </a:lnTo>
                  <a:lnTo>
                    <a:pt x="1638" y="231"/>
                  </a:lnTo>
                  <a:lnTo>
                    <a:pt x="1322" y="346"/>
                  </a:lnTo>
                  <a:lnTo>
                    <a:pt x="1322" y="346"/>
                  </a:lnTo>
                  <a:lnTo>
                    <a:pt x="1064" y="490"/>
                  </a:lnTo>
                  <a:lnTo>
                    <a:pt x="776" y="662"/>
                  </a:lnTo>
                  <a:lnTo>
                    <a:pt x="546" y="834"/>
                  </a:lnTo>
                  <a:lnTo>
                    <a:pt x="316" y="1064"/>
                  </a:lnTo>
                  <a:lnTo>
                    <a:pt x="316" y="1064"/>
                  </a:lnTo>
                  <a:lnTo>
                    <a:pt x="144" y="1237"/>
                  </a:lnTo>
                  <a:lnTo>
                    <a:pt x="29" y="1438"/>
                  </a:lnTo>
                  <a:lnTo>
                    <a:pt x="29" y="1438"/>
                  </a:lnTo>
                  <a:lnTo>
                    <a:pt x="0" y="1610"/>
                  </a:lnTo>
                  <a:lnTo>
                    <a:pt x="0" y="1783"/>
                  </a:lnTo>
                  <a:lnTo>
                    <a:pt x="0" y="1955"/>
                  </a:lnTo>
                  <a:lnTo>
                    <a:pt x="86" y="2128"/>
                  </a:lnTo>
                  <a:lnTo>
                    <a:pt x="86" y="2128"/>
                  </a:lnTo>
                  <a:lnTo>
                    <a:pt x="173" y="2271"/>
                  </a:lnTo>
                  <a:lnTo>
                    <a:pt x="288" y="2415"/>
                  </a:lnTo>
                  <a:lnTo>
                    <a:pt x="431" y="2530"/>
                  </a:lnTo>
                  <a:lnTo>
                    <a:pt x="575" y="2588"/>
                  </a:lnTo>
                  <a:lnTo>
                    <a:pt x="575" y="2588"/>
                  </a:lnTo>
                  <a:lnTo>
                    <a:pt x="747" y="2645"/>
                  </a:lnTo>
                  <a:lnTo>
                    <a:pt x="920" y="2645"/>
                  </a:lnTo>
                  <a:lnTo>
                    <a:pt x="920" y="2645"/>
                  </a:lnTo>
                  <a:lnTo>
                    <a:pt x="1092" y="2616"/>
                  </a:lnTo>
                  <a:lnTo>
                    <a:pt x="1293" y="2559"/>
                  </a:lnTo>
                  <a:lnTo>
                    <a:pt x="1293" y="2559"/>
                  </a:lnTo>
                  <a:lnTo>
                    <a:pt x="1868" y="2214"/>
                  </a:lnTo>
                  <a:lnTo>
                    <a:pt x="2184" y="2042"/>
                  </a:lnTo>
                  <a:lnTo>
                    <a:pt x="2501" y="1898"/>
                  </a:lnTo>
                  <a:lnTo>
                    <a:pt x="2501" y="1898"/>
                  </a:lnTo>
                  <a:lnTo>
                    <a:pt x="2731" y="1869"/>
                  </a:lnTo>
                  <a:lnTo>
                    <a:pt x="2731" y="1869"/>
                  </a:lnTo>
                  <a:lnTo>
                    <a:pt x="2989" y="1869"/>
                  </a:lnTo>
                  <a:lnTo>
                    <a:pt x="3104" y="1927"/>
                  </a:lnTo>
                  <a:lnTo>
                    <a:pt x="3277" y="2042"/>
                  </a:lnTo>
                  <a:lnTo>
                    <a:pt x="3277" y="2042"/>
                  </a:lnTo>
                  <a:lnTo>
                    <a:pt x="3564" y="2358"/>
                  </a:lnTo>
                  <a:lnTo>
                    <a:pt x="3823" y="2731"/>
                  </a:lnTo>
                  <a:lnTo>
                    <a:pt x="3823" y="2731"/>
                  </a:lnTo>
                  <a:lnTo>
                    <a:pt x="4110" y="3191"/>
                  </a:lnTo>
                  <a:lnTo>
                    <a:pt x="4110" y="3191"/>
                  </a:lnTo>
                  <a:lnTo>
                    <a:pt x="4196" y="3364"/>
                  </a:lnTo>
                  <a:lnTo>
                    <a:pt x="4311" y="3479"/>
                  </a:lnTo>
                  <a:lnTo>
                    <a:pt x="4455" y="3594"/>
                  </a:lnTo>
                  <a:lnTo>
                    <a:pt x="4599" y="3651"/>
                  </a:lnTo>
                  <a:lnTo>
                    <a:pt x="4599" y="3651"/>
                  </a:lnTo>
                  <a:lnTo>
                    <a:pt x="4771" y="3709"/>
                  </a:lnTo>
                  <a:lnTo>
                    <a:pt x="4915" y="3709"/>
                  </a:lnTo>
                  <a:lnTo>
                    <a:pt x="4915" y="3709"/>
                  </a:lnTo>
                  <a:lnTo>
                    <a:pt x="5116" y="3680"/>
                  </a:lnTo>
                  <a:lnTo>
                    <a:pt x="5317" y="3622"/>
                  </a:lnTo>
                  <a:lnTo>
                    <a:pt x="5317" y="3622"/>
                  </a:lnTo>
                  <a:lnTo>
                    <a:pt x="5461" y="3536"/>
                  </a:lnTo>
                  <a:lnTo>
                    <a:pt x="5576" y="3421"/>
                  </a:lnTo>
                  <a:lnTo>
                    <a:pt x="5691" y="3277"/>
                  </a:lnTo>
                  <a:lnTo>
                    <a:pt x="5777" y="3105"/>
                  </a:lnTo>
                  <a:lnTo>
                    <a:pt x="5777" y="3105"/>
                  </a:lnTo>
                  <a:lnTo>
                    <a:pt x="5806" y="2933"/>
                  </a:lnTo>
                  <a:lnTo>
                    <a:pt x="5806" y="2760"/>
                  </a:lnTo>
                  <a:lnTo>
                    <a:pt x="5806" y="2588"/>
                  </a:lnTo>
                  <a:lnTo>
                    <a:pt x="5720" y="2415"/>
                  </a:lnTo>
                  <a:lnTo>
                    <a:pt x="5720" y="2415"/>
                  </a:lnTo>
                  <a:lnTo>
                    <a:pt x="5403" y="1869"/>
                  </a:lnTo>
                  <a:lnTo>
                    <a:pt x="5030" y="1323"/>
                  </a:lnTo>
                  <a:lnTo>
                    <a:pt x="5030" y="1323"/>
                  </a:lnTo>
                  <a:lnTo>
                    <a:pt x="4886" y="1093"/>
                  </a:lnTo>
                  <a:lnTo>
                    <a:pt x="4685" y="892"/>
                  </a:lnTo>
                  <a:lnTo>
                    <a:pt x="4311" y="518"/>
                  </a:lnTo>
                  <a:lnTo>
                    <a:pt x="4311" y="518"/>
                  </a:lnTo>
                  <a:lnTo>
                    <a:pt x="4053" y="346"/>
                  </a:lnTo>
                  <a:lnTo>
                    <a:pt x="3765" y="202"/>
                  </a:lnTo>
                  <a:lnTo>
                    <a:pt x="3621" y="173"/>
                  </a:lnTo>
                  <a:lnTo>
                    <a:pt x="3621" y="173"/>
                  </a:lnTo>
                  <a:lnTo>
                    <a:pt x="3277" y="58"/>
                  </a:lnTo>
                  <a:lnTo>
                    <a:pt x="2932" y="1"/>
                  </a:lnTo>
                  <a:lnTo>
                    <a:pt x="2932" y="1"/>
                  </a:lnTo>
                  <a:lnTo>
                    <a:pt x="2759" y="1"/>
                  </a:lnTo>
                </a:path>
              </a:pathLst>
            </a:custGeom>
            <a:solidFill>
              <a:srgbClr val="FFFFFF">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13"/>
            <p:cNvSpPr/>
            <p:nvPr/>
          </p:nvSpPr>
          <p:spPr>
            <a:xfrm>
              <a:off x="3068475" y="4441475"/>
              <a:ext cx="127200" cy="84100"/>
            </a:xfrm>
            <a:custGeom>
              <a:avLst/>
              <a:gdLst/>
              <a:ahLst/>
              <a:cxnLst/>
              <a:rect l="l" t="t" r="r" b="b"/>
              <a:pathLst>
                <a:path w="5088" h="3364" extrusionOk="0">
                  <a:moveTo>
                    <a:pt x="1782" y="0"/>
                  </a:moveTo>
                  <a:lnTo>
                    <a:pt x="1552" y="29"/>
                  </a:lnTo>
                  <a:lnTo>
                    <a:pt x="1208" y="144"/>
                  </a:lnTo>
                  <a:lnTo>
                    <a:pt x="920" y="345"/>
                  </a:lnTo>
                  <a:lnTo>
                    <a:pt x="776" y="489"/>
                  </a:lnTo>
                  <a:lnTo>
                    <a:pt x="633" y="633"/>
                  </a:lnTo>
                  <a:lnTo>
                    <a:pt x="518" y="805"/>
                  </a:lnTo>
                  <a:lnTo>
                    <a:pt x="403" y="1006"/>
                  </a:lnTo>
                  <a:lnTo>
                    <a:pt x="230" y="1437"/>
                  </a:lnTo>
                  <a:lnTo>
                    <a:pt x="58" y="1955"/>
                  </a:lnTo>
                  <a:lnTo>
                    <a:pt x="0" y="2127"/>
                  </a:lnTo>
                  <a:lnTo>
                    <a:pt x="0" y="2328"/>
                  </a:lnTo>
                  <a:lnTo>
                    <a:pt x="29" y="2501"/>
                  </a:lnTo>
                  <a:lnTo>
                    <a:pt x="87" y="2673"/>
                  </a:lnTo>
                  <a:lnTo>
                    <a:pt x="173" y="2846"/>
                  </a:lnTo>
                  <a:lnTo>
                    <a:pt x="317" y="2989"/>
                  </a:lnTo>
                  <a:lnTo>
                    <a:pt x="460" y="3104"/>
                  </a:lnTo>
                  <a:lnTo>
                    <a:pt x="633" y="3191"/>
                  </a:lnTo>
                  <a:lnTo>
                    <a:pt x="805" y="3219"/>
                  </a:lnTo>
                  <a:lnTo>
                    <a:pt x="1093" y="3219"/>
                  </a:lnTo>
                  <a:lnTo>
                    <a:pt x="1236" y="3191"/>
                  </a:lnTo>
                  <a:lnTo>
                    <a:pt x="1380" y="3133"/>
                  </a:lnTo>
                  <a:lnTo>
                    <a:pt x="1524" y="3047"/>
                  </a:lnTo>
                  <a:lnTo>
                    <a:pt x="1639" y="2961"/>
                  </a:lnTo>
                  <a:lnTo>
                    <a:pt x="1725" y="2846"/>
                  </a:lnTo>
                  <a:lnTo>
                    <a:pt x="1811" y="2731"/>
                  </a:lnTo>
                  <a:lnTo>
                    <a:pt x="1869" y="2587"/>
                  </a:lnTo>
                  <a:lnTo>
                    <a:pt x="1984" y="2242"/>
                  </a:lnTo>
                  <a:lnTo>
                    <a:pt x="2127" y="1869"/>
                  </a:lnTo>
                  <a:lnTo>
                    <a:pt x="2242" y="1869"/>
                  </a:lnTo>
                  <a:lnTo>
                    <a:pt x="2645" y="1897"/>
                  </a:lnTo>
                  <a:lnTo>
                    <a:pt x="2903" y="1983"/>
                  </a:lnTo>
                  <a:lnTo>
                    <a:pt x="3018" y="2070"/>
                  </a:lnTo>
                  <a:lnTo>
                    <a:pt x="3191" y="2271"/>
                  </a:lnTo>
                  <a:lnTo>
                    <a:pt x="3334" y="2558"/>
                  </a:lnTo>
                  <a:lnTo>
                    <a:pt x="3478" y="2874"/>
                  </a:lnTo>
                  <a:lnTo>
                    <a:pt x="3536" y="2989"/>
                  </a:lnTo>
                  <a:lnTo>
                    <a:pt x="3622" y="3076"/>
                  </a:lnTo>
                  <a:lnTo>
                    <a:pt x="3794" y="3219"/>
                  </a:lnTo>
                  <a:lnTo>
                    <a:pt x="4024" y="3334"/>
                  </a:lnTo>
                  <a:lnTo>
                    <a:pt x="4254" y="3363"/>
                  </a:lnTo>
                  <a:lnTo>
                    <a:pt x="4398" y="3334"/>
                  </a:lnTo>
                  <a:lnTo>
                    <a:pt x="4570" y="3306"/>
                  </a:lnTo>
                  <a:lnTo>
                    <a:pt x="4714" y="3219"/>
                  </a:lnTo>
                  <a:lnTo>
                    <a:pt x="4829" y="3133"/>
                  </a:lnTo>
                  <a:lnTo>
                    <a:pt x="4944" y="2989"/>
                  </a:lnTo>
                  <a:lnTo>
                    <a:pt x="5030" y="2846"/>
                  </a:lnTo>
                  <a:lnTo>
                    <a:pt x="5088" y="2702"/>
                  </a:lnTo>
                  <a:lnTo>
                    <a:pt x="5088" y="2530"/>
                  </a:lnTo>
                  <a:lnTo>
                    <a:pt x="5088" y="2357"/>
                  </a:lnTo>
                  <a:lnTo>
                    <a:pt x="4973" y="2041"/>
                  </a:lnTo>
                  <a:lnTo>
                    <a:pt x="4858" y="1725"/>
                  </a:lnTo>
                  <a:lnTo>
                    <a:pt x="4685" y="1437"/>
                  </a:lnTo>
                  <a:lnTo>
                    <a:pt x="4513" y="1150"/>
                  </a:lnTo>
                  <a:lnTo>
                    <a:pt x="4398" y="978"/>
                  </a:lnTo>
                  <a:lnTo>
                    <a:pt x="4254" y="834"/>
                  </a:lnTo>
                  <a:lnTo>
                    <a:pt x="3938" y="575"/>
                  </a:lnTo>
                  <a:lnTo>
                    <a:pt x="3593" y="345"/>
                  </a:lnTo>
                  <a:lnTo>
                    <a:pt x="3219" y="202"/>
                  </a:lnTo>
                  <a:lnTo>
                    <a:pt x="2961" y="115"/>
                  </a:lnTo>
                  <a:lnTo>
                    <a:pt x="2530" y="29"/>
                  </a:lnTo>
                  <a:lnTo>
                    <a:pt x="2070" y="0"/>
                  </a:lnTo>
                  <a:close/>
                </a:path>
              </a:pathLst>
            </a:custGeom>
            <a:solidFill>
              <a:srgbClr val="FFFFFF">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13"/>
            <p:cNvSpPr/>
            <p:nvPr/>
          </p:nvSpPr>
          <p:spPr>
            <a:xfrm>
              <a:off x="3118050" y="4488900"/>
              <a:ext cx="750" cy="725"/>
            </a:xfrm>
            <a:custGeom>
              <a:avLst/>
              <a:gdLst/>
              <a:ahLst/>
              <a:cxnLst/>
              <a:rect l="l" t="t" r="r" b="b"/>
              <a:pathLst>
                <a:path w="30" h="29" fill="none" extrusionOk="0">
                  <a:moveTo>
                    <a:pt x="1" y="29"/>
                  </a:moveTo>
                  <a:lnTo>
                    <a:pt x="29" y="0"/>
                  </a:lnTo>
                  <a:lnTo>
                    <a:pt x="29" y="0"/>
                  </a:lnTo>
                  <a:lnTo>
                    <a:pt x="1" y="29"/>
                  </a:lnTo>
                </a:path>
              </a:pathLst>
            </a:custGeom>
            <a:solidFill>
              <a:srgbClr val="FFFFFF">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13"/>
            <p:cNvSpPr/>
            <p:nvPr/>
          </p:nvSpPr>
          <p:spPr>
            <a:xfrm>
              <a:off x="3120200" y="4488900"/>
              <a:ext cx="25" cy="25"/>
            </a:xfrm>
            <a:custGeom>
              <a:avLst/>
              <a:gdLst/>
              <a:ahLst/>
              <a:cxnLst/>
              <a:rect l="l" t="t" r="r" b="b"/>
              <a:pathLst>
                <a:path w="1" h="1" fill="none" extrusionOk="0">
                  <a:moveTo>
                    <a:pt x="1" y="0"/>
                  </a:moveTo>
                  <a:lnTo>
                    <a:pt x="1" y="0"/>
                  </a:lnTo>
                  <a:lnTo>
                    <a:pt x="1" y="0"/>
                  </a:lnTo>
                  <a:lnTo>
                    <a:pt x="1" y="0"/>
                  </a:lnTo>
                </a:path>
              </a:pathLst>
            </a:custGeom>
            <a:solidFill>
              <a:srgbClr val="FFFFFF">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13"/>
            <p:cNvSpPr/>
            <p:nvPr/>
          </p:nvSpPr>
          <p:spPr>
            <a:xfrm>
              <a:off x="3068475" y="4441475"/>
              <a:ext cx="127200" cy="84100"/>
            </a:xfrm>
            <a:custGeom>
              <a:avLst/>
              <a:gdLst/>
              <a:ahLst/>
              <a:cxnLst/>
              <a:rect l="l" t="t" r="r" b="b"/>
              <a:pathLst>
                <a:path w="5088" h="3364" fill="none" extrusionOk="0">
                  <a:moveTo>
                    <a:pt x="2070" y="0"/>
                  </a:moveTo>
                  <a:lnTo>
                    <a:pt x="2070" y="0"/>
                  </a:lnTo>
                  <a:lnTo>
                    <a:pt x="1782" y="0"/>
                  </a:lnTo>
                  <a:lnTo>
                    <a:pt x="1782" y="0"/>
                  </a:lnTo>
                  <a:lnTo>
                    <a:pt x="1552" y="29"/>
                  </a:lnTo>
                  <a:lnTo>
                    <a:pt x="1552" y="29"/>
                  </a:lnTo>
                  <a:lnTo>
                    <a:pt x="1208" y="144"/>
                  </a:lnTo>
                  <a:lnTo>
                    <a:pt x="1208" y="144"/>
                  </a:lnTo>
                  <a:lnTo>
                    <a:pt x="920" y="345"/>
                  </a:lnTo>
                  <a:lnTo>
                    <a:pt x="776" y="489"/>
                  </a:lnTo>
                  <a:lnTo>
                    <a:pt x="633" y="633"/>
                  </a:lnTo>
                  <a:lnTo>
                    <a:pt x="633" y="633"/>
                  </a:lnTo>
                  <a:lnTo>
                    <a:pt x="518" y="805"/>
                  </a:lnTo>
                  <a:lnTo>
                    <a:pt x="403" y="1006"/>
                  </a:lnTo>
                  <a:lnTo>
                    <a:pt x="230" y="1437"/>
                  </a:lnTo>
                  <a:lnTo>
                    <a:pt x="230" y="1437"/>
                  </a:lnTo>
                  <a:lnTo>
                    <a:pt x="58" y="1955"/>
                  </a:lnTo>
                  <a:lnTo>
                    <a:pt x="58" y="1955"/>
                  </a:lnTo>
                  <a:lnTo>
                    <a:pt x="0" y="2127"/>
                  </a:lnTo>
                  <a:lnTo>
                    <a:pt x="0" y="2328"/>
                  </a:lnTo>
                  <a:lnTo>
                    <a:pt x="29" y="2501"/>
                  </a:lnTo>
                  <a:lnTo>
                    <a:pt x="87" y="2673"/>
                  </a:lnTo>
                  <a:lnTo>
                    <a:pt x="173" y="2846"/>
                  </a:lnTo>
                  <a:lnTo>
                    <a:pt x="317" y="2989"/>
                  </a:lnTo>
                  <a:lnTo>
                    <a:pt x="460" y="3104"/>
                  </a:lnTo>
                  <a:lnTo>
                    <a:pt x="633" y="3191"/>
                  </a:lnTo>
                  <a:lnTo>
                    <a:pt x="633" y="3191"/>
                  </a:lnTo>
                  <a:lnTo>
                    <a:pt x="805" y="3219"/>
                  </a:lnTo>
                  <a:lnTo>
                    <a:pt x="949" y="3219"/>
                  </a:lnTo>
                  <a:lnTo>
                    <a:pt x="949" y="3219"/>
                  </a:lnTo>
                  <a:lnTo>
                    <a:pt x="1093" y="3219"/>
                  </a:lnTo>
                  <a:lnTo>
                    <a:pt x="1236" y="3191"/>
                  </a:lnTo>
                  <a:lnTo>
                    <a:pt x="1380" y="3133"/>
                  </a:lnTo>
                  <a:lnTo>
                    <a:pt x="1524" y="3047"/>
                  </a:lnTo>
                  <a:lnTo>
                    <a:pt x="1639" y="2961"/>
                  </a:lnTo>
                  <a:lnTo>
                    <a:pt x="1725" y="2846"/>
                  </a:lnTo>
                  <a:lnTo>
                    <a:pt x="1811" y="2731"/>
                  </a:lnTo>
                  <a:lnTo>
                    <a:pt x="1869" y="2587"/>
                  </a:lnTo>
                  <a:lnTo>
                    <a:pt x="1869" y="2587"/>
                  </a:lnTo>
                  <a:lnTo>
                    <a:pt x="1984" y="2242"/>
                  </a:lnTo>
                  <a:lnTo>
                    <a:pt x="2127" y="1869"/>
                  </a:lnTo>
                  <a:lnTo>
                    <a:pt x="2214" y="1869"/>
                  </a:lnTo>
                  <a:lnTo>
                    <a:pt x="2214" y="1869"/>
                  </a:lnTo>
                  <a:lnTo>
                    <a:pt x="2242" y="1869"/>
                  </a:lnTo>
                  <a:lnTo>
                    <a:pt x="2242" y="1869"/>
                  </a:lnTo>
                  <a:lnTo>
                    <a:pt x="2645" y="1897"/>
                  </a:lnTo>
                  <a:lnTo>
                    <a:pt x="2645" y="1897"/>
                  </a:lnTo>
                  <a:lnTo>
                    <a:pt x="2903" y="1983"/>
                  </a:lnTo>
                  <a:lnTo>
                    <a:pt x="3018" y="2070"/>
                  </a:lnTo>
                  <a:lnTo>
                    <a:pt x="3018" y="2070"/>
                  </a:lnTo>
                  <a:lnTo>
                    <a:pt x="3191" y="2271"/>
                  </a:lnTo>
                  <a:lnTo>
                    <a:pt x="3191" y="2271"/>
                  </a:lnTo>
                  <a:lnTo>
                    <a:pt x="3334" y="2558"/>
                  </a:lnTo>
                  <a:lnTo>
                    <a:pt x="3478" y="2874"/>
                  </a:lnTo>
                  <a:lnTo>
                    <a:pt x="3478" y="2874"/>
                  </a:lnTo>
                  <a:lnTo>
                    <a:pt x="3536" y="2989"/>
                  </a:lnTo>
                  <a:lnTo>
                    <a:pt x="3622" y="3076"/>
                  </a:lnTo>
                  <a:lnTo>
                    <a:pt x="3794" y="3219"/>
                  </a:lnTo>
                  <a:lnTo>
                    <a:pt x="4024" y="3334"/>
                  </a:lnTo>
                  <a:lnTo>
                    <a:pt x="4254" y="3363"/>
                  </a:lnTo>
                  <a:lnTo>
                    <a:pt x="4254" y="3363"/>
                  </a:lnTo>
                  <a:lnTo>
                    <a:pt x="4398" y="3334"/>
                  </a:lnTo>
                  <a:lnTo>
                    <a:pt x="4398" y="3334"/>
                  </a:lnTo>
                  <a:lnTo>
                    <a:pt x="4570" y="3306"/>
                  </a:lnTo>
                  <a:lnTo>
                    <a:pt x="4714" y="3219"/>
                  </a:lnTo>
                  <a:lnTo>
                    <a:pt x="4829" y="3133"/>
                  </a:lnTo>
                  <a:lnTo>
                    <a:pt x="4944" y="2989"/>
                  </a:lnTo>
                  <a:lnTo>
                    <a:pt x="4944" y="2989"/>
                  </a:lnTo>
                  <a:lnTo>
                    <a:pt x="5030" y="2846"/>
                  </a:lnTo>
                  <a:lnTo>
                    <a:pt x="5088" y="2702"/>
                  </a:lnTo>
                  <a:lnTo>
                    <a:pt x="5088" y="2530"/>
                  </a:lnTo>
                  <a:lnTo>
                    <a:pt x="5088" y="2357"/>
                  </a:lnTo>
                  <a:lnTo>
                    <a:pt x="5088" y="2357"/>
                  </a:lnTo>
                  <a:lnTo>
                    <a:pt x="4973" y="2041"/>
                  </a:lnTo>
                  <a:lnTo>
                    <a:pt x="4858" y="1725"/>
                  </a:lnTo>
                  <a:lnTo>
                    <a:pt x="4858" y="1725"/>
                  </a:lnTo>
                  <a:lnTo>
                    <a:pt x="4685" y="1437"/>
                  </a:lnTo>
                  <a:lnTo>
                    <a:pt x="4513" y="1150"/>
                  </a:lnTo>
                  <a:lnTo>
                    <a:pt x="4513" y="1150"/>
                  </a:lnTo>
                  <a:lnTo>
                    <a:pt x="4398" y="978"/>
                  </a:lnTo>
                  <a:lnTo>
                    <a:pt x="4254" y="834"/>
                  </a:lnTo>
                  <a:lnTo>
                    <a:pt x="3938" y="575"/>
                  </a:lnTo>
                  <a:lnTo>
                    <a:pt x="3593" y="345"/>
                  </a:lnTo>
                  <a:lnTo>
                    <a:pt x="3219" y="202"/>
                  </a:lnTo>
                  <a:lnTo>
                    <a:pt x="3219" y="202"/>
                  </a:lnTo>
                  <a:lnTo>
                    <a:pt x="2961" y="115"/>
                  </a:lnTo>
                  <a:lnTo>
                    <a:pt x="2961" y="115"/>
                  </a:lnTo>
                  <a:lnTo>
                    <a:pt x="2530" y="29"/>
                  </a:lnTo>
                  <a:lnTo>
                    <a:pt x="2070" y="0"/>
                  </a:lnTo>
                </a:path>
              </a:pathLst>
            </a:custGeom>
            <a:solidFill>
              <a:srgbClr val="FFFFFF">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13"/>
            <p:cNvSpPr/>
            <p:nvPr/>
          </p:nvSpPr>
          <p:spPr>
            <a:xfrm>
              <a:off x="3278275" y="4517625"/>
              <a:ext cx="153075" cy="100625"/>
            </a:xfrm>
            <a:custGeom>
              <a:avLst/>
              <a:gdLst/>
              <a:ahLst/>
              <a:cxnLst/>
              <a:rect l="l" t="t" r="r" b="b"/>
              <a:pathLst>
                <a:path w="6123" h="4025" extrusionOk="0">
                  <a:moveTo>
                    <a:pt x="2875" y="1"/>
                  </a:moveTo>
                  <a:lnTo>
                    <a:pt x="2616" y="58"/>
                  </a:lnTo>
                  <a:lnTo>
                    <a:pt x="2358" y="145"/>
                  </a:lnTo>
                  <a:lnTo>
                    <a:pt x="2099" y="260"/>
                  </a:lnTo>
                  <a:lnTo>
                    <a:pt x="1926" y="346"/>
                  </a:lnTo>
                  <a:lnTo>
                    <a:pt x="1783" y="432"/>
                  </a:lnTo>
                  <a:lnTo>
                    <a:pt x="1495" y="662"/>
                  </a:lnTo>
                  <a:lnTo>
                    <a:pt x="1237" y="892"/>
                  </a:lnTo>
                  <a:lnTo>
                    <a:pt x="978" y="1122"/>
                  </a:lnTo>
                  <a:lnTo>
                    <a:pt x="288" y="1754"/>
                  </a:lnTo>
                  <a:lnTo>
                    <a:pt x="173" y="1869"/>
                  </a:lnTo>
                  <a:lnTo>
                    <a:pt x="87" y="2013"/>
                  </a:lnTo>
                  <a:lnTo>
                    <a:pt x="30" y="2156"/>
                  </a:lnTo>
                  <a:lnTo>
                    <a:pt x="1" y="2329"/>
                  </a:lnTo>
                  <a:lnTo>
                    <a:pt x="1" y="2501"/>
                  </a:lnTo>
                  <a:lnTo>
                    <a:pt x="58" y="2674"/>
                  </a:lnTo>
                  <a:lnTo>
                    <a:pt x="116" y="2817"/>
                  </a:lnTo>
                  <a:lnTo>
                    <a:pt x="202" y="2961"/>
                  </a:lnTo>
                  <a:lnTo>
                    <a:pt x="346" y="3076"/>
                  </a:lnTo>
                  <a:lnTo>
                    <a:pt x="518" y="3162"/>
                  </a:lnTo>
                  <a:lnTo>
                    <a:pt x="691" y="3220"/>
                  </a:lnTo>
                  <a:lnTo>
                    <a:pt x="863" y="3249"/>
                  </a:lnTo>
                  <a:lnTo>
                    <a:pt x="1007" y="3249"/>
                  </a:lnTo>
                  <a:lnTo>
                    <a:pt x="1150" y="3191"/>
                  </a:lnTo>
                  <a:lnTo>
                    <a:pt x="1294" y="3134"/>
                  </a:lnTo>
                  <a:lnTo>
                    <a:pt x="1409" y="3047"/>
                  </a:lnTo>
                  <a:lnTo>
                    <a:pt x="2185" y="2329"/>
                  </a:lnTo>
                  <a:lnTo>
                    <a:pt x="2473" y="2070"/>
                  </a:lnTo>
                  <a:lnTo>
                    <a:pt x="2760" y="1840"/>
                  </a:lnTo>
                  <a:lnTo>
                    <a:pt x="2961" y="1725"/>
                  </a:lnTo>
                  <a:lnTo>
                    <a:pt x="3191" y="1697"/>
                  </a:lnTo>
                  <a:lnTo>
                    <a:pt x="3421" y="1697"/>
                  </a:lnTo>
                  <a:lnTo>
                    <a:pt x="3680" y="1725"/>
                  </a:lnTo>
                  <a:lnTo>
                    <a:pt x="3881" y="1812"/>
                  </a:lnTo>
                  <a:lnTo>
                    <a:pt x="4025" y="1898"/>
                  </a:lnTo>
                  <a:lnTo>
                    <a:pt x="4168" y="2041"/>
                  </a:lnTo>
                  <a:lnTo>
                    <a:pt x="4254" y="2243"/>
                  </a:lnTo>
                  <a:lnTo>
                    <a:pt x="4312" y="2674"/>
                  </a:lnTo>
                  <a:lnTo>
                    <a:pt x="4341" y="2990"/>
                  </a:lnTo>
                  <a:lnTo>
                    <a:pt x="4369" y="3162"/>
                  </a:lnTo>
                  <a:lnTo>
                    <a:pt x="4398" y="3335"/>
                  </a:lnTo>
                  <a:lnTo>
                    <a:pt x="4456" y="3536"/>
                  </a:lnTo>
                  <a:lnTo>
                    <a:pt x="4599" y="3708"/>
                  </a:lnTo>
                  <a:lnTo>
                    <a:pt x="4714" y="3852"/>
                  </a:lnTo>
                  <a:lnTo>
                    <a:pt x="4858" y="3938"/>
                  </a:lnTo>
                  <a:lnTo>
                    <a:pt x="5030" y="3996"/>
                  </a:lnTo>
                  <a:lnTo>
                    <a:pt x="5203" y="4025"/>
                  </a:lnTo>
                  <a:lnTo>
                    <a:pt x="5404" y="4025"/>
                  </a:lnTo>
                  <a:lnTo>
                    <a:pt x="5577" y="3967"/>
                  </a:lnTo>
                  <a:lnTo>
                    <a:pt x="5720" y="3881"/>
                  </a:lnTo>
                  <a:lnTo>
                    <a:pt x="5864" y="3795"/>
                  </a:lnTo>
                  <a:lnTo>
                    <a:pt x="5979" y="3680"/>
                  </a:lnTo>
                  <a:lnTo>
                    <a:pt x="6065" y="3536"/>
                  </a:lnTo>
                  <a:lnTo>
                    <a:pt x="6123" y="3392"/>
                  </a:lnTo>
                  <a:lnTo>
                    <a:pt x="6123" y="3220"/>
                  </a:lnTo>
                  <a:lnTo>
                    <a:pt x="6094" y="2789"/>
                  </a:lnTo>
                  <a:lnTo>
                    <a:pt x="6065" y="2358"/>
                  </a:lnTo>
                  <a:lnTo>
                    <a:pt x="6008" y="2156"/>
                  </a:lnTo>
                  <a:lnTo>
                    <a:pt x="5979" y="1955"/>
                  </a:lnTo>
                  <a:lnTo>
                    <a:pt x="5835" y="1582"/>
                  </a:lnTo>
                  <a:lnTo>
                    <a:pt x="5634" y="1208"/>
                  </a:lnTo>
                  <a:lnTo>
                    <a:pt x="5519" y="1036"/>
                  </a:lnTo>
                  <a:lnTo>
                    <a:pt x="5375" y="863"/>
                  </a:lnTo>
                  <a:lnTo>
                    <a:pt x="5203" y="691"/>
                  </a:lnTo>
                  <a:lnTo>
                    <a:pt x="5030" y="547"/>
                  </a:lnTo>
                  <a:lnTo>
                    <a:pt x="4887" y="432"/>
                  </a:lnTo>
                  <a:lnTo>
                    <a:pt x="4743" y="346"/>
                  </a:lnTo>
                  <a:lnTo>
                    <a:pt x="4398" y="202"/>
                  </a:lnTo>
                  <a:lnTo>
                    <a:pt x="4312" y="173"/>
                  </a:lnTo>
                  <a:lnTo>
                    <a:pt x="4053" y="87"/>
                  </a:lnTo>
                  <a:lnTo>
                    <a:pt x="3766" y="30"/>
                  </a:lnTo>
                  <a:lnTo>
                    <a:pt x="3507" y="1"/>
                  </a:lnTo>
                  <a:close/>
                </a:path>
              </a:pathLst>
            </a:custGeom>
            <a:solidFill>
              <a:srgbClr val="FFFFFF">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13"/>
            <p:cNvSpPr/>
            <p:nvPr/>
          </p:nvSpPr>
          <p:spPr>
            <a:xfrm>
              <a:off x="3278275" y="4517625"/>
              <a:ext cx="153075" cy="100625"/>
            </a:xfrm>
            <a:custGeom>
              <a:avLst/>
              <a:gdLst/>
              <a:ahLst/>
              <a:cxnLst/>
              <a:rect l="l" t="t" r="r" b="b"/>
              <a:pathLst>
                <a:path w="6123" h="4025" fill="none" extrusionOk="0">
                  <a:moveTo>
                    <a:pt x="3220" y="1"/>
                  </a:moveTo>
                  <a:lnTo>
                    <a:pt x="3220" y="1"/>
                  </a:lnTo>
                  <a:lnTo>
                    <a:pt x="3162" y="1"/>
                  </a:lnTo>
                  <a:lnTo>
                    <a:pt x="3162" y="1"/>
                  </a:lnTo>
                  <a:lnTo>
                    <a:pt x="2875" y="1"/>
                  </a:lnTo>
                  <a:lnTo>
                    <a:pt x="2616" y="58"/>
                  </a:lnTo>
                  <a:lnTo>
                    <a:pt x="2358" y="145"/>
                  </a:lnTo>
                  <a:lnTo>
                    <a:pt x="2099" y="260"/>
                  </a:lnTo>
                  <a:lnTo>
                    <a:pt x="2099" y="260"/>
                  </a:lnTo>
                  <a:lnTo>
                    <a:pt x="1926" y="346"/>
                  </a:lnTo>
                  <a:lnTo>
                    <a:pt x="1783" y="432"/>
                  </a:lnTo>
                  <a:lnTo>
                    <a:pt x="1495" y="662"/>
                  </a:lnTo>
                  <a:lnTo>
                    <a:pt x="1495" y="662"/>
                  </a:lnTo>
                  <a:lnTo>
                    <a:pt x="1237" y="892"/>
                  </a:lnTo>
                  <a:lnTo>
                    <a:pt x="978" y="1122"/>
                  </a:lnTo>
                  <a:lnTo>
                    <a:pt x="978" y="1122"/>
                  </a:lnTo>
                  <a:lnTo>
                    <a:pt x="288" y="1754"/>
                  </a:lnTo>
                  <a:lnTo>
                    <a:pt x="288" y="1754"/>
                  </a:lnTo>
                  <a:lnTo>
                    <a:pt x="173" y="1869"/>
                  </a:lnTo>
                  <a:lnTo>
                    <a:pt x="87" y="2013"/>
                  </a:lnTo>
                  <a:lnTo>
                    <a:pt x="30" y="2156"/>
                  </a:lnTo>
                  <a:lnTo>
                    <a:pt x="1" y="2329"/>
                  </a:lnTo>
                  <a:lnTo>
                    <a:pt x="1" y="2329"/>
                  </a:lnTo>
                  <a:lnTo>
                    <a:pt x="1" y="2501"/>
                  </a:lnTo>
                  <a:lnTo>
                    <a:pt x="58" y="2674"/>
                  </a:lnTo>
                  <a:lnTo>
                    <a:pt x="116" y="2817"/>
                  </a:lnTo>
                  <a:lnTo>
                    <a:pt x="202" y="2961"/>
                  </a:lnTo>
                  <a:lnTo>
                    <a:pt x="202" y="2961"/>
                  </a:lnTo>
                  <a:lnTo>
                    <a:pt x="346" y="3076"/>
                  </a:lnTo>
                  <a:lnTo>
                    <a:pt x="518" y="3162"/>
                  </a:lnTo>
                  <a:lnTo>
                    <a:pt x="691" y="3220"/>
                  </a:lnTo>
                  <a:lnTo>
                    <a:pt x="863" y="3249"/>
                  </a:lnTo>
                  <a:lnTo>
                    <a:pt x="863" y="3249"/>
                  </a:lnTo>
                  <a:lnTo>
                    <a:pt x="1007" y="3249"/>
                  </a:lnTo>
                  <a:lnTo>
                    <a:pt x="1150" y="3191"/>
                  </a:lnTo>
                  <a:lnTo>
                    <a:pt x="1294" y="3134"/>
                  </a:lnTo>
                  <a:lnTo>
                    <a:pt x="1409" y="3047"/>
                  </a:lnTo>
                  <a:lnTo>
                    <a:pt x="1409" y="3047"/>
                  </a:lnTo>
                  <a:lnTo>
                    <a:pt x="2185" y="2329"/>
                  </a:lnTo>
                  <a:lnTo>
                    <a:pt x="2185" y="2329"/>
                  </a:lnTo>
                  <a:lnTo>
                    <a:pt x="2473" y="2070"/>
                  </a:lnTo>
                  <a:lnTo>
                    <a:pt x="2760" y="1840"/>
                  </a:lnTo>
                  <a:lnTo>
                    <a:pt x="2760" y="1840"/>
                  </a:lnTo>
                  <a:lnTo>
                    <a:pt x="2961" y="1725"/>
                  </a:lnTo>
                  <a:lnTo>
                    <a:pt x="2961" y="1725"/>
                  </a:lnTo>
                  <a:lnTo>
                    <a:pt x="3191" y="1697"/>
                  </a:lnTo>
                  <a:lnTo>
                    <a:pt x="3191" y="1697"/>
                  </a:lnTo>
                  <a:lnTo>
                    <a:pt x="3421" y="1697"/>
                  </a:lnTo>
                  <a:lnTo>
                    <a:pt x="3680" y="1725"/>
                  </a:lnTo>
                  <a:lnTo>
                    <a:pt x="3680" y="1725"/>
                  </a:lnTo>
                  <a:lnTo>
                    <a:pt x="3881" y="1812"/>
                  </a:lnTo>
                  <a:lnTo>
                    <a:pt x="4025" y="1898"/>
                  </a:lnTo>
                  <a:lnTo>
                    <a:pt x="4168" y="2041"/>
                  </a:lnTo>
                  <a:lnTo>
                    <a:pt x="4168" y="2041"/>
                  </a:lnTo>
                  <a:lnTo>
                    <a:pt x="4254" y="2243"/>
                  </a:lnTo>
                  <a:lnTo>
                    <a:pt x="4254" y="2243"/>
                  </a:lnTo>
                  <a:lnTo>
                    <a:pt x="4312" y="2674"/>
                  </a:lnTo>
                  <a:lnTo>
                    <a:pt x="4312" y="2674"/>
                  </a:lnTo>
                  <a:lnTo>
                    <a:pt x="4341" y="2990"/>
                  </a:lnTo>
                  <a:lnTo>
                    <a:pt x="4369" y="3162"/>
                  </a:lnTo>
                  <a:lnTo>
                    <a:pt x="4398" y="3335"/>
                  </a:lnTo>
                  <a:lnTo>
                    <a:pt x="4398" y="3335"/>
                  </a:lnTo>
                  <a:lnTo>
                    <a:pt x="4456" y="3536"/>
                  </a:lnTo>
                  <a:lnTo>
                    <a:pt x="4599" y="3708"/>
                  </a:lnTo>
                  <a:lnTo>
                    <a:pt x="4599" y="3708"/>
                  </a:lnTo>
                  <a:lnTo>
                    <a:pt x="4714" y="3852"/>
                  </a:lnTo>
                  <a:lnTo>
                    <a:pt x="4858" y="3938"/>
                  </a:lnTo>
                  <a:lnTo>
                    <a:pt x="5030" y="3996"/>
                  </a:lnTo>
                  <a:lnTo>
                    <a:pt x="5203" y="4025"/>
                  </a:lnTo>
                  <a:lnTo>
                    <a:pt x="5203" y="4025"/>
                  </a:lnTo>
                  <a:lnTo>
                    <a:pt x="5260" y="4025"/>
                  </a:lnTo>
                  <a:lnTo>
                    <a:pt x="5260" y="4025"/>
                  </a:lnTo>
                  <a:lnTo>
                    <a:pt x="5404" y="4025"/>
                  </a:lnTo>
                  <a:lnTo>
                    <a:pt x="5577" y="3967"/>
                  </a:lnTo>
                  <a:lnTo>
                    <a:pt x="5720" y="3881"/>
                  </a:lnTo>
                  <a:lnTo>
                    <a:pt x="5864" y="3795"/>
                  </a:lnTo>
                  <a:lnTo>
                    <a:pt x="5979" y="3680"/>
                  </a:lnTo>
                  <a:lnTo>
                    <a:pt x="6065" y="3536"/>
                  </a:lnTo>
                  <a:lnTo>
                    <a:pt x="6123" y="3392"/>
                  </a:lnTo>
                  <a:lnTo>
                    <a:pt x="6123" y="3220"/>
                  </a:lnTo>
                  <a:lnTo>
                    <a:pt x="6123" y="3220"/>
                  </a:lnTo>
                  <a:lnTo>
                    <a:pt x="6094" y="2789"/>
                  </a:lnTo>
                  <a:lnTo>
                    <a:pt x="6065" y="2358"/>
                  </a:lnTo>
                  <a:lnTo>
                    <a:pt x="6065" y="2358"/>
                  </a:lnTo>
                  <a:lnTo>
                    <a:pt x="6008" y="2156"/>
                  </a:lnTo>
                  <a:lnTo>
                    <a:pt x="5979" y="1955"/>
                  </a:lnTo>
                  <a:lnTo>
                    <a:pt x="5835" y="1582"/>
                  </a:lnTo>
                  <a:lnTo>
                    <a:pt x="5835" y="1582"/>
                  </a:lnTo>
                  <a:lnTo>
                    <a:pt x="5634" y="1208"/>
                  </a:lnTo>
                  <a:lnTo>
                    <a:pt x="5519" y="1036"/>
                  </a:lnTo>
                  <a:lnTo>
                    <a:pt x="5375" y="863"/>
                  </a:lnTo>
                  <a:lnTo>
                    <a:pt x="5375" y="863"/>
                  </a:lnTo>
                  <a:lnTo>
                    <a:pt x="5203" y="691"/>
                  </a:lnTo>
                  <a:lnTo>
                    <a:pt x="5030" y="547"/>
                  </a:lnTo>
                  <a:lnTo>
                    <a:pt x="5030" y="547"/>
                  </a:lnTo>
                  <a:lnTo>
                    <a:pt x="4887" y="432"/>
                  </a:lnTo>
                  <a:lnTo>
                    <a:pt x="4743" y="346"/>
                  </a:lnTo>
                  <a:lnTo>
                    <a:pt x="4398" y="202"/>
                  </a:lnTo>
                  <a:lnTo>
                    <a:pt x="4312" y="173"/>
                  </a:lnTo>
                  <a:lnTo>
                    <a:pt x="4312" y="173"/>
                  </a:lnTo>
                  <a:lnTo>
                    <a:pt x="4053" y="87"/>
                  </a:lnTo>
                  <a:lnTo>
                    <a:pt x="3766" y="30"/>
                  </a:lnTo>
                  <a:lnTo>
                    <a:pt x="3766" y="30"/>
                  </a:lnTo>
                  <a:lnTo>
                    <a:pt x="3507" y="1"/>
                  </a:lnTo>
                  <a:lnTo>
                    <a:pt x="3220" y="1"/>
                  </a:lnTo>
                </a:path>
              </a:pathLst>
            </a:custGeom>
            <a:solidFill>
              <a:srgbClr val="FFFFFF">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Quote">
  <p:cSld name="BLANK_1_1">
    <p:spTree>
      <p:nvGrpSpPr>
        <p:cNvPr id="1" name="Shape 677"/>
        <p:cNvGrpSpPr/>
        <p:nvPr/>
      </p:nvGrpSpPr>
      <p:grpSpPr>
        <a:xfrm>
          <a:off x="0" y="0"/>
          <a:ext cx="0" cy="0"/>
          <a:chOff x="0" y="0"/>
          <a:chExt cx="0" cy="0"/>
        </a:xfrm>
      </p:grpSpPr>
      <p:sp>
        <p:nvSpPr>
          <p:cNvPr id="678" name="Google Shape;678;p14"/>
          <p:cNvSpPr txBox="1">
            <a:spLocks noGrp="1"/>
          </p:cNvSpPr>
          <p:nvPr>
            <p:ph type="title"/>
          </p:nvPr>
        </p:nvSpPr>
        <p:spPr>
          <a:xfrm>
            <a:off x="2286775" y="2512513"/>
            <a:ext cx="4360200" cy="531900"/>
          </a:xfrm>
          <a:prstGeom prst="rect">
            <a:avLst/>
          </a:prstGeom>
        </p:spPr>
        <p:txBody>
          <a:bodyPr spcFirstLastPara="1" wrap="square" lIns="91425" tIns="91425" rIns="91425" bIns="91425" anchor="ctr" anchorCtr="0">
            <a:noAutofit/>
          </a:bodyPr>
          <a:lstStyle>
            <a:lvl1pPr lvl="0" rtl="0">
              <a:spcBef>
                <a:spcPts val="0"/>
              </a:spcBef>
              <a:spcAft>
                <a:spcPts val="0"/>
              </a:spcAft>
              <a:buSzPts val="1800"/>
              <a:buNone/>
              <a:defRPr sz="2400"/>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endParaRPr/>
          </a:p>
        </p:txBody>
      </p:sp>
      <p:sp>
        <p:nvSpPr>
          <p:cNvPr id="679" name="Google Shape;679;p14"/>
          <p:cNvSpPr txBox="1">
            <a:spLocks noGrp="1"/>
          </p:cNvSpPr>
          <p:nvPr>
            <p:ph type="subTitle" idx="1"/>
          </p:nvPr>
        </p:nvSpPr>
        <p:spPr>
          <a:xfrm>
            <a:off x="2286775" y="1080025"/>
            <a:ext cx="4784100" cy="12720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600"/>
              <a:buNone/>
              <a:defRPr sz="1900" i="1"/>
            </a:lvl1pPr>
            <a:lvl2pPr lvl="1" algn="ctr" rtl="0">
              <a:lnSpc>
                <a:spcPct val="100000"/>
              </a:lnSpc>
              <a:spcBef>
                <a:spcPts val="0"/>
              </a:spcBef>
              <a:spcAft>
                <a:spcPts val="0"/>
              </a:spcAft>
              <a:buSzPts val="1600"/>
              <a:buNone/>
              <a:defRPr/>
            </a:lvl2pPr>
            <a:lvl3pPr lvl="2" algn="ctr" rtl="0">
              <a:lnSpc>
                <a:spcPct val="100000"/>
              </a:lnSpc>
              <a:spcBef>
                <a:spcPts val="1600"/>
              </a:spcBef>
              <a:spcAft>
                <a:spcPts val="0"/>
              </a:spcAft>
              <a:buSzPts val="1600"/>
              <a:buNone/>
              <a:defRPr/>
            </a:lvl3pPr>
            <a:lvl4pPr lvl="3" algn="ctr" rtl="0">
              <a:lnSpc>
                <a:spcPct val="100000"/>
              </a:lnSpc>
              <a:spcBef>
                <a:spcPts val="1600"/>
              </a:spcBef>
              <a:spcAft>
                <a:spcPts val="0"/>
              </a:spcAft>
              <a:buSzPts val="1600"/>
              <a:buNone/>
              <a:defRPr/>
            </a:lvl4pPr>
            <a:lvl5pPr lvl="4" algn="ctr" rtl="0">
              <a:lnSpc>
                <a:spcPct val="100000"/>
              </a:lnSpc>
              <a:spcBef>
                <a:spcPts val="1600"/>
              </a:spcBef>
              <a:spcAft>
                <a:spcPts val="0"/>
              </a:spcAft>
              <a:buSzPts val="1600"/>
              <a:buNone/>
              <a:defRPr/>
            </a:lvl5pPr>
            <a:lvl6pPr lvl="5" algn="ctr" rtl="0">
              <a:lnSpc>
                <a:spcPct val="100000"/>
              </a:lnSpc>
              <a:spcBef>
                <a:spcPts val="1600"/>
              </a:spcBef>
              <a:spcAft>
                <a:spcPts val="0"/>
              </a:spcAft>
              <a:buSzPts val="1600"/>
              <a:buNone/>
              <a:defRPr/>
            </a:lvl6pPr>
            <a:lvl7pPr lvl="6" algn="ctr" rtl="0">
              <a:lnSpc>
                <a:spcPct val="100000"/>
              </a:lnSpc>
              <a:spcBef>
                <a:spcPts val="1600"/>
              </a:spcBef>
              <a:spcAft>
                <a:spcPts val="0"/>
              </a:spcAft>
              <a:buSzPts val="1600"/>
              <a:buNone/>
              <a:defRPr/>
            </a:lvl7pPr>
            <a:lvl8pPr lvl="7" algn="ctr" rtl="0">
              <a:lnSpc>
                <a:spcPct val="100000"/>
              </a:lnSpc>
              <a:spcBef>
                <a:spcPts val="1600"/>
              </a:spcBef>
              <a:spcAft>
                <a:spcPts val="0"/>
              </a:spcAft>
              <a:buSzPts val="1600"/>
              <a:buNone/>
              <a:defRPr/>
            </a:lvl8pPr>
            <a:lvl9pPr lvl="8" algn="ctr" rtl="0">
              <a:lnSpc>
                <a:spcPct val="100000"/>
              </a:lnSpc>
              <a:spcBef>
                <a:spcPts val="1600"/>
              </a:spcBef>
              <a:spcAft>
                <a:spcPts val="1600"/>
              </a:spcAft>
              <a:buSzPts val="1600"/>
              <a:buNone/>
              <a:defRPr/>
            </a:lvl9pPr>
          </a:lstStyle>
          <a:p>
            <a:endParaRPr/>
          </a:p>
        </p:txBody>
      </p:sp>
      <p:sp>
        <p:nvSpPr>
          <p:cNvPr id="680" name="Google Shape;680;p14"/>
          <p:cNvSpPr/>
          <p:nvPr/>
        </p:nvSpPr>
        <p:spPr>
          <a:xfrm>
            <a:off x="2077100" y="3548625"/>
            <a:ext cx="7060943" cy="801213"/>
          </a:xfrm>
          <a:custGeom>
            <a:avLst/>
            <a:gdLst/>
            <a:ahLst/>
            <a:cxnLst/>
            <a:rect l="l" t="t" r="r" b="b"/>
            <a:pathLst>
              <a:path w="150746" h="19401" extrusionOk="0">
                <a:moveTo>
                  <a:pt x="0" y="0"/>
                </a:moveTo>
                <a:lnTo>
                  <a:pt x="0" y="19400"/>
                </a:lnTo>
                <a:lnTo>
                  <a:pt x="150746" y="19400"/>
                </a:lnTo>
                <a:lnTo>
                  <a:pt x="15074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14"/>
          <p:cNvSpPr/>
          <p:nvPr/>
        </p:nvSpPr>
        <p:spPr>
          <a:xfrm>
            <a:off x="0" y="3548613"/>
            <a:ext cx="2077110" cy="801213"/>
          </a:xfrm>
          <a:custGeom>
            <a:avLst/>
            <a:gdLst/>
            <a:ahLst/>
            <a:cxnLst/>
            <a:rect l="l" t="t" r="r" b="b"/>
            <a:pathLst>
              <a:path w="110250" h="19401" extrusionOk="0">
                <a:moveTo>
                  <a:pt x="0" y="0"/>
                </a:moveTo>
                <a:lnTo>
                  <a:pt x="0" y="19400"/>
                </a:lnTo>
                <a:lnTo>
                  <a:pt x="110250" y="19400"/>
                </a:lnTo>
                <a:lnTo>
                  <a:pt x="11025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14"/>
          <p:cNvSpPr/>
          <p:nvPr/>
        </p:nvSpPr>
        <p:spPr>
          <a:xfrm>
            <a:off x="568925" y="3776150"/>
            <a:ext cx="1197071" cy="940810"/>
          </a:xfrm>
          <a:custGeom>
            <a:avLst/>
            <a:gdLst/>
            <a:ahLst/>
            <a:cxnLst/>
            <a:rect l="l" t="t" r="r" b="b"/>
            <a:pathLst>
              <a:path w="11411" h="8968" extrusionOk="0">
                <a:moveTo>
                  <a:pt x="3852" y="1294"/>
                </a:moveTo>
                <a:lnTo>
                  <a:pt x="4743" y="1323"/>
                </a:lnTo>
                <a:lnTo>
                  <a:pt x="5662" y="1380"/>
                </a:lnTo>
                <a:lnTo>
                  <a:pt x="5806" y="1380"/>
                </a:lnTo>
                <a:lnTo>
                  <a:pt x="6754" y="1524"/>
                </a:lnTo>
                <a:lnTo>
                  <a:pt x="7703" y="1668"/>
                </a:lnTo>
                <a:lnTo>
                  <a:pt x="8536" y="1811"/>
                </a:lnTo>
                <a:lnTo>
                  <a:pt x="9255" y="1926"/>
                </a:lnTo>
                <a:lnTo>
                  <a:pt x="9485" y="1984"/>
                </a:lnTo>
                <a:lnTo>
                  <a:pt x="9686" y="2070"/>
                </a:lnTo>
                <a:lnTo>
                  <a:pt x="9887" y="2214"/>
                </a:lnTo>
                <a:lnTo>
                  <a:pt x="9916" y="2242"/>
                </a:lnTo>
                <a:lnTo>
                  <a:pt x="10002" y="2415"/>
                </a:lnTo>
                <a:lnTo>
                  <a:pt x="10060" y="2760"/>
                </a:lnTo>
                <a:lnTo>
                  <a:pt x="10117" y="3076"/>
                </a:lnTo>
                <a:lnTo>
                  <a:pt x="10175" y="3421"/>
                </a:lnTo>
                <a:lnTo>
                  <a:pt x="10175" y="3737"/>
                </a:lnTo>
                <a:lnTo>
                  <a:pt x="10175" y="4082"/>
                </a:lnTo>
                <a:lnTo>
                  <a:pt x="10146" y="4427"/>
                </a:lnTo>
                <a:lnTo>
                  <a:pt x="10117" y="4772"/>
                </a:lnTo>
                <a:lnTo>
                  <a:pt x="10088" y="5117"/>
                </a:lnTo>
                <a:lnTo>
                  <a:pt x="9945" y="5778"/>
                </a:lnTo>
                <a:lnTo>
                  <a:pt x="9830" y="6381"/>
                </a:lnTo>
                <a:lnTo>
                  <a:pt x="9715" y="6841"/>
                </a:lnTo>
                <a:lnTo>
                  <a:pt x="9542" y="7272"/>
                </a:lnTo>
                <a:lnTo>
                  <a:pt x="9427" y="7445"/>
                </a:lnTo>
                <a:lnTo>
                  <a:pt x="9341" y="7588"/>
                </a:lnTo>
                <a:lnTo>
                  <a:pt x="9284" y="7646"/>
                </a:lnTo>
                <a:lnTo>
                  <a:pt x="9169" y="7675"/>
                </a:lnTo>
                <a:lnTo>
                  <a:pt x="8824" y="7732"/>
                </a:lnTo>
                <a:lnTo>
                  <a:pt x="7760" y="7732"/>
                </a:lnTo>
                <a:lnTo>
                  <a:pt x="6984" y="7646"/>
                </a:lnTo>
                <a:lnTo>
                  <a:pt x="5978" y="7560"/>
                </a:lnTo>
                <a:lnTo>
                  <a:pt x="4973" y="7416"/>
                </a:lnTo>
                <a:lnTo>
                  <a:pt x="4455" y="7330"/>
                </a:lnTo>
                <a:lnTo>
                  <a:pt x="3967" y="7243"/>
                </a:lnTo>
                <a:lnTo>
                  <a:pt x="3162" y="7071"/>
                </a:lnTo>
                <a:lnTo>
                  <a:pt x="2817" y="6985"/>
                </a:lnTo>
                <a:lnTo>
                  <a:pt x="2501" y="6870"/>
                </a:lnTo>
                <a:lnTo>
                  <a:pt x="2185" y="6784"/>
                </a:lnTo>
                <a:lnTo>
                  <a:pt x="1897" y="6640"/>
                </a:lnTo>
                <a:lnTo>
                  <a:pt x="1696" y="6496"/>
                </a:lnTo>
                <a:lnTo>
                  <a:pt x="1667" y="6467"/>
                </a:lnTo>
                <a:lnTo>
                  <a:pt x="1610" y="6324"/>
                </a:lnTo>
                <a:lnTo>
                  <a:pt x="1552" y="6094"/>
                </a:lnTo>
                <a:lnTo>
                  <a:pt x="1581" y="5691"/>
                </a:lnTo>
                <a:lnTo>
                  <a:pt x="1639" y="5318"/>
                </a:lnTo>
                <a:lnTo>
                  <a:pt x="1725" y="4800"/>
                </a:lnTo>
                <a:lnTo>
                  <a:pt x="1811" y="4312"/>
                </a:lnTo>
                <a:lnTo>
                  <a:pt x="2185" y="2530"/>
                </a:lnTo>
                <a:lnTo>
                  <a:pt x="2271" y="2214"/>
                </a:lnTo>
                <a:lnTo>
                  <a:pt x="2386" y="1898"/>
                </a:lnTo>
                <a:lnTo>
                  <a:pt x="2530" y="1725"/>
                </a:lnTo>
                <a:lnTo>
                  <a:pt x="2645" y="1610"/>
                </a:lnTo>
                <a:lnTo>
                  <a:pt x="2673" y="1581"/>
                </a:lnTo>
                <a:lnTo>
                  <a:pt x="2932" y="1466"/>
                </a:lnTo>
                <a:lnTo>
                  <a:pt x="3191" y="1380"/>
                </a:lnTo>
                <a:lnTo>
                  <a:pt x="3507" y="1323"/>
                </a:lnTo>
                <a:lnTo>
                  <a:pt x="3650" y="1294"/>
                </a:lnTo>
                <a:close/>
                <a:moveTo>
                  <a:pt x="4283" y="1"/>
                </a:moveTo>
                <a:lnTo>
                  <a:pt x="3938" y="29"/>
                </a:lnTo>
                <a:lnTo>
                  <a:pt x="3708" y="29"/>
                </a:lnTo>
                <a:lnTo>
                  <a:pt x="3622" y="58"/>
                </a:lnTo>
                <a:lnTo>
                  <a:pt x="3104" y="58"/>
                </a:lnTo>
                <a:lnTo>
                  <a:pt x="2874" y="87"/>
                </a:lnTo>
                <a:lnTo>
                  <a:pt x="2415" y="202"/>
                </a:lnTo>
                <a:lnTo>
                  <a:pt x="2185" y="288"/>
                </a:lnTo>
                <a:lnTo>
                  <a:pt x="1955" y="374"/>
                </a:lnTo>
                <a:lnTo>
                  <a:pt x="1926" y="403"/>
                </a:lnTo>
                <a:lnTo>
                  <a:pt x="1840" y="432"/>
                </a:lnTo>
                <a:lnTo>
                  <a:pt x="1610" y="604"/>
                </a:lnTo>
                <a:lnTo>
                  <a:pt x="1380" y="805"/>
                </a:lnTo>
                <a:lnTo>
                  <a:pt x="1207" y="978"/>
                </a:lnTo>
                <a:lnTo>
                  <a:pt x="1093" y="1179"/>
                </a:lnTo>
                <a:lnTo>
                  <a:pt x="891" y="1581"/>
                </a:lnTo>
                <a:lnTo>
                  <a:pt x="805" y="1811"/>
                </a:lnTo>
                <a:lnTo>
                  <a:pt x="719" y="2041"/>
                </a:lnTo>
                <a:lnTo>
                  <a:pt x="575" y="2645"/>
                </a:lnTo>
                <a:lnTo>
                  <a:pt x="460" y="3220"/>
                </a:lnTo>
                <a:lnTo>
                  <a:pt x="288" y="3938"/>
                </a:lnTo>
                <a:lnTo>
                  <a:pt x="173" y="4456"/>
                </a:lnTo>
                <a:lnTo>
                  <a:pt x="87" y="4973"/>
                </a:lnTo>
                <a:lnTo>
                  <a:pt x="0" y="5433"/>
                </a:lnTo>
                <a:lnTo>
                  <a:pt x="0" y="5663"/>
                </a:lnTo>
                <a:lnTo>
                  <a:pt x="0" y="5893"/>
                </a:lnTo>
                <a:lnTo>
                  <a:pt x="0" y="6237"/>
                </a:lnTo>
                <a:lnTo>
                  <a:pt x="58" y="6554"/>
                </a:lnTo>
                <a:lnTo>
                  <a:pt x="115" y="6755"/>
                </a:lnTo>
                <a:lnTo>
                  <a:pt x="202" y="6927"/>
                </a:lnTo>
                <a:lnTo>
                  <a:pt x="288" y="7100"/>
                </a:lnTo>
                <a:lnTo>
                  <a:pt x="403" y="7272"/>
                </a:lnTo>
                <a:lnTo>
                  <a:pt x="518" y="7387"/>
                </a:lnTo>
                <a:lnTo>
                  <a:pt x="633" y="7502"/>
                </a:lnTo>
                <a:lnTo>
                  <a:pt x="891" y="7703"/>
                </a:lnTo>
                <a:lnTo>
                  <a:pt x="1179" y="7876"/>
                </a:lnTo>
                <a:lnTo>
                  <a:pt x="1466" y="8019"/>
                </a:lnTo>
                <a:lnTo>
                  <a:pt x="1955" y="8192"/>
                </a:lnTo>
                <a:lnTo>
                  <a:pt x="2271" y="8278"/>
                </a:lnTo>
                <a:lnTo>
                  <a:pt x="2616" y="8336"/>
                </a:lnTo>
                <a:lnTo>
                  <a:pt x="3593" y="8537"/>
                </a:lnTo>
                <a:lnTo>
                  <a:pt x="4053" y="8594"/>
                </a:lnTo>
                <a:lnTo>
                  <a:pt x="4513" y="8680"/>
                </a:lnTo>
                <a:lnTo>
                  <a:pt x="5576" y="8795"/>
                </a:lnTo>
                <a:lnTo>
                  <a:pt x="6553" y="8882"/>
                </a:lnTo>
                <a:lnTo>
                  <a:pt x="7530" y="8939"/>
                </a:lnTo>
                <a:lnTo>
                  <a:pt x="8191" y="8968"/>
                </a:lnTo>
                <a:lnTo>
                  <a:pt x="8536" y="8968"/>
                </a:lnTo>
                <a:lnTo>
                  <a:pt x="8853" y="8939"/>
                </a:lnTo>
                <a:lnTo>
                  <a:pt x="9140" y="8910"/>
                </a:lnTo>
                <a:lnTo>
                  <a:pt x="9427" y="8853"/>
                </a:lnTo>
                <a:lnTo>
                  <a:pt x="9715" y="8767"/>
                </a:lnTo>
                <a:lnTo>
                  <a:pt x="9916" y="8652"/>
                </a:lnTo>
                <a:lnTo>
                  <a:pt x="10088" y="8537"/>
                </a:lnTo>
                <a:lnTo>
                  <a:pt x="10203" y="8422"/>
                </a:lnTo>
                <a:lnTo>
                  <a:pt x="10376" y="8221"/>
                </a:lnTo>
                <a:lnTo>
                  <a:pt x="10548" y="7991"/>
                </a:lnTo>
                <a:lnTo>
                  <a:pt x="10692" y="7732"/>
                </a:lnTo>
                <a:lnTo>
                  <a:pt x="10864" y="7272"/>
                </a:lnTo>
                <a:lnTo>
                  <a:pt x="11008" y="6812"/>
                </a:lnTo>
                <a:lnTo>
                  <a:pt x="11152" y="6266"/>
                </a:lnTo>
                <a:lnTo>
                  <a:pt x="11238" y="5720"/>
                </a:lnTo>
                <a:lnTo>
                  <a:pt x="11324" y="5260"/>
                </a:lnTo>
                <a:lnTo>
                  <a:pt x="11382" y="4800"/>
                </a:lnTo>
                <a:lnTo>
                  <a:pt x="11410" y="4226"/>
                </a:lnTo>
                <a:lnTo>
                  <a:pt x="11410" y="3651"/>
                </a:lnTo>
                <a:lnTo>
                  <a:pt x="11353" y="3191"/>
                </a:lnTo>
                <a:lnTo>
                  <a:pt x="11267" y="2731"/>
                </a:lnTo>
                <a:lnTo>
                  <a:pt x="11123" y="2156"/>
                </a:lnTo>
                <a:lnTo>
                  <a:pt x="11008" y="1898"/>
                </a:lnTo>
                <a:lnTo>
                  <a:pt x="10864" y="1639"/>
                </a:lnTo>
                <a:lnTo>
                  <a:pt x="10778" y="1524"/>
                </a:lnTo>
                <a:lnTo>
                  <a:pt x="10663" y="1409"/>
                </a:lnTo>
                <a:lnTo>
                  <a:pt x="10405" y="1208"/>
                </a:lnTo>
                <a:lnTo>
                  <a:pt x="10146" y="1064"/>
                </a:lnTo>
                <a:lnTo>
                  <a:pt x="9887" y="920"/>
                </a:lnTo>
                <a:lnTo>
                  <a:pt x="9629" y="834"/>
                </a:lnTo>
                <a:lnTo>
                  <a:pt x="9370" y="748"/>
                </a:lnTo>
                <a:lnTo>
                  <a:pt x="8824" y="662"/>
                </a:lnTo>
                <a:lnTo>
                  <a:pt x="7847" y="489"/>
                </a:lnTo>
                <a:lnTo>
                  <a:pt x="6898" y="346"/>
                </a:lnTo>
                <a:lnTo>
                  <a:pt x="5892" y="173"/>
                </a:lnTo>
                <a:lnTo>
                  <a:pt x="4915" y="58"/>
                </a:lnTo>
                <a:lnTo>
                  <a:pt x="4685" y="29"/>
                </a:lnTo>
                <a:lnTo>
                  <a:pt x="4426" y="1"/>
                </a:lnTo>
                <a:close/>
              </a:path>
            </a:pathLst>
          </a:custGeom>
          <a:solidFill>
            <a:srgbClr val="FFFFFF">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14"/>
          <p:cNvSpPr/>
          <p:nvPr/>
        </p:nvSpPr>
        <p:spPr>
          <a:xfrm>
            <a:off x="0" y="4342280"/>
            <a:ext cx="9132106" cy="801213"/>
          </a:xfrm>
          <a:custGeom>
            <a:avLst/>
            <a:gdLst/>
            <a:ahLst/>
            <a:cxnLst/>
            <a:rect l="l" t="t" r="r" b="b"/>
            <a:pathLst>
              <a:path w="220529" h="19401" extrusionOk="0">
                <a:moveTo>
                  <a:pt x="0" y="1"/>
                </a:moveTo>
                <a:lnTo>
                  <a:pt x="0" y="19401"/>
                </a:lnTo>
                <a:lnTo>
                  <a:pt x="220528" y="19401"/>
                </a:lnTo>
                <a:lnTo>
                  <a:pt x="22052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14"/>
          <p:cNvSpPr/>
          <p:nvPr/>
        </p:nvSpPr>
        <p:spPr>
          <a:xfrm>
            <a:off x="7942000" y="486950"/>
            <a:ext cx="2135312" cy="1678204"/>
          </a:xfrm>
          <a:custGeom>
            <a:avLst/>
            <a:gdLst/>
            <a:ahLst/>
            <a:cxnLst/>
            <a:rect l="l" t="t" r="r" b="b"/>
            <a:pathLst>
              <a:path w="11411" h="8968" extrusionOk="0">
                <a:moveTo>
                  <a:pt x="3852" y="1294"/>
                </a:moveTo>
                <a:lnTo>
                  <a:pt x="4743" y="1323"/>
                </a:lnTo>
                <a:lnTo>
                  <a:pt x="5662" y="1380"/>
                </a:lnTo>
                <a:lnTo>
                  <a:pt x="5806" y="1380"/>
                </a:lnTo>
                <a:lnTo>
                  <a:pt x="6754" y="1524"/>
                </a:lnTo>
                <a:lnTo>
                  <a:pt x="7703" y="1668"/>
                </a:lnTo>
                <a:lnTo>
                  <a:pt x="8536" y="1811"/>
                </a:lnTo>
                <a:lnTo>
                  <a:pt x="9255" y="1926"/>
                </a:lnTo>
                <a:lnTo>
                  <a:pt x="9485" y="1984"/>
                </a:lnTo>
                <a:lnTo>
                  <a:pt x="9686" y="2070"/>
                </a:lnTo>
                <a:lnTo>
                  <a:pt x="9887" y="2214"/>
                </a:lnTo>
                <a:lnTo>
                  <a:pt x="9916" y="2242"/>
                </a:lnTo>
                <a:lnTo>
                  <a:pt x="10002" y="2415"/>
                </a:lnTo>
                <a:lnTo>
                  <a:pt x="10060" y="2760"/>
                </a:lnTo>
                <a:lnTo>
                  <a:pt x="10117" y="3076"/>
                </a:lnTo>
                <a:lnTo>
                  <a:pt x="10175" y="3421"/>
                </a:lnTo>
                <a:lnTo>
                  <a:pt x="10175" y="3737"/>
                </a:lnTo>
                <a:lnTo>
                  <a:pt x="10175" y="4082"/>
                </a:lnTo>
                <a:lnTo>
                  <a:pt x="10146" y="4427"/>
                </a:lnTo>
                <a:lnTo>
                  <a:pt x="10117" y="4772"/>
                </a:lnTo>
                <a:lnTo>
                  <a:pt x="10088" y="5117"/>
                </a:lnTo>
                <a:lnTo>
                  <a:pt x="9945" y="5778"/>
                </a:lnTo>
                <a:lnTo>
                  <a:pt x="9830" y="6381"/>
                </a:lnTo>
                <a:lnTo>
                  <a:pt x="9715" y="6841"/>
                </a:lnTo>
                <a:lnTo>
                  <a:pt x="9542" y="7272"/>
                </a:lnTo>
                <a:lnTo>
                  <a:pt x="9427" y="7445"/>
                </a:lnTo>
                <a:lnTo>
                  <a:pt x="9341" y="7588"/>
                </a:lnTo>
                <a:lnTo>
                  <a:pt x="9284" y="7646"/>
                </a:lnTo>
                <a:lnTo>
                  <a:pt x="9169" y="7675"/>
                </a:lnTo>
                <a:lnTo>
                  <a:pt x="8824" y="7732"/>
                </a:lnTo>
                <a:lnTo>
                  <a:pt x="7760" y="7732"/>
                </a:lnTo>
                <a:lnTo>
                  <a:pt x="6984" y="7646"/>
                </a:lnTo>
                <a:lnTo>
                  <a:pt x="5978" y="7560"/>
                </a:lnTo>
                <a:lnTo>
                  <a:pt x="4973" y="7416"/>
                </a:lnTo>
                <a:lnTo>
                  <a:pt x="4455" y="7330"/>
                </a:lnTo>
                <a:lnTo>
                  <a:pt x="3967" y="7243"/>
                </a:lnTo>
                <a:lnTo>
                  <a:pt x="3162" y="7071"/>
                </a:lnTo>
                <a:lnTo>
                  <a:pt x="2817" y="6985"/>
                </a:lnTo>
                <a:lnTo>
                  <a:pt x="2501" y="6870"/>
                </a:lnTo>
                <a:lnTo>
                  <a:pt x="2185" y="6784"/>
                </a:lnTo>
                <a:lnTo>
                  <a:pt x="1897" y="6640"/>
                </a:lnTo>
                <a:lnTo>
                  <a:pt x="1696" y="6496"/>
                </a:lnTo>
                <a:lnTo>
                  <a:pt x="1667" y="6467"/>
                </a:lnTo>
                <a:lnTo>
                  <a:pt x="1610" y="6324"/>
                </a:lnTo>
                <a:lnTo>
                  <a:pt x="1552" y="6094"/>
                </a:lnTo>
                <a:lnTo>
                  <a:pt x="1581" y="5691"/>
                </a:lnTo>
                <a:lnTo>
                  <a:pt x="1639" y="5318"/>
                </a:lnTo>
                <a:lnTo>
                  <a:pt x="1725" y="4800"/>
                </a:lnTo>
                <a:lnTo>
                  <a:pt x="1811" y="4312"/>
                </a:lnTo>
                <a:lnTo>
                  <a:pt x="2185" y="2530"/>
                </a:lnTo>
                <a:lnTo>
                  <a:pt x="2271" y="2214"/>
                </a:lnTo>
                <a:lnTo>
                  <a:pt x="2386" y="1898"/>
                </a:lnTo>
                <a:lnTo>
                  <a:pt x="2530" y="1725"/>
                </a:lnTo>
                <a:lnTo>
                  <a:pt x="2645" y="1610"/>
                </a:lnTo>
                <a:lnTo>
                  <a:pt x="2673" y="1581"/>
                </a:lnTo>
                <a:lnTo>
                  <a:pt x="2932" y="1466"/>
                </a:lnTo>
                <a:lnTo>
                  <a:pt x="3191" y="1380"/>
                </a:lnTo>
                <a:lnTo>
                  <a:pt x="3507" y="1323"/>
                </a:lnTo>
                <a:lnTo>
                  <a:pt x="3650" y="1294"/>
                </a:lnTo>
                <a:close/>
                <a:moveTo>
                  <a:pt x="4283" y="1"/>
                </a:moveTo>
                <a:lnTo>
                  <a:pt x="3938" y="29"/>
                </a:lnTo>
                <a:lnTo>
                  <a:pt x="3708" y="29"/>
                </a:lnTo>
                <a:lnTo>
                  <a:pt x="3622" y="58"/>
                </a:lnTo>
                <a:lnTo>
                  <a:pt x="3104" y="58"/>
                </a:lnTo>
                <a:lnTo>
                  <a:pt x="2874" y="87"/>
                </a:lnTo>
                <a:lnTo>
                  <a:pt x="2415" y="202"/>
                </a:lnTo>
                <a:lnTo>
                  <a:pt x="2185" y="288"/>
                </a:lnTo>
                <a:lnTo>
                  <a:pt x="1955" y="374"/>
                </a:lnTo>
                <a:lnTo>
                  <a:pt x="1926" y="403"/>
                </a:lnTo>
                <a:lnTo>
                  <a:pt x="1840" y="432"/>
                </a:lnTo>
                <a:lnTo>
                  <a:pt x="1610" y="604"/>
                </a:lnTo>
                <a:lnTo>
                  <a:pt x="1380" y="805"/>
                </a:lnTo>
                <a:lnTo>
                  <a:pt x="1207" y="978"/>
                </a:lnTo>
                <a:lnTo>
                  <a:pt x="1093" y="1179"/>
                </a:lnTo>
                <a:lnTo>
                  <a:pt x="891" y="1581"/>
                </a:lnTo>
                <a:lnTo>
                  <a:pt x="805" y="1811"/>
                </a:lnTo>
                <a:lnTo>
                  <a:pt x="719" y="2041"/>
                </a:lnTo>
                <a:lnTo>
                  <a:pt x="575" y="2645"/>
                </a:lnTo>
                <a:lnTo>
                  <a:pt x="460" y="3220"/>
                </a:lnTo>
                <a:lnTo>
                  <a:pt x="288" y="3938"/>
                </a:lnTo>
                <a:lnTo>
                  <a:pt x="173" y="4456"/>
                </a:lnTo>
                <a:lnTo>
                  <a:pt x="87" y="4973"/>
                </a:lnTo>
                <a:lnTo>
                  <a:pt x="0" y="5433"/>
                </a:lnTo>
                <a:lnTo>
                  <a:pt x="0" y="5663"/>
                </a:lnTo>
                <a:lnTo>
                  <a:pt x="0" y="5893"/>
                </a:lnTo>
                <a:lnTo>
                  <a:pt x="0" y="6237"/>
                </a:lnTo>
                <a:lnTo>
                  <a:pt x="58" y="6554"/>
                </a:lnTo>
                <a:lnTo>
                  <a:pt x="115" y="6755"/>
                </a:lnTo>
                <a:lnTo>
                  <a:pt x="202" y="6927"/>
                </a:lnTo>
                <a:lnTo>
                  <a:pt x="288" y="7100"/>
                </a:lnTo>
                <a:lnTo>
                  <a:pt x="403" y="7272"/>
                </a:lnTo>
                <a:lnTo>
                  <a:pt x="518" y="7387"/>
                </a:lnTo>
                <a:lnTo>
                  <a:pt x="633" y="7502"/>
                </a:lnTo>
                <a:lnTo>
                  <a:pt x="891" y="7703"/>
                </a:lnTo>
                <a:lnTo>
                  <a:pt x="1179" y="7876"/>
                </a:lnTo>
                <a:lnTo>
                  <a:pt x="1466" y="8019"/>
                </a:lnTo>
                <a:lnTo>
                  <a:pt x="1955" y="8192"/>
                </a:lnTo>
                <a:lnTo>
                  <a:pt x="2271" y="8278"/>
                </a:lnTo>
                <a:lnTo>
                  <a:pt x="2616" y="8336"/>
                </a:lnTo>
                <a:lnTo>
                  <a:pt x="3593" y="8537"/>
                </a:lnTo>
                <a:lnTo>
                  <a:pt x="4053" y="8594"/>
                </a:lnTo>
                <a:lnTo>
                  <a:pt x="4513" y="8680"/>
                </a:lnTo>
                <a:lnTo>
                  <a:pt x="5576" y="8795"/>
                </a:lnTo>
                <a:lnTo>
                  <a:pt x="6553" y="8882"/>
                </a:lnTo>
                <a:lnTo>
                  <a:pt x="7530" y="8939"/>
                </a:lnTo>
                <a:lnTo>
                  <a:pt x="8191" y="8968"/>
                </a:lnTo>
                <a:lnTo>
                  <a:pt x="8536" y="8968"/>
                </a:lnTo>
                <a:lnTo>
                  <a:pt x="8853" y="8939"/>
                </a:lnTo>
                <a:lnTo>
                  <a:pt x="9140" y="8910"/>
                </a:lnTo>
                <a:lnTo>
                  <a:pt x="9427" y="8853"/>
                </a:lnTo>
                <a:lnTo>
                  <a:pt x="9715" y="8767"/>
                </a:lnTo>
                <a:lnTo>
                  <a:pt x="9916" y="8652"/>
                </a:lnTo>
                <a:lnTo>
                  <a:pt x="10088" y="8537"/>
                </a:lnTo>
                <a:lnTo>
                  <a:pt x="10203" y="8422"/>
                </a:lnTo>
                <a:lnTo>
                  <a:pt x="10376" y="8221"/>
                </a:lnTo>
                <a:lnTo>
                  <a:pt x="10548" y="7991"/>
                </a:lnTo>
                <a:lnTo>
                  <a:pt x="10692" y="7732"/>
                </a:lnTo>
                <a:lnTo>
                  <a:pt x="10864" y="7272"/>
                </a:lnTo>
                <a:lnTo>
                  <a:pt x="11008" y="6812"/>
                </a:lnTo>
                <a:lnTo>
                  <a:pt x="11152" y="6266"/>
                </a:lnTo>
                <a:lnTo>
                  <a:pt x="11238" y="5720"/>
                </a:lnTo>
                <a:lnTo>
                  <a:pt x="11324" y="5260"/>
                </a:lnTo>
                <a:lnTo>
                  <a:pt x="11382" y="4800"/>
                </a:lnTo>
                <a:lnTo>
                  <a:pt x="11410" y="4226"/>
                </a:lnTo>
                <a:lnTo>
                  <a:pt x="11410" y="3651"/>
                </a:lnTo>
                <a:lnTo>
                  <a:pt x="11353" y="3191"/>
                </a:lnTo>
                <a:lnTo>
                  <a:pt x="11267" y="2731"/>
                </a:lnTo>
                <a:lnTo>
                  <a:pt x="11123" y="2156"/>
                </a:lnTo>
                <a:lnTo>
                  <a:pt x="11008" y="1898"/>
                </a:lnTo>
                <a:lnTo>
                  <a:pt x="10864" y="1639"/>
                </a:lnTo>
                <a:lnTo>
                  <a:pt x="10778" y="1524"/>
                </a:lnTo>
                <a:lnTo>
                  <a:pt x="10663" y="1409"/>
                </a:lnTo>
                <a:lnTo>
                  <a:pt x="10405" y="1208"/>
                </a:lnTo>
                <a:lnTo>
                  <a:pt x="10146" y="1064"/>
                </a:lnTo>
                <a:lnTo>
                  <a:pt x="9887" y="920"/>
                </a:lnTo>
                <a:lnTo>
                  <a:pt x="9629" y="834"/>
                </a:lnTo>
                <a:lnTo>
                  <a:pt x="9370" y="748"/>
                </a:lnTo>
                <a:lnTo>
                  <a:pt x="8824" y="662"/>
                </a:lnTo>
                <a:lnTo>
                  <a:pt x="7847" y="489"/>
                </a:lnTo>
                <a:lnTo>
                  <a:pt x="6898" y="346"/>
                </a:lnTo>
                <a:lnTo>
                  <a:pt x="5892" y="173"/>
                </a:lnTo>
                <a:lnTo>
                  <a:pt x="4915" y="58"/>
                </a:lnTo>
                <a:lnTo>
                  <a:pt x="4685" y="29"/>
                </a:lnTo>
                <a:lnTo>
                  <a:pt x="4426" y="1"/>
                </a:lnTo>
                <a:close/>
              </a:path>
            </a:pathLst>
          </a:custGeom>
          <a:solidFill>
            <a:srgbClr val="FFFFFF">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85" name="Google Shape;685;p14"/>
          <p:cNvGrpSpPr/>
          <p:nvPr/>
        </p:nvGrpSpPr>
        <p:grpSpPr>
          <a:xfrm rot="10185544">
            <a:off x="-1611134" y="700669"/>
            <a:ext cx="2548017" cy="1605918"/>
            <a:chOff x="993400" y="3791925"/>
            <a:chExt cx="993000" cy="625850"/>
          </a:xfrm>
        </p:grpSpPr>
        <p:sp>
          <p:nvSpPr>
            <p:cNvPr id="686" name="Google Shape;686;p14"/>
            <p:cNvSpPr/>
            <p:nvPr/>
          </p:nvSpPr>
          <p:spPr>
            <a:xfrm>
              <a:off x="1356250" y="3893250"/>
              <a:ext cx="92700" cy="53900"/>
            </a:xfrm>
            <a:custGeom>
              <a:avLst/>
              <a:gdLst/>
              <a:ahLst/>
              <a:cxnLst/>
              <a:rect l="l" t="t" r="r" b="b"/>
              <a:pathLst>
                <a:path w="3708" h="2156" extrusionOk="0">
                  <a:moveTo>
                    <a:pt x="3018" y="0"/>
                  </a:moveTo>
                  <a:lnTo>
                    <a:pt x="2874" y="29"/>
                  </a:lnTo>
                  <a:lnTo>
                    <a:pt x="2730" y="86"/>
                  </a:lnTo>
                  <a:lnTo>
                    <a:pt x="2443" y="259"/>
                  </a:lnTo>
                  <a:lnTo>
                    <a:pt x="2041" y="460"/>
                  </a:lnTo>
                  <a:lnTo>
                    <a:pt x="1610" y="661"/>
                  </a:lnTo>
                  <a:lnTo>
                    <a:pt x="1207" y="805"/>
                  </a:lnTo>
                  <a:lnTo>
                    <a:pt x="805" y="977"/>
                  </a:lnTo>
                  <a:lnTo>
                    <a:pt x="517" y="1150"/>
                  </a:lnTo>
                  <a:lnTo>
                    <a:pt x="374" y="1236"/>
                  </a:lnTo>
                  <a:lnTo>
                    <a:pt x="230" y="1322"/>
                  </a:lnTo>
                  <a:lnTo>
                    <a:pt x="115" y="1408"/>
                  </a:lnTo>
                  <a:lnTo>
                    <a:pt x="29" y="1495"/>
                  </a:lnTo>
                  <a:lnTo>
                    <a:pt x="0" y="1638"/>
                  </a:lnTo>
                  <a:lnTo>
                    <a:pt x="0" y="1782"/>
                  </a:lnTo>
                  <a:lnTo>
                    <a:pt x="29" y="1926"/>
                  </a:lnTo>
                  <a:lnTo>
                    <a:pt x="115" y="2041"/>
                  </a:lnTo>
                  <a:lnTo>
                    <a:pt x="230" y="2127"/>
                  </a:lnTo>
                  <a:lnTo>
                    <a:pt x="374" y="2156"/>
                  </a:lnTo>
                  <a:lnTo>
                    <a:pt x="460" y="2156"/>
                  </a:lnTo>
                  <a:lnTo>
                    <a:pt x="604" y="2127"/>
                  </a:lnTo>
                  <a:lnTo>
                    <a:pt x="776" y="2098"/>
                  </a:lnTo>
                  <a:lnTo>
                    <a:pt x="1121" y="2012"/>
                  </a:lnTo>
                  <a:lnTo>
                    <a:pt x="1437" y="1868"/>
                  </a:lnTo>
                  <a:lnTo>
                    <a:pt x="1753" y="1753"/>
                  </a:lnTo>
                  <a:lnTo>
                    <a:pt x="2529" y="1495"/>
                  </a:lnTo>
                  <a:lnTo>
                    <a:pt x="2874" y="1351"/>
                  </a:lnTo>
                  <a:lnTo>
                    <a:pt x="3047" y="1265"/>
                  </a:lnTo>
                  <a:lnTo>
                    <a:pt x="3133" y="1236"/>
                  </a:lnTo>
                  <a:lnTo>
                    <a:pt x="3133" y="1207"/>
                  </a:lnTo>
                  <a:lnTo>
                    <a:pt x="3075" y="1207"/>
                  </a:lnTo>
                  <a:lnTo>
                    <a:pt x="3219" y="1178"/>
                  </a:lnTo>
                  <a:lnTo>
                    <a:pt x="3363" y="1150"/>
                  </a:lnTo>
                  <a:lnTo>
                    <a:pt x="3478" y="1092"/>
                  </a:lnTo>
                  <a:lnTo>
                    <a:pt x="3564" y="1006"/>
                  </a:lnTo>
                  <a:lnTo>
                    <a:pt x="3621" y="920"/>
                  </a:lnTo>
                  <a:lnTo>
                    <a:pt x="3679" y="805"/>
                  </a:lnTo>
                  <a:lnTo>
                    <a:pt x="3708" y="719"/>
                  </a:lnTo>
                  <a:lnTo>
                    <a:pt x="3708" y="604"/>
                  </a:lnTo>
                  <a:lnTo>
                    <a:pt x="3708" y="489"/>
                  </a:lnTo>
                  <a:lnTo>
                    <a:pt x="3679" y="374"/>
                  </a:lnTo>
                  <a:lnTo>
                    <a:pt x="3621" y="259"/>
                  </a:lnTo>
                  <a:lnTo>
                    <a:pt x="3564" y="172"/>
                  </a:lnTo>
                  <a:lnTo>
                    <a:pt x="3478" y="115"/>
                  </a:lnTo>
                  <a:lnTo>
                    <a:pt x="3392" y="58"/>
                  </a:lnTo>
                  <a:lnTo>
                    <a:pt x="3248" y="0"/>
                  </a:lnTo>
                  <a:close/>
                </a:path>
              </a:pathLst>
            </a:custGeom>
            <a:solidFill>
              <a:srgbClr val="A49178">
                <a:alpha val="29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14"/>
            <p:cNvSpPr/>
            <p:nvPr/>
          </p:nvSpPr>
          <p:spPr>
            <a:xfrm>
              <a:off x="1356250" y="3893250"/>
              <a:ext cx="92700" cy="53900"/>
            </a:xfrm>
            <a:custGeom>
              <a:avLst/>
              <a:gdLst/>
              <a:ahLst/>
              <a:cxnLst/>
              <a:rect l="l" t="t" r="r" b="b"/>
              <a:pathLst>
                <a:path w="3708" h="2156" fill="none" extrusionOk="0">
                  <a:moveTo>
                    <a:pt x="3104" y="0"/>
                  </a:moveTo>
                  <a:lnTo>
                    <a:pt x="3104" y="0"/>
                  </a:lnTo>
                  <a:lnTo>
                    <a:pt x="3018" y="0"/>
                  </a:lnTo>
                  <a:lnTo>
                    <a:pt x="3018" y="0"/>
                  </a:lnTo>
                  <a:lnTo>
                    <a:pt x="2874" y="29"/>
                  </a:lnTo>
                  <a:lnTo>
                    <a:pt x="2730" y="86"/>
                  </a:lnTo>
                  <a:lnTo>
                    <a:pt x="2443" y="259"/>
                  </a:lnTo>
                  <a:lnTo>
                    <a:pt x="2443" y="259"/>
                  </a:lnTo>
                  <a:lnTo>
                    <a:pt x="2041" y="460"/>
                  </a:lnTo>
                  <a:lnTo>
                    <a:pt x="1610" y="661"/>
                  </a:lnTo>
                  <a:lnTo>
                    <a:pt x="1610" y="661"/>
                  </a:lnTo>
                  <a:lnTo>
                    <a:pt x="1207" y="805"/>
                  </a:lnTo>
                  <a:lnTo>
                    <a:pt x="805" y="977"/>
                  </a:lnTo>
                  <a:lnTo>
                    <a:pt x="805" y="977"/>
                  </a:lnTo>
                  <a:lnTo>
                    <a:pt x="517" y="1150"/>
                  </a:lnTo>
                  <a:lnTo>
                    <a:pt x="374" y="1236"/>
                  </a:lnTo>
                  <a:lnTo>
                    <a:pt x="230" y="1322"/>
                  </a:lnTo>
                  <a:lnTo>
                    <a:pt x="230" y="1322"/>
                  </a:lnTo>
                  <a:lnTo>
                    <a:pt x="115" y="1408"/>
                  </a:lnTo>
                  <a:lnTo>
                    <a:pt x="29" y="1495"/>
                  </a:lnTo>
                  <a:lnTo>
                    <a:pt x="0" y="1638"/>
                  </a:lnTo>
                  <a:lnTo>
                    <a:pt x="0" y="1782"/>
                  </a:lnTo>
                  <a:lnTo>
                    <a:pt x="29" y="1926"/>
                  </a:lnTo>
                  <a:lnTo>
                    <a:pt x="115" y="2041"/>
                  </a:lnTo>
                  <a:lnTo>
                    <a:pt x="230" y="2127"/>
                  </a:lnTo>
                  <a:lnTo>
                    <a:pt x="374" y="2156"/>
                  </a:lnTo>
                  <a:lnTo>
                    <a:pt x="374" y="2156"/>
                  </a:lnTo>
                  <a:lnTo>
                    <a:pt x="460" y="2156"/>
                  </a:lnTo>
                  <a:lnTo>
                    <a:pt x="460" y="2156"/>
                  </a:lnTo>
                  <a:lnTo>
                    <a:pt x="604" y="2127"/>
                  </a:lnTo>
                  <a:lnTo>
                    <a:pt x="776" y="2098"/>
                  </a:lnTo>
                  <a:lnTo>
                    <a:pt x="1121" y="2012"/>
                  </a:lnTo>
                  <a:lnTo>
                    <a:pt x="1437" y="1868"/>
                  </a:lnTo>
                  <a:lnTo>
                    <a:pt x="1753" y="1753"/>
                  </a:lnTo>
                  <a:lnTo>
                    <a:pt x="1753" y="1753"/>
                  </a:lnTo>
                  <a:lnTo>
                    <a:pt x="2529" y="1495"/>
                  </a:lnTo>
                  <a:lnTo>
                    <a:pt x="2529" y="1495"/>
                  </a:lnTo>
                  <a:lnTo>
                    <a:pt x="2874" y="1351"/>
                  </a:lnTo>
                  <a:lnTo>
                    <a:pt x="2874" y="1351"/>
                  </a:lnTo>
                  <a:lnTo>
                    <a:pt x="2874" y="1351"/>
                  </a:lnTo>
                  <a:lnTo>
                    <a:pt x="2874" y="1351"/>
                  </a:lnTo>
                  <a:lnTo>
                    <a:pt x="3047" y="1265"/>
                  </a:lnTo>
                  <a:lnTo>
                    <a:pt x="3047" y="1265"/>
                  </a:lnTo>
                  <a:lnTo>
                    <a:pt x="3133" y="1236"/>
                  </a:lnTo>
                  <a:lnTo>
                    <a:pt x="3133" y="1207"/>
                  </a:lnTo>
                  <a:lnTo>
                    <a:pt x="3075" y="1207"/>
                  </a:lnTo>
                  <a:lnTo>
                    <a:pt x="3075" y="1207"/>
                  </a:lnTo>
                  <a:lnTo>
                    <a:pt x="3075" y="1207"/>
                  </a:lnTo>
                  <a:lnTo>
                    <a:pt x="3075" y="1207"/>
                  </a:lnTo>
                  <a:lnTo>
                    <a:pt x="3219" y="1178"/>
                  </a:lnTo>
                  <a:lnTo>
                    <a:pt x="3363" y="1150"/>
                  </a:lnTo>
                  <a:lnTo>
                    <a:pt x="3478" y="1092"/>
                  </a:lnTo>
                  <a:lnTo>
                    <a:pt x="3564" y="1006"/>
                  </a:lnTo>
                  <a:lnTo>
                    <a:pt x="3621" y="920"/>
                  </a:lnTo>
                  <a:lnTo>
                    <a:pt x="3679" y="805"/>
                  </a:lnTo>
                  <a:lnTo>
                    <a:pt x="3708" y="719"/>
                  </a:lnTo>
                  <a:lnTo>
                    <a:pt x="3708" y="604"/>
                  </a:lnTo>
                  <a:lnTo>
                    <a:pt x="3708" y="489"/>
                  </a:lnTo>
                  <a:lnTo>
                    <a:pt x="3679" y="374"/>
                  </a:lnTo>
                  <a:lnTo>
                    <a:pt x="3621" y="259"/>
                  </a:lnTo>
                  <a:lnTo>
                    <a:pt x="3564" y="172"/>
                  </a:lnTo>
                  <a:lnTo>
                    <a:pt x="3478" y="115"/>
                  </a:lnTo>
                  <a:lnTo>
                    <a:pt x="3392" y="58"/>
                  </a:lnTo>
                  <a:lnTo>
                    <a:pt x="3248" y="0"/>
                  </a:lnTo>
                  <a:lnTo>
                    <a:pt x="3104" y="0"/>
                  </a:lnTo>
                </a:path>
              </a:pathLst>
            </a:custGeom>
            <a:solidFill>
              <a:srgbClr val="A49178">
                <a:alpha val="29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14"/>
            <p:cNvSpPr/>
            <p:nvPr/>
          </p:nvSpPr>
          <p:spPr>
            <a:xfrm>
              <a:off x="1175900" y="3819225"/>
              <a:ext cx="81925" cy="50325"/>
            </a:xfrm>
            <a:custGeom>
              <a:avLst/>
              <a:gdLst/>
              <a:ahLst/>
              <a:cxnLst/>
              <a:rect l="l" t="t" r="r" b="b"/>
              <a:pathLst>
                <a:path w="3277" h="2013" extrusionOk="0">
                  <a:moveTo>
                    <a:pt x="2759" y="1"/>
                  </a:moveTo>
                  <a:lnTo>
                    <a:pt x="2558" y="29"/>
                  </a:lnTo>
                  <a:lnTo>
                    <a:pt x="2414" y="87"/>
                  </a:lnTo>
                  <a:lnTo>
                    <a:pt x="2271" y="173"/>
                  </a:lnTo>
                  <a:lnTo>
                    <a:pt x="2127" y="288"/>
                  </a:lnTo>
                  <a:lnTo>
                    <a:pt x="1955" y="403"/>
                  </a:lnTo>
                  <a:lnTo>
                    <a:pt x="1782" y="489"/>
                  </a:lnTo>
                  <a:lnTo>
                    <a:pt x="1466" y="662"/>
                  </a:lnTo>
                  <a:lnTo>
                    <a:pt x="805" y="1093"/>
                  </a:lnTo>
                  <a:lnTo>
                    <a:pt x="489" y="1294"/>
                  </a:lnTo>
                  <a:lnTo>
                    <a:pt x="144" y="1495"/>
                  </a:lnTo>
                  <a:lnTo>
                    <a:pt x="86" y="1553"/>
                  </a:lnTo>
                  <a:lnTo>
                    <a:pt x="29" y="1610"/>
                  </a:lnTo>
                  <a:lnTo>
                    <a:pt x="0" y="1668"/>
                  </a:lnTo>
                  <a:lnTo>
                    <a:pt x="0" y="1754"/>
                  </a:lnTo>
                  <a:lnTo>
                    <a:pt x="0" y="1840"/>
                  </a:lnTo>
                  <a:lnTo>
                    <a:pt x="29" y="1898"/>
                  </a:lnTo>
                  <a:lnTo>
                    <a:pt x="86" y="1955"/>
                  </a:lnTo>
                  <a:lnTo>
                    <a:pt x="173" y="1984"/>
                  </a:lnTo>
                  <a:lnTo>
                    <a:pt x="288" y="2013"/>
                  </a:lnTo>
                  <a:lnTo>
                    <a:pt x="431" y="2013"/>
                  </a:lnTo>
                  <a:lnTo>
                    <a:pt x="719" y="1984"/>
                  </a:lnTo>
                  <a:lnTo>
                    <a:pt x="1006" y="1926"/>
                  </a:lnTo>
                  <a:lnTo>
                    <a:pt x="1523" y="1725"/>
                  </a:lnTo>
                  <a:lnTo>
                    <a:pt x="1955" y="1553"/>
                  </a:lnTo>
                  <a:lnTo>
                    <a:pt x="2386" y="1380"/>
                  </a:lnTo>
                  <a:lnTo>
                    <a:pt x="2673" y="1237"/>
                  </a:lnTo>
                  <a:lnTo>
                    <a:pt x="2960" y="1093"/>
                  </a:lnTo>
                  <a:lnTo>
                    <a:pt x="3047" y="1064"/>
                  </a:lnTo>
                  <a:lnTo>
                    <a:pt x="3104" y="978"/>
                  </a:lnTo>
                  <a:lnTo>
                    <a:pt x="3219" y="834"/>
                  </a:lnTo>
                  <a:lnTo>
                    <a:pt x="3277" y="662"/>
                  </a:lnTo>
                  <a:lnTo>
                    <a:pt x="3277" y="461"/>
                  </a:lnTo>
                  <a:lnTo>
                    <a:pt x="3219" y="288"/>
                  </a:lnTo>
                  <a:lnTo>
                    <a:pt x="3133" y="144"/>
                  </a:lnTo>
                  <a:lnTo>
                    <a:pt x="3047" y="87"/>
                  </a:lnTo>
                  <a:lnTo>
                    <a:pt x="2960" y="29"/>
                  </a:lnTo>
                  <a:lnTo>
                    <a:pt x="2874" y="1"/>
                  </a:lnTo>
                  <a:close/>
                </a:path>
              </a:pathLst>
            </a:custGeom>
            <a:solidFill>
              <a:srgbClr val="A49178">
                <a:alpha val="29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14"/>
            <p:cNvSpPr/>
            <p:nvPr/>
          </p:nvSpPr>
          <p:spPr>
            <a:xfrm>
              <a:off x="1175900" y="3819225"/>
              <a:ext cx="81925" cy="50325"/>
            </a:xfrm>
            <a:custGeom>
              <a:avLst/>
              <a:gdLst/>
              <a:ahLst/>
              <a:cxnLst/>
              <a:rect l="l" t="t" r="r" b="b"/>
              <a:pathLst>
                <a:path w="3277" h="2013" fill="none" extrusionOk="0">
                  <a:moveTo>
                    <a:pt x="2788" y="1"/>
                  </a:moveTo>
                  <a:lnTo>
                    <a:pt x="2788" y="1"/>
                  </a:lnTo>
                  <a:lnTo>
                    <a:pt x="2759" y="1"/>
                  </a:lnTo>
                  <a:lnTo>
                    <a:pt x="2759" y="1"/>
                  </a:lnTo>
                  <a:lnTo>
                    <a:pt x="2558" y="29"/>
                  </a:lnTo>
                  <a:lnTo>
                    <a:pt x="2414" y="87"/>
                  </a:lnTo>
                  <a:lnTo>
                    <a:pt x="2271" y="173"/>
                  </a:lnTo>
                  <a:lnTo>
                    <a:pt x="2127" y="288"/>
                  </a:lnTo>
                  <a:lnTo>
                    <a:pt x="2127" y="288"/>
                  </a:lnTo>
                  <a:lnTo>
                    <a:pt x="1955" y="403"/>
                  </a:lnTo>
                  <a:lnTo>
                    <a:pt x="1782" y="489"/>
                  </a:lnTo>
                  <a:lnTo>
                    <a:pt x="1466" y="662"/>
                  </a:lnTo>
                  <a:lnTo>
                    <a:pt x="1466" y="662"/>
                  </a:lnTo>
                  <a:lnTo>
                    <a:pt x="805" y="1093"/>
                  </a:lnTo>
                  <a:lnTo>
                    <a:pt x="489" y="1294"/>
                  </a:lnTo>
                  <a:lnTo>
                    <a:pt x="144" y="1495"/>
                  </a:lnTo>
                  <a:lnTo>
                    <a:pt x="144" y="1495"/>
                  </a:lnTo>
                  <a:lnTo>
                    <a:pt x="86" y="1553"/>
                  </a:lnTo>
                  <a:lnTo>
                    <a:pt x="29" y="1610"/>
                  </a:lnTo>
                  <a:lnTo>
                    <a:pt x="0" y="1668"/>
                  </a:lnTo>
                  <a:lnTo>
                    <a:pt x="0" y="1754"/>
                  </a:lnTo>
                  <a:lnTo>
                    <a:pt x="0" y="1840"/>
                  </a:lnTo>
                  <a:lnTo>
                    <a:pt x="29" y="1898"/>
                  </a:lnTo>
                  <a:lnTo>
                    <a:pt x="86" y="1955"/>
                  </a:lnTo>
                  <a:lnTo>
                    <a:pt x="173" y="1984"/>
                  </a:lnTo>
                  <a:lnTo>
                    <a:pt x="173" y="1984"/>
                  </a:lnTo>
                  <a:lnTo>
                    <a:pt x="288" y="2013"/>
                  </a:lnTo>
                  <a:lnTo>
                    <a:pt x="431" y="2013"/>
                  </a:lnTo>
                  <a:lnTo>
                    <a:pt x="431" y="2013"/>
                  </a:lnTo>
                  <a:lnTo>
                    <a:pt x="719" y="1984"/>
                  </a:lnTo>
                  <a:lnTo>
                    <a:pt x="1006" y="1926"/>
                  </a:lnTo>
                  <a:lnTo>
                    <a:pt x="1523" y="1725"/>
                  </a:lnTo>
                  <a:lnTo>
                    <a:pt x="1523" y="1725"/>
                  </a:lnTo>
                  <a:lnTo>
                    <a:pt x="1955" y="1553"/>
                  </a:lnTo>
                  <a:lnTo>
                    <a:pt x="2386" y="1380"/>
                  </a:lnTo>
                  <a:lnTo>
                    <a:pt x="2386" y="1380"/>
                  </a:lnTo>
                  <a:lnTo>
                    <a:pt x="2673" y="1237"/>
                  </a:lnTo>
                  <a:lnTo>
                    <a:pt x="2960" y="1093"/>
                  </a:lnTo>
                  <a:lnTo>
                    <a:pt x="2960" y="1093"/>
                  </a:lnTo>
                  <a:lnTo>
                    <a:pt x="3047" y="1064"/>
                  </a:lnTo>
                  <a:lnTo>
                    <a:pt x="3104" y="978"/>
                  </a:lnTo>
                  <a:lnTo>
                    <a:pt x="3219" y="834"/>
                  </a:lnTo>
                  <a:lnTo>
                    <a:pt x="3277" y="662"/>
                  </a:lnTo>
                  <a:lnTo>
                    <a:pt x="3277" y="461"/>
                  </a:lnTo>
                  <a:lnTo>
                    <a:pt x="3219" y="288"/>
                  </a:lnTo>
                  <a:lnTo>
                    <a:pt x="3133" y="144"/>
                  </a:lnTo>
                  <a:lnTo>
                    <a:pt x="3047" y="87"/>
                  </a:lnTo>
                  <a:lnTo>
                    <a:pt x="2960" y="29"/>
                  </a:lnTo>
                  <a:lnTo>
                    <a:pt x="2874" y="1"/>
                  </a:lnTo>
                  <a:lnTo>
                    <a:pt x="2788" y="1"/>
                  </a:lnTo>
                </a:path>
              </a:pathLst>
            </a:custGeom>
            <a:solidFill>
              <a:srgbClr val="A49178">
                <a:alpha val="29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14"/>
            <p:cNvSpPr/>
            <p:nvPr/>
          </p:nvSpPr>
          <p:spPr>
            <a:xfrm>
              <a:off x="1339725" y="3802700"/>
              <a:ext cx="74025" cy="46725"/>
            </a:xfrm>
            <a:custGeom>
              <a:avLst/>
              <a:gdLst/>
              <a:ahLst/>
              <a:cxnLst/>
              <a:rect l="l" t="t" r="r" b="b"/>
              <a:pathLst>
                <a:path w="2961" h="1869" extrusionOk="0">
                  <a:moveTo>
                    <a:pt x="2299" y="1"/>
                  </a:moveTo>
                  <a:lnTo>
                    <a:pt x="2127" y="58"/>
                  </a:lnTo>
                  <a:lnTo>
                    <a:pt x="1926" y="116"/>
                  </a:lnTo>
                  <a:lnTo>
                    <a:pt x="1552" y="288"/>
                  </a:lnTo>
                  <a:lnTo>
                    <a:pt x="1207" y="489"/>
                  </a:lnTo>
                  <a:lnTo>
                    <a:pt x="834" y="662"/>
                  </a:lnTo>
                  <a:lnTo>
                    <a:pt x="546" y="805"/>
                  </a:lnTo>
                  <a:lnTo>
                    <a:pt x="402" y="892"/>
                  </a:lnTo>
                  <a:lnTo>
                    <a:pt x="259" y="978"/>
                  </a:lnTo>
                  <a:lnTo>
                    <a:pt x="115" y="1093"/>
                  </a:lnTo>
                  <a:lnTo>
                    <a:pt x="29" y="1237"/>
                  </a:lnTo>
                  <a:lnTo>
                    <a:pt x="0" y="1380"/>
                  </a:lnTo>
                  <a:lnTo>
                    <a:pt x="0" y="1466"/>
                  </a:lnTo>
                  <a:lnTo>
                    <a:pt x="29" y="1553"/>
                  </a:lnTo>
                  <a:lnTo>
                    <a:pt x="29" y="1610"/>
                  </a:lnTo>
                  <a:lnTo>
                    <a:pt x="86" y="1696"/>
                  </a:lnTo>
                  <a:lnTo>
                    <a:pt x="201" y="1783"/>
                  </a:lnTo>
                  <a:lnTo>
                    <a:pt x="287" y="1840"/>
                  </a:lnTo>
                  <a:lnTo>
                    <a:pt x="402" y="1869"/>
                  </a:lnTo>
                  <a:lnTo>
                    <a:pt x="690" y="1840"/>
                  </a:lnTo>
                  <a:lnTo>
                    <a:pt x="977" y="1754"/>
                  </a:lnTo>
                  <a:lnTo>
                    <a:pt x="1495" y="1553"/>
                  </a:lnTo>
                  <a:lnTo>
                    <a:pt x="2012" y="1352"/>
                  </a:lnTo>
                  <a:lnTo>
                    <a:pt x="2271" y="1265"/>
                  </a:lnTo>
                  <a:lnTo>
                    <a:pt x="2501" y="1179"/>
                  </a:lnTo>
                  <a:lnTo>
                    <a:pt x="2644" y="1122"/>
                  </a:lnTo>
                  <a:lnTo>
                    <a:pt x="2730" y="1064"/>
                  </a:lnTo>
                  <a:lnTo>
                    <a:pt x="2817" y="1007"/>
                  </a:lnTo>
                  <a:lnTo>
                    <a:pt x="2874" y="920"/>
                  </a:lnTo>
                  <a:lnTo>
                    <a:pt x="2932" y="805"/>
                  </a:lnTo>
                  <a:lnTo>
                    <a:pt x="2960" y="719"/>
                  </a:lnTo>
                  <a:lnTo>
                    <a:pt x="2960" y="518"/>
                  </a:lnTo>
                  <a:lnTo>
                    <a:pt x="2932" y="317"/>
                  </a:lnTo>
                  <a:lnTo>
                    <a:pt x="2874" y="231"/>
                  </a:lnTo>
                  <a:lnTo>
                    <a:pt x="2788" y="173"/>
                  </a:lnTo>
                  <a:lnTo>
                    <a:pt x="2730" y="87"/>
                  </a:lnTo>
                  <a:lnTo>
                    <a:pt x="2615" y="58"/>
                  </a:lnTo>
                  <a:lnTo>
                    <a:pt x="2529" y="29"/>
                  </a:lnTo>
                  <a:lnTo>
                    <a:pt x="2386" y="1"/>
                  </a:lnTo>
                  <a:close/>
                </a:path>
              </a:pathLst>
            </a:custGeom>
            <a:solidFill>
              <a:srgbClr val="A49178">
                <a:alpha val="29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14"/>
            <p:cNvSpPr/>
            <p:nvPr/>
          </p:nvSpPr>
          <p:spPr>
            <a:xfrm>
              <a:off x="1339725" y="3802700"/>
              <a:ext cx="74025" cy="46725"/>
            </a:xfrm>
            <a:custGeom>
              <a:avLst/>
              <a:gdLst/>
              <a:ahLst/>
              <a:cxnLst/>
              <a:rect l="l" t="t" r="r" b="b"/>
              <a:pathLst>
                <a:path w="2961" h="1869" fill="none" extrusionOk="0">
                  <a:moveTo>
                    <a:pt x="2386" y="1"/>
                  </a:moveTo>
                  <a:lnTo>
                    <a:pt x="2386" y="1"/>
                  </a:lnTo>
                  <a:lnTo>
                    <a:pt x="2299" y="1"/>
                  </a:lnTo>
                  <a:lnTo>
                    <a:pt x="2299" y="1"/>
                  </a:lnTo>
                  <a:lnTo>
                    <a:pt x="2127" y="58"/>
                  </a:lnTo>
                  <a:lnTo>
                    <a:pt x="1926" y="116"/>
                  </a:lnTo>
                  <a:lnTo>
                    <a:pt x="1552" y="288"/>
                  </a:lnTo>
                  <a:lnTo>
                    <a:pt x="1207" y="489"/>
                  </a:lnTo>
                  <a:lnTo>
                    <a:pt x="834" y="662"/>
                  </a:lnTo>
                  <a:lnTo>
                    <a:pt x="834" y="662"/>
                  </a:lnTo>
                  <a:lnTo>
                    <a:pt x="546" y="805"/>
                  </a:lnTo>
                  <a:lnTo>
                    <a:pt x="402" y="892"/>
                  </a:lnTo>
                  <a:lnTo>
                    <a:pt x="259" y="978"/>
                  </a:lnTo>
                  <a:lnTo>
                    <a:pt x="115" y="1093"/>
                  </a:lnTo>
                  <a:lnTo>
                    <a:pt x="29" y="1237"/>
                  </a:lnTo>
                  <a:lnTo>
                    <a:pt x="0" y="1380"/>
                  </a:lnTo>
                  <a:lnTo>
                    <a:pt x="0" y="1466"/>
                  </a:lnTo>
                  <a:lnTo>
                    <a:pt x="29" y="1553"/>
                  </a:lnTo>
                  <a:lnTo>
                    <a:pt x="29" y="1553"/>
                  </a:lnTo>
                  <a:lnTo>
                    <a:pt x="29" y="1610"/>
                  </a:lnTo>
                  <a:lnTo>
                    <a:pt x="29" y="1610"/>
                  </a:lnTo>
                  <a:lnTo>
                    <a:pt x="86" y="1696"/>
                  </a:lnTo>
                  <a:lnTo>
                    <a:pt x="201" y="1783"/>
                  </a:lnTo>
                  <a:lnTo>
                    <a:pt x="287" y="1840"/>
                  </a:lnTo>
                  <a:lnTo>
                    <a:pt x="402" y="1869"/>
                  </a:lnTo>
                  <a:lnTo>
                    <a:pt x="402" y="1869"/>
                  </a:lnTo>
                  <a:lnTo>
                    <a:pt x="402" y="1869"/>
                  </a:lnTo>
                  <a:lnTo>
                    <a:pt x="402" y="1869"/>
                  </a:lnTo>
                  <a:lnTo>
                    <a:pt x="690" y="1840"/>
                  </a:lnTo>
                  <a:lnTo>
                    <a:pt x="977" y="1754"/>
                  </a:lnTo>
                  <a:lnTo>
                    <a:pt x="1495" y="1553"/>
                  </a:lnTo>
                  <a:lnTo>
                    <a:pt x="1495" y="1553"/>
                  </a:lnTo>
                  <a:lnTo>
                    <a:pt x="2012" y="1352"/>
                  </a:lnTo>
                  <a:lnTo>
                    <a:pt x="2271" y="1265"/>
                  </a:lnTo>
                  <a:lnTo>
                    <a:pt x="2501" y="1179"/>
                  </a:lnTo>
                  <a:lnTo>
                    <a:pt x="2501" y="1179"/>
                  </a:lnTo>
                  <a:lnTo>
                    <a:pt x="2644" y="1122"/>
                  </a:lnTo>
                  <a:lnTo>
                    <a:pt x="2730" y="1064"/>
                  </a:lnTo>
                  <a:lnTo>
                    <a:pt x="2817" y="1007"/>
                  </a:lnTo>
                  <a:lnTo>
                    <a:pt x="2874" y="920"/>
                  </a:lnTo>
                  <a:lnTo>
                    <a:pt x="2932" y="805"/>
                  </a:lnTo>
                  <a:lnTo>
                    <a:pt x="2960" y="719"/>
                  </a:lnTo>
                  <a:lnTo>
                    <a:pt x="2960" y="518"/>
                  </a:lnTo>
                  <a:lnTo>
                    <a:pt x="2932" y="317"/>
                  </a:lnTo>
                  <a:lnTo>
                    <a:pt x="2874" y="231"/>
                  </a:lnTo>
                  <a:lnTo>
                    <a:pt x="2788" y="173"/>
                  </a:lnTo>
                  <a:lnTo>
                    <a:pt x="2730" y="87"/>
                  </a:lnTo>
                  <a:lnTo>
                    <a:pt x="2615" y="58"/>
                  </a:lnTo>
                  <a:lnTo>
                    <a:pt x="2529" y="29"/>
                  </a:lnTo>
                  <a:lnTo>
                    <a:pt x="2386" y="1"/>
                  </a:lnTo>
                </a:path>
              </a:pathLst>
            </a:custGeom>
            <a:solidFill>
              <a:srgbClr val="A49178">
                <a:alpha val="29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14"/>
            <p:cNvSpPr/>
            <p:nvPr/>
          </p:nvSpPr>
          <p:spPr>
            <a:xfrm>
              <a:off x="1530125" y="3886050"/>
              <a:ext cx="79050" cy="43850"/>
            </a:xfrm>
            <a:custGeom>
              <a:avLst/>
              <a:gdLst/>
              <a:ahLst/>
              <a:cxnLst/>
              <a:rect l="l" t="t" r="r" b="b"/>
              <a:pathLst>
                <a:path w="3162" h="1754" extrusionOk="0">
                  <a:moveTo>
                    <a:pt x="2645" y="1"/>
                  </a:moveTo>
                  <a:lnTo>
                    <a:pt x="2472" y="29"/>
                  </a:lnTo>
                  <a:lnTo>
                    <a:pt x="2328" y="144"/>
                  </a:lnTo>
                  <a:lnTo>
                    <a:pt x="2213" y="231"/>
                  </a:lnTo>
                  <a:lnTo>
                    <a:pt x="2098" y="288"/>
                  </a:lnTo>
                  <a:lnTo>
                    <a:pt x="1840" y="403"/>
                  </a:lnTo>
                  <a:lnTo>
                    <a:pt x="1322" y="575"/>
                  </a:lnTo>
                  <a:lnTo>
                    <a:pt x="748" y="834"/>
                  </a:lnTo>
                  <a:lnTo>
                    <a:pt x="144" y="1093"/>
                  </a:lnTo>
                  <a:lnTo>
                    <a:pt x="87" y="1150"/>
                  </a:lnTo>
                  <a:lnTo>
                    <a:pt x="29" y="1236"/>
                  </a:lnTo>
                  <a:lnTo>
                    <a:pt x="0" y="1323"/>
                  </a:lnTo>
                  <a:lnTo>
                    <a:pt x="0" y="1380"/>
                  </a:lnTo>
                  <a:lnTo>
                    <a:pt x="0" y="1466"/>
                  </a:lnTo>
                  <a:lnTo>
                    <a:pt x="58" y="1553"/>
                  </a:lnTo>
                  <a:lnTo>
                    <a:pt x="115" y="1610"/>
                  </a:lnTo>
                  <a:lnTo>
                    <a:pt x="173" y="1668"/>
                  </a:lnTo>
                  <a:lnTo>
                    <a:pt x="345" y="1725"/>
                  </a:lnTo>
                  <a:lnTo>
                    <a:pt x="518" y="1754"/>
                  </a:lnTo>
                  <a:lnTo>
                    <a:pt x="834" y="1725"/>
                  </a:lnTo>
                  <a:lnTo>
                    <a:pt x="1121" y="1639"/>
                  </a:lnTo>
                  <a:lnTo>
                    <a:pt x="1667" y="1438"/>
                  </a:lnTo>
                  <a:lnTo>
                    <a:pt x="2357" y="1236"/>
                  </a:lnTo>
                  <a:lnTo>
                    <a:pt x="2673" y="1122"/>
                  </a:lnTo>
                  <a:lnTo>
                    <a:pt x="2817" y="1035"/>
                  </a:lnTo>
                  <a:lnTo>
                    <a:pt x="2989" y="920"/>
                  </a:lnTo>
                  <a:lnTo>
                    <a:pt x="3104" y="805"/>
                  </a:lnTo>
                  <a:lnTo>
                    <a:pt x="3162" y="633"/>
                  </a:lnTo>
                  <a:lnTo>
                    <a:pt x="3162" y="489"/>
                  </a:lnTo>
                  <a:lnTo>
                    <a:pt x="3104" y="346"/>
                  </a:lnTo>
                  <a:lnTo>
                    <a:pt x="3047" y="202"/>
                  </a:lnTo>
                  <a:lnTo>
                    <a:pt x="2932" y="116"/>
                  </a:lnTo>
                  <a:lnTo>
                    <a:pt x="2788" y="29"/>
                  </a:lnTo>
                  <a:lnTo>
                    <a:pt x="2645" y="1"/>
                  </a:lnTo>
                  <a:close/>
                </a:path>
              </a:pathLst>
            </a:custGeom>
            <a:solidFill>
              <a:srgbClr val="A49178">
                <a:alpha val="29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14"/>
            <p:cNvSpPr/>
            <p:nvPr/>
          </p:nvSpPr>
          <p:spPr>
            <a:xfrm>
              <a:off x="1530125" y="3886050"/>
              <a:ext cx="79050" cy="43850"/>
            </a:xfrm>
            <a:custGeom>
              <a:avLst/>
              <a:gdLst/>
              <a:ahLst/>
              <a:cxnLst/>
              <a:rect l="l" t="t" r="r" b="b"/>
              <a:pathLst>
                <a:path w="3162" h="1754" fill="none" extrusionOk="0">
                  <a:moveTo>
                    <a:pt x="2645" y="1"/>
                  </a:moveTo>
                  <a:lnTo>
                    <a:pt x="2645" y="1"/>
                  </a:lnTo>
                  <a:lnTo>
                    <a:pt x="2472" y="29"/>
                  </a:lnTo>
                  <a:lnTo>
                    <a:pt x="2328" y="144"/>
                  </a:lnTo>
                  <a:lnTo>
                    <a:pt x="2328" y="144"/>
                  </a:lnTo>
                  <a:lnTo>
                    <a:pt x="2213" y="231"/>
                  </a:lnTo>
                  <a:lnTo>
                    <a:pt x="2098" y="288"/>
                  </a:lnTo>
                  <a:lnTo>
                    <a:pt x="1840" y="403"/>
                  </a:lnTo>
                  <a:lnTo>
                    <a:pt x="1322" y="575"/>
                  </a:lnTo>
                  <a:lnTo>
                    <a:pt x="1322" y="575"/>
                  </a:lnTo>
                  <a:lnTo>
                    <a:pt x="748" y="834"/>
                  </a:lnTo>
                  <a:lnTo>
                    <a:pt x="144" y="1093"/>
                  </a:lnTo>
                  <a:lnTo>
                    <a:pt x="144" y="1093"/>
                  </a:lnTo>
                  <a:lnTo>
                    <a:pt x="87" y="1150"/>
                  </a:lnTo>
                  <a:lnTo>
                    <a:pt x="29" y="1236"/>
                  </a:lnTo>
                  <a:lnTo>
                    <a:pt x="0" y="1323"/>
                  </a:lnTo>
                  <a:lnTo>
                    <a:pt x="0" y="1380"/>
                  </a:lnTo>
                  <a:lnTo>
                    <a:pt x="0" y="1466"/>
                  </a:lnTo>
                  <a:lnTo>
                    <a:pt x="58" y="1553"/>
                  </a:lnTo>
                  <a:lnTo>
                    <a:pt x="115" y="1610"/>
                  </a:lnTo>
                  <a:lnTo>
                    <a:pt x="173" y="1668"/>
                  </a:lnTo>
                  <a:lnTo>
                    <a:pt x="173" y="1668"/>
                  </a:lnTo>
                  <a:lnTo>
                    <a:pt x="345" y="1725"/>
                  </a:lnTo>
                  <a:lnTo>
                    <a:pt x="518" y="1754"/>
                  </a:lnTo>
                  <a:lnTo>
                    <a:pt x="518" y="1754"/>
                  </a:lnTo>
                  <a:lnTo>
                    <a:pt x="834" y="1725"/>
                  </a:lnTo>
                  <a:lnTo>
                    <a:pt x="1121" y="1639"/>
                  </a:lnTo>
                  <a:lnTo>
                    <a:pt x="1667" y="1438"/>
                  </a:lnTo>
                  <a:lnTo>
                    <a:pt x="1667" y="1438"/>
                  </a:lnTo>
                  <a:lnTo>
                    <a:pt x="2357" y="1236"/>
                  </a:lnTo>
                  <a:lnTo>
                    <a:pt x="2673" y="1122"/>
                  </a:lnTo>
                  <a:lnTo>
                    <a:pt x="2817" y="1035"/>
                  </a:lnTo>
                  <a:lnTo>
                    <a:pt x="2989" y="920"/>
                  </a:lnTo>
                  <a:lnTo>
                    <a:pt x="2989" y="920"/>
                  </a:lnTo>
                  <a:lnTo>
                    <a:pt x="3104" y="805"/>
                  </a:lnTo>
                  <a:lnTo>
                    <a:pt x="3162" y="633"/>
                  </a:lnTo>
                  <a:lnTo>
                    <a:pt x="3162" y="489"/>
                  </a:lnTo>
                  <a:lnTo>
                    <a:pt x="3104" y="346"/>
                  </a:lnTo>
                  <a:lnTo>
                    <a:pt x="3047" y="202"/>
                  </a:lnTo>
                  <a:lnTo>
                    <a:pt x="2932" y="116"/>
                  </a:lnTo>
                  <a:lnTo>
                    <a:pt x="2788" y="29"/>
                  </a:lnTo>
                  <a:lnTo>
                    <a:pt x="2645" y="1"/>
                  </a:lnTo>
                </a:path>
              </a:pathLst>
            </a:custGeom>
            <a:solidFill>
              <a:srgbClr val="A49178">
                <a:alpha val="29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14"/>
            <p:cNvSpPr/>
            <p:nvPr/>
          </p:nvSpPr>
          <p:spPr>
            <a:xfrm>
              <a:off x="1564600" y="3983050"/>
              <a:ext cx="69025" cy="50325"/>
            </a:xfrm>
            <a:custGeom>
              <a:avLst/>
              <a:gdLst/>
              <a:ahLst/>
              <a:cxnLst/>
              <a:rect l="l" t="t" r="r" b="b"/>
              <a:pathLst>
                <a:path w="2761" h="2013" extrusionOk="0">
                  <a:moveTo>
                    <a:pt x="2128" y="1"/>
                  </a:moveTo>
                  <a:lnTo>
                    <a:pt x="1984" y="58"/>
                  </a:lnTo>
                  <a:lnTo>
                    <a:pt x="1754" y="173"/>
                  </a:lnTo>
                  <a:lnTo>
                    <a:pt x="1524" y="346"/>
                  </a:lnTo>
                  <a:lnTo>
                    <a:pt x="1064" y="662"/>
                  </a:lnTo>
                  <a:lnTo>
                    <a:pt x="547" y="949"/>
                  </a:lnTo>
                  <a:lnTo>
                    <a:pt x="317" y="1122"/>
                  </a:lnTo>
                  <a:lnTo>
                    <a:pt x="87" y="1323"/>
                  </a:lnTo>
                  <a:lnTo>
                    <a:pt x="30" y="1409"/>
                  </a:lnTo>
                  <a:lnTo>
                    <a:pt x="1" y="1524"/>
                  </a:lnTo>
                  <a:lnTo>
                    <a:pt x="1" y="1639"/>
                  </a:lnTo>
                  <a:lnTo>
                    <a:pt x="30" y="1754"/>
                  </a:lnTo>
                  <a:lnTo>
                    <a:pt x="87" y="1869"/>
                  </a:lnTo>
                  <a:lnTo>
                    <a:pt x="145" y="1926"/>
                  </a:lnTo>
                  <a:lnTo>
                    <a:pt x="260" y="1984"/>
                  </a:lnTo>
                  <a:lnTo>
                    <a:pt x="375" y="2013"/>
                  </a:lnTo>
                  <a:lnTo>
                    <a:pt x="490" y="1984"/>
                  </a:lnTo>
                  <a:lnTo>
                    <a:pt x="777" y="1898"/>
                  </a:lnTo>
                  <a:lnTo>
                    <a:pt x="1036" y="1783"/>
                  </a:lnTo>
                  <a:lnTo>
                    <a:pt x="1524" y="1495"/>
                  </a:lnTo>
                  <a:lnTo>
                    <a:pt x="2013" y="1208"/>
                  </a:lnTo>
                  <a:lnTo>
                    <a:pt x="2530" y="920"/>
                  </a:lnTo>
                  <a:lnTo>
                    <a:pt x="2588" y="892"/>
                  </a:lnTo>
                  <a:lnTo>
                    <a:pt x="2674" y="805"/>
                  </a:lnTo>
                  <a:lnTo>
                    <a:pt x="2731" y="719"/>
                  </a:lnTo>
                  <a:lnTo>
                    <a:pt x="2760" y="633"/>
                  </a:lnTo>
                  <a:lnTo>
                    <a:pt x="2760" y="518"/>
                  </a:lnTo>
                  <a:lnTo>
                    <a:pt x="2760" y="403"/>
                  </a:lnTo>
                  <a:lnTo>
                    <a:pt x="2731" y="317"/>
                  </a:lnTo>
                  <a:lnTo>
                    <a:pt x="2703" y="231"/>
                  </a:lnTo>
                  <a:lnTo>
                    <a:pt x="2616" y="116"/>
                  </a:lnTo>
                  <a:lnTo>
                    <a:pt x="2501" y="58"/>
                  </a:lnTo>
                  <a:lnTo>
                    <a:pt x="2386" y="1"/>
                  </a:lnTo>
                  <a:close/>
                </a:path>
              </a:pathLst>
            </a:custGeom>
            <a:solidFill>
              <a:srgbClr val="A49178">
                <a:alpha val="29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14"/>
            <p:cNvSpPr/>
            <p:nvPr/>
          </p:nvSpPr>
          <p:spPr>
            <a:xfrm>
              <a:off x="1564600" y="3983050"/>
              <a:ext cx="69025" cy="50325"/>
            </a:xfrm>
            <a:custGeom>
              <a:avLst/>
              <a:gdLst/>
              <a:ahLst/>
              <a:cxnLst/>
              <a:rect l="l" t="t" r="r" b="b"/>
              <a:pathLst>
                <a:path w="2761" h="2013" fill="none" extrusionOk="0">
                  <a:moveTo>
                    <a:pt x="2271" y="1"/>
                  </a:moveTo>
                  <a:lnTo>
                    <a:pt x="2271" y="1"/>
                  </a:lnTo>
                  <a:lnTo>
                    <a:pt x="2128" y="1"/>
                  </a:lnTo>
                  <a:lnTo>
                    <a:pt x="1984" y="58"/>
                  </a:lnTo>
                  <a:lnTo>
                    <a:pt x="1984" y="58"/>
                  </a:lnTo>
                  <a:lnTo>
                    <a:pt x="1754" y="173"/>
                  </a:lnTo>
                  <a:lnTo>
                    <a:pt x="1524" y="346"/>
                  </a:lnTo>
                  <a:lnTo>
                    <a:pt x="1064" y="662"/>
                  </a:lnTo>
                  <a:lnTo>
                    <a:pt x="1064" y="662"/>
                  </a:lnTo>
                  <a:lnTo>
                    <a:pt x="547" y="949"/>
                  </a:lnTo>
                  <a:lnTo>
                    <a:pt x="317" y="1122"/>
                  </a:lnTo>
                  <a:lnTo>
                    <a:pt x="87" y="1323"/>
                  </a:lnTo>
                  <a:lnTo>
                    <a:pt x="87" y="1323"/>
                  </a:lnTo>
                  <a:lnTo>
                    <a:pt x="30" y="1409"/>
                  </a:lnTo>
                  <a:lnTo>
                    <a:pt x="1" y="1524"/>
                  </a:lnTo>
                  <a:lnTo>
                    <a:pt x="1" y="1639"/>
                  </a:lnTo>
                  <a:lnTo>
                    <a:pt x="30" y="1754"/>
                  </a:lnTo>
                  <a:lnTo>
                    <a:pt x="87" y="1869"/>
                  </a:lnTo>
                  <a:lnTo>
                    <a:pt x="145" y="1926"/>
                  </a:lnTo>
                  <a:lnTo>
                    <a:pt x="260" y="1984"/>
                  </a:lnTo>
                  <a:lnTo>
                    <a:pt x="375" y="2013"/>
                  </a:lnTo>
                  <a:lnTo>
                    <a:pt x="375" y="2013"/>
                  </a:lnTo>
                  <a:lnTo>
                    <a:pt x="490" y="1984"/>
                  </a:lnTo>
                  <a:lnTo>
                    <a:pt x="490" y="1984"/>
                  </a:lnTo>
                  <a:lnTo>
                    <a:pt x="777" y="1898"/>
                  </a:lnTo>
                  <a:lnTo>
                    <a:pt x="1036" y="1783"/>
                  </a:lnTo>
                  <a:lnTo>
                    <a:pt x="1524" y="1495"/>
                  </a:lnTo>
                  <a:lnTo>
                    <a:pt x="2013" y="1208"/>
                  </a:lnTo>
                  <a:lnTo>
                    <a:pt x="2530" y="920"/>
                  </a:lnTo>
                  <a:lnTo>
                    <a:pt x="2530" y="920"/>
                  </a:lnTo>
                  <a:lnTo>
                    <a:pt x="2588" y="892"/>
                  </a:lnTo>
                  <a:lnTo>
                    <a:pt x="2674" y="805"/>
                  </a:lnTo>
                  <a:lnTo>
                    <a:pt x="2731" y="719"/>
                  </a:lnTo>
                  <a:lnTo>
                    <a:pt x="2760" y="633"/>
                  </a:lnTo>
                  <a:lnTo>
                    <a:pt x="2760" y="518"/>
                  </a:lnTo>
                  <a:lnTo>
                    <a:pt x="2760" y="403"/>
                  </a:lnTo>
                  <a:lnTo>
                    <a:pt x="2731" y="317"/>
                  </a:lnTo>
                  <a:lnTo>
                    <a:pt x="2703" y="231"/>
                  </a:lnTo>
                  <a:lnTo>
                    <a:pt x="2703" y="231"/>
                  </a:lnTo>
                  <a:lnTo>
                    <a:pt x="2616" y="116"/>
                  </a:lnTo>
                  <a:lnTo>
                    <a:pt x="2501" y="58"/>
                  </a:lnTo>
                  <a:lnTo>
                    <a:pt x="2386" y="1"/>
                  </a:lnTo>
                  <a:lnTo>
                    <a:pt x="2271" y="1"/>
                  </a:lnTo>
                </a:path>
              </a:pathLst>
            </a:custGeom>
            <a:solidFill>
              <a:srgbClr val="A49178">
                <a:alpha val="29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14"/>
            <p:cNvSpPr/>
            <p:nvPr/>
          </p:nvSpPr>
          <p:spPr>
            <a:xfrm>
              <a:off x="1489875" y="4108800"/>
              <a:ext cx="70450" cy="75475"/>
            </a:xfrm>
            <a:custGeom>
              <a:avLst/>
              <a:gdLst/>
              <a:ahLst/>
              <a:cxnLst/>
              <a:rect l="l" t="t" r="r" b="b"/>
              <a:pathLst>
                <a:path w="2818" h="3019" extrusionOk="0">
                  <a:moveTo>
                    <a:pt x="2156" y="0"/>
                  </a:moveTo>
                  <a:lnTo>
                    <a:pt x="2042" y="29"/>
                  </a:lnTo>
                  <a:lnTo>
                    <a:pt x="1927" y="58"/>
                  </a:lnTo>
                  <a:lnTo>
                    <a:pt x="1812" y="144"/>
                  </a:lnTo>
                  <a:lnTo>
                    <a:pt x="1697" y="259"/>
                  </a:lnTo>
                  <a:lnTo>
                    <a:pt x="1467" y="546"/>
                  </a:lnTo>
                  <a:lnTo>
                    <a:pt x="1237" y="863"/>
                  </a:lnTo>
                  <a:lnTo>
                    <a:pt x="978" y="1207"/>
                  </a:lnTo>
                  <a:lnTo>
                    <a:pt x="691" y="1552"/>
                  </a:lnTo>
                  <a:lnTo>
                    <a:pt x="432" y="1811"/>
                  </a:lnTo>
                  <a:lnTo>
                    <a:pt x="202" y="2098"/>
                  </a:lnTo>
                  <a:lnTo>
                    <a:pt x="116" y="2242"/>
                  </a:lnTo>
                  <a:lnTo>
                    <a:pt x="30" y="2415"/>
                  </a:lnTo>
                  <a:lnTo>
                    <a:pt x="1" y="2587"/>
                  </a:lnTo>
                  <a:lnTo>
                    <a:pt x="1" y="2759"/>
                  </a:lnTo>
                  <a:lnTo>
                    <a:pt x="30" y="2874"/>
                  </a:lnTo>
                  <a:lnTo>
                    <a:pt x="87" y="2961"/>
                  </a:lnTo>
                  <a:lnTo>
                    <a:pt x="202" y="3018"/>
                  </a:lnTo>
                  <a:lnTo>
                    <a:pt x="403" y="3018"/>
                  </a:lnTo>
                  <a:lnTo>
                    <a:pt x="518" y="2961"/>
                  </a:lnTo>
                  <a:lnTo>
                    <a:pt x="1553" y="2041"/>
                  </a:lnTo>
                  <a:lnTo>
                    <a:pt x="2070" y="1581"/>
                  </a:lnTo>
                  <a:lnTo>
                    <a:pt x="2588" y="1121"/>
                  </a:lnTo>
                  <a:lnTo>
                    <a:pt x="2674" y="1035"/>
                  </a:lnTo>
                  <a:lnTo>
                    <a:pt x="2731" y="949"/>
                  </a:lnTo>
                  <a:lnTo>
                    <a:pt x="2789" y="834"/>
                  </a:lnTo>
                  <a:lnTo>
                    <a:pt x="2818" y="748"/>
                  </a:lnTo>
                  <a:lnTo>
                    <a:pt x="2818" y="575"/>
                  </a:lnTo>
                  <a:lnTo>
                    <a:pt x="2760" y="403"/>
                  </a:lnTo>
                  <a:lnTo>
                    <a:pt x="2645" y="230"/>
                  </a:lnTo>
                  <a:lnTo>
                    <a:pt x="2501" y="115"/>
                  </a:lnTo>
                  <a:lnTo>
                    <a:pt x="2358" y="29"/>
                  </a:lnTo>
                  <a:lnTo>
                    <a:pt x="2156" y="0"/>
                  </a:lnTo>
                  <a:close/>
                </a:path>
              </a:pathLst>
            </a:custGeom>
            <a:solidFill>
              <a:srgbClr val="A49178">
                <a:alpha val="29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14"/>
            <p:cNvSpPr/>
            <p:nvPr/>
          </p:nvSpPr>
          <p:spPr>
            <a:xfrm>
              <a:off x="1489875" y="4108800"/>
              <a:ext cx="70450" cy="75475"/>
            </a:xfrm>
            <a:custGeom>
              <a:avLst/>
              <a:gdLst/>
              <a:ahLst/>
              <a:cxnLst/>
              <a:rect l="l" t="t" r="r" b="b"/>
              <a:pathLst>
                <a:path w="2818" h="3019" fill="none" extrusionOk="0">
                  <a:moveTo>
                    <a:pt x="2156" y="0"/>
                  </a:moveTo>
                  <a:lnTo>
                    <a:pt x="2156" y="0"/>
                  </a:lnTo>
                  <a:lnTo>
                    <a:pt x="2042" y="29"/>
                  </a:lnTo>
                  <a:lnTo>
                    <a:pt x="1927" y="58"/>
                  </a:lnTo>
                  <a:lnTo>
                    <a:pt x="1812" y="144"/>
                  </a:lnTo>
                  <a:lnTo>
                    <a:pt x="1697" y="259"/>
                  </a:lnTo>
                  <a:lnTo>
                    <a:pt x="1697" y="259"/>
                  </a:lnTo>
                  <a:lnTo>
                    <a:pt x="1467" y="546"/>
                  </a:lnTo>
                  <a:lnTo>
                    <a:pt x="1237" y="863"/>
                  </a:lnTo>
                  <a:lnTo>
                    <a:pt x="1237" y="863"/>
                  </a:lnTo>
                  <a:lnTo>
                    <a:pt x="978" y="1207"/>
                  </a:lnTo>
                  <a:lnTo>
                    <a:pt x="691" y="1552"/>
                  </a:lnTo>
                  <a:lnTo>
                    <a:pt x="691" y="1552"/>
                  </a:lnTo>
                  <a:lnTo>
                    <a:pt x="432" y="1811"/>
                  </a:lnTo>
                  <a:lnTo>
                    <a:pt x="202" y="2098"/>
                  </a:lnTo>
                  <a:lnTo>
                    <a:pt x="116" y="2242"/>
                  </a:lnTo>
                  <a:lnTo>
                    <a:pt x="30" y="2415"/>
                  </a:lnTo>
                  <a:lnTo>
                    <a:pt x="1" y="2587"/>
                  </a:lnTo>
                  <a:lnTo>
                    <a:pt x="1" y="2759"/>
                  </a:lnTo>
                  <a:lnTo>
                    <a:pt x="1" y="2759"/>
                  </a:lnTo>
                  <a:lnTo>
                    <a:pt x="30" y="2874"/>
                  </a:lnTo>
                  <a:lnTo>
                    <a:pt x="87" y="2961"/>
                  </a:lnTo>
                  <a:lnTo>
                    <a:pt x="202" y="3018"/>
                  </a:lnTo>
                  <a:lnTo>
                    <a:pt x="317" y="3018"/>
                  </a:lnTo>
                  <a:lnTo>
                    <a:pt x="317" y="3018"/>
                  </a:lnTo>
                  <a:lnTo>
                    <a:pt x="403" y="3018"/>
                  </a:lnTo>
                  <a:lnTo>
                    <a:pt x="518" y="2961"/>
                  </a:lnTo>
                  <a:lnTo>
                    <a:pt x="518" y="2961"/>
                  </a:lnTo>
                  <a:lnTo>
                    <a:pt x="1553" y="2041"/>
                  </a:lnTo>
                  <a:lnTo>
                    <a:pt x="2070" y="1581"/>
                  </a:lnTo>
                  <a:lnTo>
                    <a:pt x="2588" y="1121"/>
                  </a:lnTo>
                  <a:lnTo>
                    <a:pt x="2588" y="1121"/>
                  </a:lnTo>
                  <a:lnTo>
                    <a:pt x="2674" y="1035"/>
                  </a:lnTo>
                  <a:lnTo>
                    <a:pt x="2731" y="949"/>
                  </a:lnTo>
                  <a:lnTo>
                    <a:pt x="2789" y="834"/>
                  </a:lnTo>
                  <a:lnTo>
                    <a:pt x="2818" y="748"/>
                  </a:lnTo>
                  <a:lnTo>
                    <a:pt x="2818" y="575"/>
                  </a:lnTo>
                  <a:lnTo>
                    <a:pt x="2760" y="403"/>
                  </a:lnTo>
                  <a:lnTo>
                    <a:pt x="2645" y="230"/>
                  </a:lnTo>
                  <a:lnTo>
                    <a:pt x="2501" y="115"/>
                  </a:lnTo>
                  <a:lnTo>
                    <a:pt x="2358" y="29"/>
                  </a:lnTo>
                  <a:lnTo>
                    <a:pt x="2156" y="0"/>
                  </a:lnTo>
                </a:path>
              </a:pathLst>
            </a:custGeom>
            <a:solidFill>
              <a:srgbClr val="A49178">
                <a:alpha val="29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14"/>
            <p:cNvSpPr/>
            <p:nvPr/>
          </p:nvSpPr>
          <p:spPr>
            <a:xfrm>
              <a:off x="1325350" y="4136100"/>
              <a:ext cx="61100" cy="61100"/>
            </a:xfrm>
            <a:custGeom>
              <a:avLst/>
              <a:gdLst/>
              <a:ahLst/>
              <a:cxnLst/>
              <a:rect l="l" t="t" r="r" b="b"/>
              <a:pathLst>
                <a:path w="2444" h="2444" extrusionOk="0">
                  <a:moveTo>
                    <a:pt x="1811" y="0"/>
                  </a:moveTo>
                  <a:lnTo>
                    <a:pt x="1667" y="29"/>
                  </a:lnTo>
                  <a:lnTo>
                    <a:pt x="1552" y="87"/>
                  </a:lnTo>
                  <a:lnTo>
                    <a:pt x="1437" y="173"/>
                  </a:lnTo>
                  <a:lnTo>
                    <a:pt x="1351" y="317"/>
                  </a:lnTo>
                  <a:lnTo>
                    <a:pt x="1179" y="547"/>
                  </a:lnTo>
                  <a:lnTo>
                    <a:pt x="1006" y="748"/>
                  </a:lnTo>
                  <a:lnTo>
                    <a:pt x="575" y="1150"/>
                  </a:lnTo>
                  <a:lnTo>
                    <a:pt x="374" y="1351"/>
                  </a:lnTo>
                  <a:lnTo>
                    <a:pt x="173" y="1581"/>
                  </a:lnTo>
                  <a:lnTo>
                    <a:pt x="115" y="1696"/>
                  </a:lnTo>
                  <a:lnTo>
                    <a:pt x="58" y="1811"/>
                  </a:lnTo>
                  <a:lnTo>
                    <a:pt x="29" y="1955"/>
                  </a:lnTo>
                  <a:lnTo>
                    <a:pt x="0" y="2099"/>
                  </a:lnTo>
                  <a:lnTo>
                    <a:pt x="29" y="2214"/>
                  </a:lnTo>
                  <a:lnTo>
                    <a:pt x="115" y="2328"/>
                  </a:lnTo>
                  <a:lnTo>
                    <a:pt x="230" y="2415"/>
                  </a:lnTo>
                  <a:lnTo>
                    <a:pt x="345" y="2443"/>
                  </a:lnTo>
                  <a:lnTo>
                    <a:pt x="374" y="2443"/>
                  </a:lnTo>
                  <a:lnTo>
                    <a:pt x="518" y="2415"/>
                  </a:lnTo>
                  <a:lnTo>
                    <a:pt x="690" y="2357"/>
                  </a:lnTo>
                  <a:lnTo>
                    <a:pt x="977" y="2185"/>
                  </a:lnTo>
                  <a:lnTo>
                    <a:pt x="1236" y="1984"/>
                  </a:lnTo>
                  <a:lnTo>
                    <a:pt x="1466" y="1782"/>
                  </a:lnTo>
                  <a:lnTo>
                    <a:pt x="1955" y="1323"/>
                  </a:lnTo>
                  <a:lnTo>
                    <a:pt x="2185" y="1121"/>
                  </a:lnTo>
                  <a:lnTo>
                    <a:pt x="2357" y="863"/>
                  </a:lnTo>
                  <a:lnTo>
                    <a:pt x="2443" y="690"/>
                  </a:lnTo>
                  <a:lnTo>
                    <a:pt x="2443" y="547"/>
                  </a:lnTo>
                  <a:lnTo>
                    <a:pt x="2414" y="403"/>
                  </a:lnTo>
                  <a:lnTo>
                    <a:pt x="2328" y="259"/>
                  </a:lnTo>
                  <a:lnTo>
                    <a:pt x="2213" y="144"/>
                  </a:lnTo>
                  <a:lnTo>
                    <a:pt x="2098" y="87"/>
                  </a:lnTo>
                  <a:lnTo>
                    <a:pt x="1955" y="29"/>
                  </a:lnTo>
                  <a:lnTo>
                    <a:pt x="1811" y="0"/>
                  </a:lnTo>
                  <a:close/>
                </a:path>
              </a:pathLst>
            </a:custGeom>
            <a:solidFill>
              <a:srgbClr val="A49178">
                <a:alpha val="29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14"/>
            <p:cNvSpPr/>
            <p:nvPr/>
          </p:nvSpPr>
          <p:spPr>
            <a:xfrm>
              <a:off x="1325350" y="4136100"/>
              <a:ext cx="61100" cy="61100"/>
            </a:xfrm>
            <a:custGeom>
              <a:avLst/>
              <a:gdLst/>
              <a:ahLst/>
              <a:cxnLst/>
              <a:rect l="l" t="t" r="r" b="b"/>
              <a:pathLst>
                <a:path w="2444" h="2444" fill="none" extrusionOk="0">
                  <a:moveTo>
                    <a:pt x="1811" y="0"/>
                  </a:moveTo>
                  <a:lnTo>
                    <a:pt x="1811" y="0"/>
                  </a:lnTo>
                  <a:lnTo>
                    <a:pt x="1667" y="29"/>
                  </a:lnTo>
                  <a:lnTo>
                    <a:pt x="1552" y="87"/>
                  </a:lnTo>
                  <a:lnTo>
                    <a:pt x="1437" y="173"/>
                  </a:lnTo>
                  <a:lnTo>
                    <a:pt x="1351" y="317"/>
                  </a:lnTo>
                  <a:lnTo>
                    <a:pt x="1351" y="317"/>
                  </a:lnTo>
                  <a:lnTo>
                    <a:pt x="1179" y="547"/>
                  </a:lnTo>
                  <a:lnTo>
                    <a:pt x="1006" y="748"/>
                  </a:lnTo>
                  <a:lnTo>
                    <a:pt x="575" y="1150"/>
                  </a:lnTo>
                  <a:lnTo>
                    <a:pt x="374" y="1351"/>
                  </a:lnTo>
                  <a:lnTo>
                    <a:pt x="173" y="1581"/>
                  </a:lnTo>
                  <a:lnTo>
                    <a:pt x="115" y="1696"/>
                  </a:lnTo>
                  <a:lnTo>
                    <a:pt x="58" y="1811"/>
                  </a:lnTo>
                  <a:lnTo>
                    <a:pt x="29" y="1955"/>
                  </a:lnTo>
                  <a:lnTo>
                    <a:pt x="0" y="2099"/>
                  </a:lnTo>
                  <a:lnTo>
                    <a:pt x="0" y="2099"/>
                  </a:lnTo>
                  <a:lnTo>
                    <a:pt x="29" y="2214"/>
                  </a:lnTo>
                  <a:lnTo>
                    <a:pt x="115" y="2328"/>
                  </a:lnTo>
                  <a:lnTo>
                    <a:pt x="230" y="2415"/>
                  </a:lnTo>
                  <a:lnTo>
                    <a:pt x="345" y="2443"/>
                  </a:lnTo>
                  <a:lnTo>
                    <a:pt x="345" y="2443"/>
                  </a:lnTo>
                  <a:lnTo>
                    <a:pt x="374" y="2443"/>
                  </a:lnTo>
                  <a:lnTo>
                    <a:pt x="374" y="2443"/>
                  </a:lnTo>
                  <a:lnTo>
                    <a:pt x="518" y="2415"/>
                  </a:lnTo>
                  <a:lnTo>
                    <a:pt x="690" y="2357"/>
                  </a:lnTo>
                  <a:lnTo>
                    <a:pt x="977" y="2185"/>
                  </a:lnTo>
                  <a:lnTo>
                    <a:pt x="1236" y="1984"/>
                  </a:lnTo>
                  <a:lnTo>
                    <a:pt x="1466" y="1782"/>
                  </a:lnTo>
                  <a:lnTo>
                    <a:pt x="1466" y="1782"/>
                  </a:lnTo>
                  <a:lnTo>
                    <a:pt x="1955" y="1323"/>
                  </a:lnTo>
                  <a:lnTo>
                    <a:pt x="2185" y="1121"/>
                  </a:lnTo>
                  <a:lnTo>
                    <a:pt x="2357" y="863"/>
                  </a:lnTo>
                  <a:lnTo>
                    <a:pt x="2357" y="863"/>
                  </a:lnTo>
                  <a:lnTo>
                    <a:pt x="2443" y="690"/>
                  </a:lnTo>
                  <a:lnTo>
                    <a:pt x="2443" y="547"/>
                  </a:lnTo>
                  <a:lnTo>
                    <a:pt x="2414" y="403"/>
                  </a:lnTo>
                  <a:lnTo>
                    <a:pt x="2328" y="259"/>
                  </a:lnTo>
                  <a:lnTo>
                    <a:pt x="2213" y="144"/>
                  </a:lnTo>
                  <a:lnTo>
                    <a:pt x="2098" y="87"/>
                  </a:lnTo>
                  <a:lnTo>
                    <a:pt x="1955" y="29"/>
                  </a:lnTo>
                  <a:lnTo>
                    <a:pt x="1811" y="0"/>
                  </a:lnTo>
                </a:path>
              </a:pathLst>
            </a:custGeom>
            <a:solidFill>
              <a:srgbClr val="A49178">
                <a:alpha val="29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14"/>
            <p:cNvSpPr/>
            <p:nvPr/>
          </p:nvSpPr>
          <p:spPr>
            <a:xfrm>
              <a:off x="1170850" y="4212975"/>
              <a:ext cx="53200" cy="72600"/>
            </a:xfrm>
            <a:custGeom>
              <a:avLst/>
              <a:gdLst/>
              <a:ahLst/>
              <a:cxnLst/>
              <a:rect l="l" t="t" r="r" b="b"/>
              <a:pathLst>
                <a:path w="2128" h="2904" extrusionOk="0">
                  <a:moveTo>
                    <a:pt x="1438" y="1"/>
                  </a:moveTo>
                  <a:lnTo>
                    <a:pt x="1323" y="58"/>
                  </a:lnTo>
                  <a:lnTo>
                    <a:pt x="1237" y="116"/>
                  </a:lnTo>
                  <a:lnTo>
                    <a:pt x="1179" y="231"/>
                  </a:lnTo>
                  <a:lnTo>
                    <a:pt x="720" y="1007"/>
                  </a:lnTo>
                  <a:lnTo>
                    <a:pt x="288" y="1783"/>
                  </a:lnTo>
                  <a:lnTo>
                    <a:pt x="173" y="2041"/>
                  </a:lnTo>
                  <a:lnTo>
                    <a:pt x="58" y="2271"/>
                  </a:lnTo>
                  <a:lnTo>
                    <a:pt x="30" y="2415"/>
                  </a:lnTo>
                  <a:lnTo>
                    <a:pt x="1" y="2530"/>
                  </a:lnTo>
                  <a:lnTo>
                    <a:pt x="30" y="2674"/>
                  </a:lnTo>
                  <a:lnTo>
                    <a:pt x="87" y="2789"/>
                  </a:lnTo>
                  <a:lnTo>
                    <a:pt x="173" y="2875"/>
                  </a:lnTo>
                  <a:lnTo>
                    <a:pt x="288" y="2904"/>
                  </a:lnTo>
                  <a:lnTo>
                    <a:pt x="375" y="2875"/>
                  </a:lnTo>
                  <a:lnTo>
                    <a:pt x="461" y="2817"/>
                  </a:lnTo>
                  <a:lnTo>
                    <a:pt x="518" y="2731"/>
                  </a:lnTo>
                  <a:lnTo>
                    <a:pt x="576" y="2645"/>
                  </a:lnTo>
                  <a:lnTo>
                    <a:pt x="576" y="2674"/>
                  </a:lnTo>
                  <a:lnTo>
                    <a:pt x="662" y="2587"/>
                  </a:lnTo>
                  <a:lnTo>
                    <a:pt x="777" y="2444"/>
                  </a:lnTo>
                  <a:lnTo>
                    <a:pt x="978" y="2185"/>
                  </a:lnTo>
                  <a:lnTo>
                    <a:pt x="1151" y="1926"/>
                  </a:lnTo>
                  <a:lnTo>
                    <a:pt x="1352" y="1639"/>
                  </a:lnTo>
                  <a:lnTo>
                    <a:pt x="1582" y="1380"/>
                  </a:lnTo>
                  <a:lnTo>
                    <a:pt x="2013" y="834"/>
                  </a:lnTo>
                  <a:lnTo>
                    <a:pt x="2099" y="691"/>
                  </a:lnTo>
                  <a:lnTo>
                    <a:pt x="2128" y="547"/>
                  </a:lnTo>
                  <a:lnTo>
                    <a:pt x="2099" y="403"/>
                  </a:lnTo>
                  <a:lnTo>
                    <a:pt x="2042" y="259"/>
                  </a:lnTo>
                  <a:lnTo>
                    <a:pt x="1927" y="144"/>
                  </a:lnTo>
                  <a:lnTo>
                    <a:pt x="1812" y="58"/>
                  </a:lnTo>
                  <a:lnTo>
                    <a:pt x="1668" y="29"/>
                  </a:lnTo>
                  <a:lnTo>
                    <a:pt x="1553" y="1"/>
                  </a:lnTo>
                  <a:close/>
                </a:path>
              </a:pathLst>
            </a:custGeom>
            <a:solidFill>
              <a:srgbClr val="A49178">
                <a:alpha val="29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14"/>
            <p:cNvSpPr/>
            <p:nvPr/>
          </p:nvSpPr>
          <p:spPr>
            <a:xfrm>
              <a:off x="1170850" y="4212975"/>
              <a:ext cx="53200" cy="72600"/>
            </a:xfrm>
            <a:custGeom>
              <a:avLst/>
              <a:gdLst/>
              <a:ahLst/>
              <a:cxnLst/>
              <a:rect l="l" t="t" r="r" b="b"/>
              <a:pathLst>
                <a:path w="2128" h="2904" fill="none" extrusionOk="0">
                  <a:moveTo>
                    <a:pt x="1553" y="1"/>
                  </a:moveTo>
                  <a:lnTo>
                    <a:pt x="1553" y="1"/>
                  </a:lnTo>
                  <a:lnTo>
                    <a:pt x="1438" y="1"/>
                  </a:lnTo>
                  <a:lnTo>
                    <a:pt x="1323" y="58"/>
                  </a:lnTo>
                  <a:lnTo>
                    <a:pt x="1237" y="116"/>
                  </a:lnTo>
                  <a:lnTo>
                    <a:pt x="1179" y="231"/>
                  </a:lnTo>
                  <a:lnTo>
                    <a:pt x="1179" y="231"/>
                  </a:lnTo>
                  <a:lnTo>
                    <a:pt x="720" y="1007"/>
                  </a:lnTo>
                  <a:lnTo>
                    <a:pt x="288" y="1783"/>
                  </a:lnTo>
                  <a:lnTo>
                    <a:pt x="288" y="1783"/>
                  </a:lnTo>
                  <a:lnTo>
                    <a:pt x="173" y="2041"/>
                  </a:lnTo>
                  <a:lnTo>
                    <a:pt x="58" y="2271"/>
                  </a:lnTo>
                  <a:lnTo>
                    <a:pt x="30" y="2415"/>
                  </a:lnTo>
                  <a:lnTo>
                    <a:pt x="1" y="2530"/>
                  </a:lnTo>
                  <a:lnTo>
                    <a:pt x="30" y="2674"/>
                  </a:lnTo>
                  <a:lnTo>
                    <a:pt x="87" y="2789"/>
                  </a:lnTo>
                  <a:lnTo>
                    <a:pt x="87" y="2789"/>
                  </a:lnTo>
                  <a:lnTo>
                    <a:pt x="173" y="2875"/>
                  </a:lnTo>
                  <a:lnTo>
                    <a:pt x="288" y="2904"/>
                  </a:lnTo>
                  <a:lnTo>
                    <a:pt x="288" y="2904"/>
                  </a:lnTo>
                  <a:lnTo>
                    <a:pt x="375" y="2875"/>
                  </a:lnTo>
                  <a:lnTo>
                    <a:pt x="461" y="2817"/>
                  </a:lnTo>
                  <a:lnTo>
                    <a:pt x="518" y="2731"/>
                  </a:lnTo>
                  <a:lnTo>
                    <a:pt x="576" y="2645"/>
                  </a:lnTo>
                  <a:lnTo>
                    <a:pt x="576" y="2645"/>
                  </a:lnTo>
                  <a:lnTo>
                    <a:pt x="576" y="2674"/>
                  </a:lnTo>
                  <a:lnTo>
                    <a:pt x="576" y="2674"/>
                  </a:lnTo>
                  <a:lnTo>
                    <a:pt x="662" y="2587"/>
                  </a:lnTo>
                  <a:lnTo>
                    <a:pt x="777" y="2444"/>
                  </a:lnTo>
                  <a:lnTo>
                    <a:pt x="777" y="2444"/>
                  </a:lnTo>
                  <a:lnTo>
                    <a:pt x="978" y="2185"/>
                  </a:lnTo>
                  <a:lnTo>
                    <a:pt x="1151" y="1926"/>
                  </a:lnTo>
                  <a:lnTo>
                    <a:pt x="1151" y="1926"/>
                  </a:lnTo>
                  <a:lnTo>
                    <a:pt x="1352" y="1639"/>
                  </a:lnTo>
                  <a:lnTo>
                    <a:pt x="1582" y="1380"/>
                  </a:lnTo>
                  <a:lnTo>
                    <a:pt x="2013" y="834"/>
                  </a:lnTo>
                  <a:lnTo>
                    <a:pt x="2013" y="834"/>
                  </a:lnTo>
                  <a:lnTo>
                    <a:pt x="2099" y="691"/>
                  </a:lnTo>
                  <a:lnTo>
                    <a:pt x="2128" y="547"/>
                  </a:lnTo>
                  <a:lnTo>
                    <a:pt x="2099" y="403"/>
                  </a:lnTo>
                  <a:lnTo>
                    <a:pt x="2042" y="259"/>
                  </a:lnTo>
                  <a:lnTo>
                    <a:pt x="1927" y="144"/>
                  </a:lnTo>
                  <a:lnTo>
                    <a:pt x="1812" y="58"/>
                  </a:lnTo>
                  <a:lnTo>
                    <a:pt x="1668" y="29"/>
                  </a:lnTo>
                  <a:lnTo>
                    <a:pt x="1553" y="1"/>
                  </a:lnTo>
                </a:path>
              </a:pathLst>
            </a:custGeom>
            <a:solidFill>
              <a:srgbClr val="A49178">
                <a:alpha val="29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14"/>
            <p:cNvSpPr/>
            <p:nvPr/>
          </p:nvSpPr>
          <p:spPr>
            <a:xfrm>
              <a:off x="1073150" y="4180650"/>
              <a:ext cx="47450" cy="69725"/>
            </a:xfrm>
            <a:custGeom>
              <a:avLst/>
              <a:gdLst/>
              <a:ahLst/>
              <a:cxnLst/>
              <a:rect l="l" t="t" r="r" b="b"/>
              <a:pathLst>
                <a:path w="1898" h="2789" extrusionOk="0">
                  <a:moveTo>
                    <a:pt x="1409" y="0"/>
                  </a:moveTo>
                  <a:lnTo>
                    <a:pt x="1265" y="29"/>
                  </a:lnTo>
                  <a:lnTo>
                    <a:pt x="1121" y="58"/>
                  </a:lnTo>
                  <a:lnTo>
                    <a:pt x="1006" y="115"/>
                  </a:lnTo>
                  <a:lnTo>
                    <a:pt x="920" y="173"/>
                  </a:lnTo>
                  <a:lnTo>
                    <a:pt x="747" y="345"/>
                  </a:lnTo>
                  <a:lnTo>
                    <a:pt x="604" y="575"/>
                  </a:lnTo>
                  <a:lnTo>
                    <a:pt x="518" y="834"/>
                  </a:lnTo>
                  <a:lnTo>
                    <a:pt x="431" y="1093"/>
                  </a:lnTo>
                  <a:lnTo>
                    <a:pt x="345" y="1351"/>
                  </a:lnTo>
                  <a:lnTo>
                    <a:pt x="230" y="1581"/>
                  </a:lnTo>
                  <a:lnTo>
                    <a:pt x="144" y="1840"/>
                  </a:lnTo>
                  <a:lnTo>
                    <a:pt x="29" y="2242"/>
                  </a:lnTo>
                  <a:lnTo>
                    <a:pt x="0" y="2443"/>
                  </a:lnTo>
                  <a:lnTo>
                    <a:pt x="0" y="2616"/>
                  </a:lnTo>
                  <a:lnTo>
                    <a:pt x="29" y="2673"/>
                  </a:lnTo>
                  <a:lnTo>
                    <a:pt x="58" y="2731"/>
                  </a:lnTo>
                  <a:lnTo>
                    <a:pt x="115" y="2760"/>
                  </a:lnTo>
                  <a:lnTo>
                    <a:pt x="201" y="2788"/>
                  </a:lnTo>
                  <a:lnTo>
                    <a:pt x="259" y="2760"/>
                  </a:lnTo>
                  <a:lnTo>
                    <a:pt x="374" y="2731"/>
                  </a:lnTo>
                  <a:lnTo>
                    <a:pt x="489" y="2645"/>
                  </a:lnTo>
                  <a:lnTo>
                    <a:pt x="604" y="2558"/>
                  </a:lnTo>
                  <a:lnTo>
                    <a:pt x="719" y="2443"/>
                  </a:lnTo>
                  <a:lnTo>
                    <a:pt x="920" y="2185"/>
                  </a:lnTo>
                  <a:lnTo>
                    <a:pt x="1064" y="1955"/>
                  </a:lnTo>
                  <a:lnTo>
                    <a:pt x="1265" y="1639"/>
                  </a:lnTo>
                  <a:lnTo>
                    <a:pt x="1466" y="1322"/>
                  </a:lnTo>
                  <a:lnTo>
                    <a:pt x="1610" y="1064"/>
                  </a:lnTo>
                  <a:lnTo>
                    <a:pt x="1725" y="978"/>
                  </a:lnTo>
                  <a:lnTo>
                    <a:pt x="1811" y="891"/>
                  </a:lnTo>
                  <a:lnTo>
                    <a:pt x="1868" y="776"/>
                  </a:lnTo>
                  <a:lnTo>
                    <a:pt x="1897" y="633"/>
                  </a:lnTo>
                  <a:lnTo>
                    <a:pt x="1897" y="460"/>
                  </a:lnTo>
                  <a:lnTo>
                    <a:pt x="1868" y="317"/>
                  </a:lnTo>
                  <a:lnTo>
                    <a:pt x="1782" y="202"/>
                  </a:lnTo>
                  <a:lnTo>
                    <a:pt x="1696" y="87"/>
                  </a:lnTo>
                  <a:lnTo>
                    <a:pt x="1581" y="29"/>
                  </a:lnTo>
                  <a:lnTo>
                    <a:pt x="1409" y="0"/>
                  </a:lnTo>
                  <a:close/>
                </a:path>
              </a:pathLst>
            </a:custGeom>
            <a:solidFill>
              <a:srgbClr val="A49178">
                <a:alpha val="29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14"/>
            <p:cNvSpPr/>
            <p:nvPr/>
          </p:nvSpPr>
          <p:spPr>
            <a:xfrm>
              <a:off x="1073150" y="4180650"/>
              <a:ext cx="47450" cy="69725"/>
            </a:xfrm>
            <a:custGeom>
              <a:avLst/>
              <a:gdLst/>
              <a:ahLst/>
              <a:cxnLst/>
              <a:rect l="l" t="t" r="r" b="b"/>
              <a:pathLst>
                <a:path w="1898" h="2789" fill="none" extrusionOk="0">
                  <a:moveTo>
                    <a:pt x="1409" y="0"/>
                  </a:moveTo>
                  <a:lnTo>
                    <a:pt x="1409" y="0"/>
                  </a:lnTo>
                  <a:lnTo>
                    <a:pt x="1409" y="0"/>
                  </a:lnTo>
                  <a:lnTo>
                    <a:pt x="1409" y="0"/>
                  </a:lnTo>
                  <a:lnTo>
                    <a:pt x="1265" y="29"/>
                  </a:lnTo>
                  <a:lnTo>
                    <a:pt x="1121" y="58"/>
                  </a:lnTo>
                  <a:lnTo>
                    <a:pt x="1006" y="115"/>
                  </a:lnTo>
                  <a:lnTo>
                    <a:pt x="920" y="173"/>
                  </a:lnTo>
                  <a:lnTo>
                    <a:pt x="747" y="345"/>
                  </a:lnTo>
                  <a:lnTo>
                    <a:pt x="604" y="575"/>
                  </a:lnTo>
                  <a:lnTo>
                    <a:pt x="518" y="834"/>
                  </a:lnTo>
                  <a:lnTo>
                    <a:pt x="431" y="1093"/>
                  </a:lnTo>
                  <a:lnTo>
                    <a:pt x="345" y="1351"/>
                  </a:lnTo>
                  <a:lnTo>
                    <a:pt x="230" y="1581"/>
                  </a:lnTo>
                  <a:lnTo>
                    <a:pt x="230" y="1581"/>
                  </a:lnTo>
                  <a:lnTo>
                    <a:pt x="144" y="1840"/>
                  </a:lnTo>
                  <a:lnTo>
                    <a:pt x="29" y="2242"/>
                  </a:lnTo>
                  <a:lnTo>
                    <a:pt x="0" y="2443"/>
                  </a:lnTo>
                  <a:lnTo>
                    <a:pt x="0" y="2616"/>
                  </a:lnTo>
                  <a:lnTo>
                    <a:pt x="29" y="2673"/>
                  </a:lnTo>
                  <a:lnTo>
                    <a:pt x="58" y="2731"/>
                  </a:lnTo>
                  <a:lnTo>
                    <a:pt x="115" y="2760"/>
                  </a:lnTo>
                  <a:lnTo>
                    <a:pt x="201" y="2788"/>
                  </a:lnTo>
                  <a:lnTo>
                    <a:pt x="201" y="2788"/>
                  </a:lnTo>
                  <a:lnTo>
                    <a:pt x="259" y="2760"/>
                  </a:lnTo>
                  <a:lnTo>
                    <a:pt x="259" y="2760"/>
                  </a:lnTo>
                  <a:lnTo>
                    <a:pt x="374" y="2731"/>
                  </a:lnTo>
                  <a:lnTo>
                    <a:pt x="489" y="2645"/>
                  </a:lnTo>
                  <a:lnTo>
                    <a:pt x="604" y="2558"/>
                  </a:lnTo>
                  <a:lnTo>
                    <a:pt x="719" y="2443"/>
                  </a:lnTo>
                  <a:lnTo>
                    <a:pt x="920" y="2185"/>
                  </a:lnTo>
                  <a:lnTo>
                    <a:pt x="1064" y="1955"/>
                  </a:lnTo>
                  <a:lnTo>
                    <a:pt x="1064" y="1955"/>
                  </a:lnTo>
                  <a:lnTo>
                    <a:pt x="1265" y="1639"/>
                  </a:lnTo>
                  <a:lnTo>
                    <a:pt x="1466" y="1322"/>
                  </a:lnTo>
                  <a:lnTo>
                    <a:pt x="1466" y="1322"/>
                  </a:lnTo>
                  <a:lnTo>
                    <a:pt x="1610" y="1064"/>
                  </a:lnTo>
                  <a:lnTo>
                    <a:pt x="1610" y="1064"/>
                  </a:lnTo>
                  <a:lnTo>
                    <a:pt x="1725" y="978"/>
                  </a:lnTo>
                  <a:lnTo>
                    <a:pt x="1811" y="891"/>
                  </a:lnTo>
                  <a:lnTo>
                    <a:pt x="1811" y="891"/>
                  </a:lnTo>
                  <a:lnTo>
                    <a:pt x="1868" y="776"/>
                  </a:lnTo>
                  <a:lnTo>
                    <a:pt x="1897" y="633"/>
                  </a:lnTo>
                  <a:lnTo>
                    <a:pt x="1897" y="460"/>
                  </a:lnTo>
                  <a:lnTo>
                    <a:pt x="1868" y="317"/>
                  </a:lnTo>
                  <a:lnTo>
                    <a:pt x="1782" y="202"/>
                  </a:lnTo>
                  <a:lnTo>
                    <a:pt x="1696" y="87"/>
                  </a:lnTo>
                  <a:lnTo>
                    <a:pt x="1581" y="29"/>
                  </a:lnTo>
                  <a:lnTo>
                    <a:pt x="1409" y="0"/>
                  </a:lnTo>
                </a:path>
              </a:pathLst>
            </a:custGeom>
            <a:solidFill>
              <a:srgbClr val="A49178">
                <a:alpha val="29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14"/>
            <p:cNvSpPr/>
            <p:nvPr/>
          </p:nvSpPr>
          <p:spPr>
            <a:xfrm>
              <a:off x="1203925" y="4097300"/>
              <a:ext cx="69700" cy="56075"/>
            </a:xfrm>
            <a:custGeom>
              <a:avLst/>
              <a:gdLst/>
              <a:ahLst/>
              <a:cxnLst/>
              <a:rect l="l" t="t" r="r" b="b"/>
              <a:pathLst>
                <a:path w="2788" h="2243" extrusionOk="0">
                  <a:moveTo>
                    <a:pt x="2156" y="0"/>
                  </a:moveTo>
                  <a:lnTo>
                    <a:pt x="2012" y="87"/>
                  </a:lnTo>
                  <a:lnTo>
                    <a:pt x="1839" y="230"/>
                  </a:lnTo>
                  <a:lnTo>
                    <a:pt x="1667" y="374"/>
                  </a:lnTo>
                  <a:lnTo>
                    <a:pt x="1351" y="661"/>
                  </a:lnTo>
                  <a:lnTo>
                    <a:pt x="604" y="1265"/>
                  </a:lnTo>
                  <a:lnTo>
                    <a:pt x="374" y="1437"/>
                  </a:lnTo>
                  <a:lnTo>
                    <a:pt x="173" y="1639"/>
                  </a:lnTo>
                  <a:lnTo>
                    <a:pt x="86" y="1754"/>
                  </a:lnTo>
                  <a:lnTo>
                    <a:pt x="29" y="1869"/>
                  </a:lnTo>
                  <a:lnTo>
                    <a:pt x="0" y="1984"/>
                  </a:lnTo>
                  <a:lnTo>
                    <a:pt x="29" y="2127"/>
                  </a:lnTo>
                  <a:lnTo>
                    <a:pt x="58" y="2185"/>
                  </a:lnTo>
                  <a:lnTo>
                    <a:pt x="115" y="2214"/>
                  </a:lnTo>
                  <a:lnTo>
                    <a:pt x="230" y="2242"/>
                  </a:lnTo>
                  <a:lnTo>
                    <a:pt x="287" y="2242"/>
                  </a:lnTo>
                  <a:lnTo>
                    <a:pt x="345" y="2185"/>
                  </a:lnTo>
                  <a:lnTo>
                    <a:pt x="517" y="2127"/>
                  </a:lnTo>
                  <a:lnTo>
                    <a:pt x="661" y="2099"/>
                  </a:lnTo>
                  <a:lnTo>
                    <a:pt x="1063" y="1926"/>
                  </a:lnTo>
                  <a:lnTo>
                    <a:pt x="1408" y="1696"/>
                  </a:lnTo>
                  <a:lnTo>
                    <a:pt x="2041" y="1294"/>
                  </a:lnTo>
                  <a:lnTo>
                    <a:pt x="2357" y="1093"/>
                  </a:lnTo>
                  <a:lnTo>
                    <a:pt x="2644" y="834"/>
                  </a:lnTo>
                  <a:lnTo>
                    <a:pt x="2730" y="690"/>
                  </a:lnTo>
                  <a:lnTo>
                    <a:pt x="2788" y="547"/>
                  </a:lnTo>
                  <a:lnTo>
                    <a:pt x="2788" y="403"/>
                  </a:lnTo>
                  <a:lnTo>
                    <a:pt x="2759" y="288"/>
                  </a:lnTo>
                  <a:lnTo>
                    <a:pt x="2673" y="173"/>
                  </a:lnTo>
                  <a:lnTo>
                    <a:pt x="2587" y="58"/>
                  </a:lnTo>
                  <a:lnTo>
                    <a:pt x="2443" y="0"/>
                  </a:lnTo>
                  <a:close/>
                </a:path>
              </a:pathLst>
            </a:custGeom>
            <a:solidFill>
              <a:srgbClr val="A49178">
                <a:alpha val="29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14"/>
            <p:cNvSpPr/>
            <p:nvPr/>
          </p:nvSpPr>
          <p:spPr>
            <a:xfrm>
              <a:off x="1203925" y="4097300"/>
              <a:ext cx="69700" cy="56075"/>
            </a:xfrm>
            <a:custGeom>
              <a:avLst/>
              <a:gdLst/>
              <a:ahLst/>
              <a:cxnLst/>
              <a:rect l="l" t="t" r="r" b="b"/>
              <a:pathLst>
                <a:path w="2788" h="2243" fill="none" extrusionOk="0">
                  <a:moveTo>
                    <a:pt x="2328" y="0"/>
                  </a:moveTo>
                  <a:lnTo>
                    <a:pt x="2328" y="0"/>
                  </a:lnTo>
                  <a:lnTo>
                    <a:pt x="2156" y="0"/>
                  </a:lnTo>
                  <a:lnTo>
                    <a:pt x="2012" y="87"/>
                  </a:lnTo>
                  <a:lnTo>
                    <a:pt x="2012" y="87"/>
                  </a:lnTo>
                  <a:lnTo>
                    <a:pt x="1839" y="230"/>
                  </a:lnTo>
                  <a:lnTo>
                    <a:pt x="1667" y="374"/>
                  </a:lnTo>
                  <a:lnTo>
                    <a:pt x="1351" y="661"/>
                  </a:lnTo>
                  <a:lnTo>
                    <a:pt x="1351" y="661"/>
                  </a:lnTo>
                  <a:lnTo>
                    <a:pt x="604" y="1265"/>
                  </a:lnTo>
                  <a:lnTo>
                    <a:pt x="604" y="1265"/>
                  </a:lnTo>
                  <a:lnTo>
                    <a:pt x="374" y="1437"/>
                  </a:lnTo>
                  <a:lnTo>
                    <a:pt x="173" y="1639"/>
                  </a:lnTo>
                  <a:lnTo>
                    <a:pt x="86" y="1754"/>
                  </a:lnTo>
                  <a:lnTo>
                    <a:pt x="29" y="1869"/>
                  </a:lnTo>
                  <a:lnTo>
                    <a:pt x="0" y="1984"/>
                  </a:lnTo>
                  <a:lnTo>
                    <a:pt x="29" y="2127"/>
                  </a:lnTo>
                  <a:lnTo>
                    <a:pt x="29" y="2127"/>
                  </a:lnTo>
                  <a:lnTo>
                    <a:pt x="58" y="2185"/>
                  </a:lnTo>
                  <a:lnTo>
                    <a:pt x="115" y="2214"/>
                  </a:lnTo>
                  <a:lnTo>
                    <a:pt x="230" y="2242"/>
                  </a:lnTo>
                  <a:lnTo>
                    <a:pt x="230" y="2242"/>
                  </a:lnTo>
                  <a:lnTo>
                    <a:pt x="287" y="2242"/>
                  </a:lnTo>
                  <a:lnTo>
                    <a:pt x="345" y="2185"/>
                  </a:lnTo>
                  <a:lnTo>
                    <a:pt x="345" y="2185"/>
                  </a:lnTo>
                  <a:lnTo>
                    <a:pt x="517" y="2127"/>
                  </a:lnTo>
                  <a:lnTo>
                    <a:pt x="661" y="2099"/>
                  </a:lnTo>
                  <a:lnTo>
                    <a:pt x="661" y="2099"/>
                  </a:lnTo>
                  <a:lnTo>
                    <a:pt x="1063" y="1926"/>
                  </a:lnTo>
                  <a:lnTo>
                    <a:pt x="1408" y="1696"/>
                  </a:lnTo>
                  <a:lnTo>
                    <a:pt x="1408" y="1696"/>
                  </a:lnTo>
                  <a:lnTo>
                    <a:pt x="2041" y="1294"/>
                  </a:lnTo>
                  <a:lnTo>
                    <a:pt x="2357" y="1093"/>
                  </a:lnTo>
                  <a:lnTo>
                    <a:pt x="2644" y="834"/>
                  </a:lnTo>
                  <a:lnTo>
                    <a:pt x="2644" y="834"/>
                  </a:lnTo>
                  <a:lnTo>
                    <a:pt x="2730" y="690"/>
                  </a:lnTo>
                  <a:lnTo>
                    <a:pt x="2788" y="547"/>
                  </a:lnTo>
                  <a:lnTo>
                    <a:pt x="2788" y="403"/>
                  </a:lnTo>
                  <a:lnTo>
                    <a:pt x="2759" y="288"/>
                  </a:lnTo>
                  <a:lnTo>
                    <a:pt x="2673" y="173"/>
                  </a:lnTo>
                  <a:lnTo>
                    <a:pt x="2587" y="58"/>
                  </a:lnTo>
                  <a:lnTo>
                    <a:pt x="2443" y="0"/>
                  </a:lnTo>
                  <a:lnTo>
                    <a:pt x="2328" y="0"/>
                  </a:lnTo>
                </a:path>
              </a:pathLst>
            </a:custGeom>
            <a:solidFill>
              <a:srgbClr val="A49178">
                <a:alpha val="29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14"/>
            <p:cNvSpPr/>
            <p:nvPr/>
          </p:nvSpPr>
          <p:spPr>
            <a:xfrm>
              <a:off x="1102600" y="4062800"/>
              <a:ext cx="32350" cy="61825"/>
            </a:xfrm>
            <a:custGeom>
              <a:avLst/>
              <a:gdLst/>
              <a:ahLst/>
              <a:cxnLst/>
              <a:rect l="l" t="t" r="r" b="b"/>
              <a:pathLst>
                <a:path w="1294" h="2473" extrusionOk="0">
                  <a:moveTo>
                    <a:pt x="805" y="1"/>
                  </a:moveTo>
                  <a:lnTo>
                    <a:pt x="690" y="30"/>
                  </a:lnTo>
                  <a:lnTo>
                    <a:pt x="604" y="58"/>
                  </a:lnTo>
                  <a:lnTo>
                    <a:pt x="460" y="145"/>
                  </a:lnTo>
                  <a:lnTo>
                    <a:pt x="345" y="260"/>
                  </a:lnTo>
                  <a:lnTo>
                    <a:pt x="259" y="375"/>
                  </a:lnTo>
                  <a:lnTo>
                    <a:pt x="202" y="518"/>
                  </a:lnTo>
                  <a:lnTo>
                    <a:pt x="116" y="806"/>
                  </a:lnTo>
                  <a:lnTo>
                    <a:pt x="87" y="1122"/>
                  </a:lnTo>
                  <a:lnTo>
                    <a:pt x="29" y="1754"/>
                  </a:lnTo>
                  <a:lnTo>
                    <a:pt x="1" y="2070"/>
                  </a:lnTo>
                  <a:lnTo>
                    <a:pt x="29" y="2214"/>
                  </a:lnTo>
                  <a:lnTo>
                    <a:pt x="58" y="2358"/>
                  </a:lnTo>
                  <a:lnTo>
                    <a:pt x="87" y="2415"/>
                  </a:lnTo>
                  <a:lnTo>
                    <a:pt x="116" y="2444"/>
                  </a:lnTo>
                  <a:lnTo>
                    <a:pt x="231" y="2473"/>
                  </a:lnTo>
                  <a:lnTo>
                    <a:pt x="317" y="2444"/>
                  </a:lnTo>
                  <a:lnTo>
                    <a:pt x="374" y="2386"/>
                  </a:lnTo>
                  <a:lnTo>
                    <a:pt x="633" y="1927"/>
                  </a:lnTo>
                  <a:lnTo>
                    <a:pt x="834" y="1438"/>
                  </a:lnTo>
                  <a:lnTo>
                    <a:pt x="949" y="1237"/>
                  </a:lnTo>
                  <a:lnTo>
                    <a:pt x="1064" y="1064"/>
                  </a:lnTo>
                  <a:lnTo>
                    <a:pt x="1150" y="863"/>
                  </a:lnTo>
                  <a:lnTo>
                    <a:pt x="1265" y="662"/>
                  </a:lnTo>
                  <a:lnTo>
                    <a:pt x="1294" y="547"/>
                  </a:lnTo>
                  <a:lnTo>
                    <a:pt x="1294" y="432"/>
                  </a:lnTo>
                  <a:lnTo>
                    <a:pt x="1265" y="317"/>
                  </a:lnTo>
                  <a:lnTo>
                    <a:pt x="1179" y="231"/>
                  </a:lnTo>
                  <a:lnTo>
                    <a:pt x="1121" y="145"/>
                  </a:lnTo>
                  <a:lnTo>
                    <a:pt x="1007" y="58"/>
                  </a:lnTo>
                  <a:lnTo>
                    <a:pt x="920" y="30"/>
                  </a:lnTo>
                  <a:lnTo>
                    <a:pt x="805" y="1"/>
                  </a:lnTo>
                  <a:close/>
                </a:path>
              </a:pathLst>
            </a:custGeom>
            <a:solidFill>
              <a:srgbClr val="A49178">
                <a:alpha val="29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14"/>
            <p:cNvSpPr/>
            <p:nvPr/>
          </p:nvSpPr>
          <p:spPr>
            <a:xfrm>
              <a:off x="1102600" y="4062800"/>
              <a:ext cx="32350" cy="61825"/>
            </a:xfrm>
            <a:custGeom>
              <a:avLst/>
              <a:gdLst/>
              <a:ahLst/>
              <a:cxnLst/>
              <a:rect l="l" t="t" r="r" b="b"/>
              <a:pathLst>
                <a:path w="1294" h="2473" fill="none" extrusionOk="0">
                  <a:moveTo>
                    <a:pt x="805" y="1"/>
                  </a:moveTo>
                  <a:lnTo>
                    <a:pt x="805" y="1"/>
                  </a:lnTo>
                  <a:lnTo>
                    <a:pt x="690" y="30"/>
                  </a:lnTo>
                  <a:lnTo>
                    <a:pt x="604" y="58"/>
                  </a:lnTo>
                  <a:lnTo>
                    <a:pt x="604" y="58"/>
                  </a:lnTo>
                  <a:lnTo>
                    <a:pt x="460" y="145"/>
                  </a:lnTo>
                  <a:lnTo>
                    <a:pt x="345" y="260"/>
                  </a:lnTo>
                  <a:lnTo>
                    <a:pt x="259" y="375"/>
                  </a:lnTo>
                  <a:lnTo>
                    <a:pt x="202" y="518"/>
                  </a:lnTo>
                  <a:lnTo>
                    <a:pt x="116" y="806"/>
                  </a:lnTo>
                  <a:lnTo>
                    <a:pt x="87" y="1122"/>
                  </a:lnTo>
                  <a:lnTo>
                    <a:pt x="87" y="1122"/>
                  </a:lnTo>
                  <a:lnTo>
                    <a:pt x="29" y="1754"/>
                  </a:lnTo>
                  <a:lnTo>
                    <a:pt x="1" y="2070"/>
                  </a:lnTo>
                  <a:lnTo>
                    <a:pt x="29" y="2214"/>
                  </a:lnTo>
                  <a:lnTo>
                    <a:pt x="58" y="2358"/>
                  </a:lnTo>
                  <a:lnTo>
                    <a:pt x="58" y="2358"/>
                  </a:lnTo>
                  <a:lnTo>
                    <a:pt x="87" y="2415"/>
                  </a:lnTo>
                  <a:lnTo>
                    <a:pt x="116" y="2444"/>
                  </a:lnTo>
                  <a:lnTo>
                    <a:pt x="231" y="2473"/>
                  </a:lnTo>
                  <a:lnTo>
                    <a:pt x="231" y="2473"/>
                  </a:lnTo>
                  <a:lnTo>
                    <a:pt x="317" y="2444"/>
                  </a:lnTo>
                  <a:lnTo>
                    <a:pt x="374" y="2386"/>
                  </a:lnTo>
                  <a:lnTo>
                    <a:pt x="374" y="2386"/>
                  </a:lnTo>
                  <a:lnTo>
                    <a:pt x="633" y="1927"/>
                  </a:lnTo>
                  <a:lnTo>
                    <a:pt x="834" y="1438"/>
                  </a:lnTo>
                  <a:lnTo>
                    <a:pt x="834" y="1438"/>
                  </a:lnTo>
                  <a:lnTo>
                    <a:pt x="949" y="1237"/>
                  </a:lnTo>
                  <a:lnTo>
                    <a:pt x="1064" y="1064"/>
                  </a:lnTo>
                  <a:lnTo>
                    <a:pt x="1150" y="863"/>
                  </a:lnTo>
                  <a:lnTo>
                    <a:pt x="1265" y="662"/>
                  </a:lnTo>
                  <a:lnTo>
                    <a:pt x="1265" y="662"/>
                  </a:lnTo>
                  <a:lnTo>
                    <a:pt x="1294" y="547"/>
                  </a:lnTo>
                  <a:lnTo>
                    <a:pt x="1294" y="432"/>
                  </a:lnTo>
                  <a:lnTo>
                    <a:pt x="1265" y="317"/>
                  </a:lnTo>
                  <a:lnTo>
                    <a:pt x="1179" y="231"/>
                  </a:lnTo>
                  <a:lnTo>
                    <a:pt x="1121" y="145"/>
                  </a:lnTo>
                  <a:lnTo>
                    <a:pt x="1007" y="58"/>
                  </a:lnTo>
                  <a:lnTo>
                    <a:pt x="920" y="30"/>
                  </a:lnTo>
                  <a:lnTo>
                    <a:pt x="805" y="1"/>
                  </a:lnTo>
                </a:path>
              </a:pathLst>
            </a:custGeom>
            <a:solidFill>
              <a:srgbClr val="A49178">
                <a:alpha val="29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14"/>
            <p:cNvSpPr/>
            <p:nvPr/>
          </p:nvSpPr>
          <p:spPr>
            <a:xfrm>
              <a:off x="1533725" y="3791925"/>
              <a:ext cx="86225" cy="28050"/>
            </a:xfrm>
            <a:custGeom>
              <a:avLst/>
              <a:gdLst/>
              <a:ahLst/>
              <a:cxnLst/>
              <a:rect l="l" t="t" r="r" b="b"/>
              <a:pathLst>
                <a:path w="3449" h="1122" extrusionOk="0">
                  <a:moveTo>
                    <a:pt x="862" y="1"/>
                  </a:moveTo>
                  <a:lnTo>
                    <a:pt x="517" y="29"/>
                  </a:lnTo>
                  <a:lnTo>
                    <a:pt x="345" y="58"/>
                  </a:lnTo>
                  <a:lnTo>
                    <a:pt x="173" y="116"/>
                  </a:lnTo>
                  <a:lnTo>
                    <a:pt x="86" y="202"/>
                  </a:lnTo>
                  <a:lnTo>
                    <a:pt x="29" y="288"/>
                  </a:lnTo>
                  <a:lnTo>
                    <a:pt x="0" y="374"/>
                  </a:lnTo>
                  <a:lnTo>
                    <a:pt x="0" y="460"/>
                  </a:lnTo>
                  <a:lnTo>
                    <a:pt x="29" y="575"/>
                  </a:lnTo>
                  <a:lnTo>
                    <a:pt x="86" y="662"/>
                  </a:lnTo>
                  <a:lnTo>
                    <a:pt x="173" y="719"/>
                  </a:lnTo>
                  <a:lnTo>
                    <a:pt x="288" y="748"/>
                  </a:lnTo>
                  <a:lnTo>
                    <a:pt x="1006" y="863"/>
                  </a:lnTo>
                  <a:lnTo>
                    <a:pt x="1725" y="978"/>
                  </a:lnTo>
                  <a:lnTo>
                    <a:pt x="2213" y="1064"/>
                  </a:lnTo>
                  <a:lnTo>
                    <a:pt x="2443" y="1093"/>
                  </a:lnTo>
                  <a:lnTo>
                    <a:pt x="2702" y="1121"/>
                  </a:lnTo>
                  <a:lnTo>
                    <a:pt x="2845" y="1093"/>
                  </a:lnTo>
                  <a:lnTo>
                    <a:pt x="3018" y="1064"/>
                  </a:lnTo>
                  <a:lnTo>
                    <a:pt x="3162" y="1006"/>
                  </a:lnTo>
                  <a:lnTo>
                    <a:pt x="3305" y="920"/>
                  </a:lnTo>
                  <a:lnTo>
                    <a:pt x="3363" y="863"/>
                  </a:lnTo>
                  <a:lnTo>
                    <a:pt x="3420" y="805"/>
                  </a:lnTo>
                  <a:lnTo>
                    <a:pt x="3449" y="633"/>
                  </a:lnTo>
                  <a:lnTo>
                    <a:pt x="3449" y="489"/>
                  </a:lnTo>
                  <a:lnTo>
                    <a:pt x="3420" y="403"/>
                  </a:lnTo>
                  <a:lnTo>
                    <a:pt x="3363" y="345"/>
                  </a:lnTo>
                  <a:lnTo>
                    <a:pt x="3248" y="259"/>
                  </a:lnTo>
                  <a:lnTo>
                    <a:pt x="3133" y="173"/>
                  </a:lnTo>
                  <a:lnTo>
                    <a:pt x="3018" y="116"/>
                  </a:lnTo>
                  <a:lnTo>
                    <a:pt x="2874" y="58"/>
                  </a:lnTo>
                  <a:lnTo>
                    <a:pt x="2587" y="1"/>
                  </a:lnTo>
                  <a:lnTo>
                    <a:pt x="2271" y="1"/>
                  </a:lnTo>
                  <a:lnTo>
                    <a:pt x="1581" y="29"/>
                  </a:lnTo>
                  <a:lnTo>
                    <a:pt x="1207" y="29"/>
                  </a:lnTo>
                  <a:lnTo>
                    <a:pt x="862" y="1"/>
                  </a:lnTo>
                  <a:close/>
                </a:path>
              </a:pathLst>
            </a:custGeom>
            <a:solidFill>
              <a:srgbClr val="A49178">
                <a:alpha val="29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14"/>
            <p:cNvSpPr/>
            <p:nvPr/>
          </p:nvSpPr>
          <p:spPr>
            <a:xfrm>
              <a:off x="1533725" y="3791925"/>
              <a:ext cx="86225" cy="28050"/>
            </a:xfrm>
            <a:custGeom>
              <a:avLst/>
              <a:gdLst/>
              <a:ahLst/>
              <a:cxnLst/>
              <a:rect l="l" t="t" r="r" b="b"/>
              <a:pathLst>
                <a:path w="3449" h="1122" fill="none" extrusionOk="0">
                  <a:moveTo>
                    <a:pt x="2271" y="1"/>
                  </a:moveTo>
                  <a:lnTo>
                    <a:pt x="2271" y="1"/>
                  </a:lnTo>
                  <a:lnTo>
                    <a:pt x="1581" y="29"/>
                  </a:lnTo>
                  <a:lnTo>
                    <a:pt x="1581" y="29"/>
                  </a:lnTo>
                  <a:lnTo>
                    <a:pt x="1495" y="29"/>
                  </a:lnTo>
                  <a:lnTo>
                    <a:pt x="1495" y="29"/>
                  </a:lnTo>
                  <a:lnTo>
                    <a:pt x="1207" y="29"/>
                  </a:lnTo>
                  <a:lnTo>
                    <a:pt x="1207" y="29"/>
                  </a:lnTo>
                  <a:lnTo>
                    <a:pt x="862" y="1"/>
                  </a:lnTo>
                  <a:lnTo>
                    <a:pt x="862" y="1"/>
                  </a:lnTo>
                  <a:lnTo>
                    <a:pt x="517" y="29"/>
                  </a:lnTo>
                  <a:lnTo>
                    <a:pt x="345" y="58"/>
                  </a:lnTo>
                  <a:lnTo>
                    <a:pt x="173" y="116"/>
                  </a:lnTo>
                  <a:lnTo>
                    <a:pt x="173" y="116"/>
                  </a:lnTo>
                  <a:lnTo>
                    <a:pt x="86" y="202"/>
                  </a:lnTo>
                  <a:lnTo>
                    <a:pt x="29" y="288"/>
                  </a:lnTo>
                  <a:lnTo>
                    <a:pt x="0" y="374"/>
                  </a:lnTo>
                  <a:lnTo>
                    <a:pt x="0" y="460"/>
                  </a:lnTo>
                  <a:lnTo>
                    <a:pt x="29" y="575"/>
                  </a:lnTo>
                  <a:lnTo>
                    <a:pt x="86" y="662"/>
                  </a:lnTo>
                  <a:lnTo>
                    <a:pt x="173" y="719"/>
                  </a:lnTo>
                  <a:lnTo>
                    <a:pt x="288" y="748"/>
                  </a:lnTo>
                  <a:lnTo>
                    <a:pt x="288" y="748"/>
                  </a:lnTo>
                  <a:lnTo>
                    <a:pt x="1006" y="863"/>
                  </a:lnTo>
                  <a:lnTo>
                    <a:pt x="1725" y="978"/>
                  </a:lnTo>
                  <a:lnTo>
                    <a:pt x="1725" y="978"/>
                  </a:lnTo>
                  <a:lnTo>
                    <a:pt x="2213" y="1064"/>
                  </a:lnTo>
                  <a:lnTo>
                    <a:pt x="2443" y="1093"/>
                  </a:lnTo>
                  <a:lnTo>
                    <a:pt x="2702" y="1121"/>
                  </a:lnTo>
                  <a:lnTo>
                    <a:pt x="2702" y="1121"/>
                  </a:lnTo>
                  <a:lnTo>
                    <a:pt x="2845" y="1093"/>
                  </a:lnTo>
                  <a:lnTo>
                    <a:pt x="3018" y="1064"/>
                  </a:lnTo>
                  <a:lnTo>
                    <a:pt x="3162" y="1006"/>
                  </a:lnTo>
                  <a:lnTo>
                    <a:pt x="3305" y="920"/>
                  </a:lnTo>
                  <a:lnTo>
                    <a:pt x="3305" y="920"/>
                  </a:lnTo>
                  <a:lnTo>
                    <a:pt x="3363" y="863"/>
                  </a:lnTo>
                  <a:lnTo>
                    <a:pt x="3420" y="805"/>
                  </a:lnTo>
                  <a:lnTo>
                    <a:pt x="3449" y="633"/>
                  </a:lnTo>
                  <a:lnTo>
                    <a:pt x="3449" y="489"/>
                  </a:lnTo>
                  <a:lnTo>
                    <a:pt x="3420" y="403"/>
                  </a:lnTo>
                  <a:lnTo>
                    <a:pt x="3363" y="345"/>
                  </a:lnTo>
                  <a:lnTo>
                    <a:pt x="3363" y="345"/>
                  </a:lnTo>
                  <a:lnTo>
                    <a:pt x="3248" y="259"/>
                  </a:lnTo>
                  <a:lnTo>
                    <a:pt x="3133" y="173"/>
                  </a:lnTo>
                  <a:lnTo>
                    <a:pt x="3018" y="116"/>
                  </a:lnTo>
                  <a:lnTo>
                    <a:pt x="2874" y="58"/>
                  </a:lnTo>
                  <a:lnTo>
                    <a:pt x="2587" y="1"/>
                  </a:lnTo>
                  <a:lnTo>
                    <a:pt x="2271" y="1"/>
                  </a:lnTo>
                </a:path>
              </a:pathLst>
            </a:custGeom>
            <a:solidFill>
              <a:srgbClr val="A49178">
                <a:alpha val="29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14"/>
            <p:cNvSpPr/>
            <p:nvPr/>
          </p:nvSpPr>
          <p:spPr>
            <a:xfrm>
              <a:off x="1721975" y="3858025"/>
              <a:ext cx="79775" cy="32375"/>
            </a:xfrm>
            <a:custGeom>
              <a:avLst/>
              <a:gdLst/>
              <a:ahLst/>
              <a:cxnLst/>
              <a:rect l="l" t="t" r="r" b="b"/>
              <a:pathLst>
                <a:path w="3191" h="1295" extrusionOk="0">
                  <a:moveTo>
                    <a:pt x="58" y="1"/>
                  </a:moveTo>
                  <a:lnTo>
                    <a:pt x="29" y="58"/>
                  </a:lnTo>
                  <a:lnTo>
                    <a:pt x="0" y="202"/>
                  </a:lnTo>
                  <a:lnTo>
                    <a:pt x="0" y="288"/>
                  </a:lnTo>
                  <a:lnTo>
                    <a:pt x="86" y="403"/>
                  </a:lnTo>
                  <a:lnTo>
                    <a:pt x="173" y="489"/>
                  </a:lnTo>
                  <a:lnTo>
                    <a:pt x="403" y="604"/>
                  </a:lnTo>
                  <a:lnTo>
                    <a:pt x="604" y="691"/>
                  </a:lnTo>
                  <a:lnTo>
                    <a:pt x="1552" y="949"/>
                  </a:lnTo>
                  <a:lnTo>
                    <a:pt x="2012" y="1093"/>
                  </a:lnTo>
                  <a:lnTo>
                    <a:pt x="2501" y="1265"/>
                  </a:lnTo>
                  <a:lnTo>
                    <a:pt x="2587" y="1294"/>
                  </a:lnTo>
                  <a:lnTo>
                    <a:pt x="2788" y="1294"/>
                  </a:lnTo>
                  <a:lnTo>
                    <a:pt x="2874" y="1265"/>
                  </a:lnTo>
                  <a:lnTo>
                    <a:pt x="3018" y="1150"/>
                  </a:lnTo>
                  <a:lnTo>
                    <a:pt x="3133" y="1007"/>
                  </a:lnTo>
                  <a:lnTo>
                    <a:pt x="3190" y="834"/>
                  </a:lnTo>
                  <a:lnTo>
                    <a:pt x="3190" y="662"/>
                  </a:lnTo>
                  <a:lnTo>
                    <a:pt x="3162" y="489"/>
                  </a:lnTo>
                  <a:lnTo>
                    <a:pt x="3104" y="432"/>
                  </a:lnTo>
                  <a:lnTo>
                    <a:pt x="3047" y="346"/>
                  </a:lnTo>
                  <a:lnTo>
                    <a:pt x="2960" y="317"/>
                  </a:lnTo>
                  <a:lnTo>
                    <a:pt x="2874" y="288"/>
                  </a:lnTo>
                  <a:lnTo>
                    <a:pt x="2443" y="202"/>
                  </a:lnTo>
                  <a:lnTo>
                    <a:pt x="2012" y="116"/>
                  </a:lnTo>
                  <a:lnTo>
                    <a:pt x="1581" y="58"/>
                  </a:lnTo>
                  <a:lnTo>
                    <a:pt x="1121" y="29"/>
                  </a:lnTo>
                  <a:lnTo>
                    <a:pt x="1064" y="29"/>
                  </a:lnTo>
                  <a:lnTo>
                    <a:pt x="834" y="58"/>
                  </a:lnTo>
                  <a:lnTo>
                    <a:pt x="345" y="58"/>
                  </a:lnTo>
                  <a:lnTo>
                    <a:pt x="173" y="1"/>
                  </a:lnTo>
                  <a:close/>
                </a:path>
              </a:pathLst>
            </a:custGeom>
            <a:solidFill>
              <a:srgbClr val="A49178">
                <a:alpha val="29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14"/>
            <p:cNvSpPr/>
            <p:nvPr/>
          </p:nvSpPr>
          <p:spPr>
            <a:xfrm>
              <a:off x="1721975" y="3858025"/>
              <a:ext cx="79775" cy="32375"/>
            </a:xfrm>
            <a:custGeom>
              <a:avLst/>
              <a:gdLst/>
              <a:ahLst/>
              <a:cxnLst/>
              <a:rect l="l" t="t" r="r" b="b"/>
              <a:pathLst>
                <a:path w="3191" h="1295" fill="none" extrusionOk="0">
                  <a:moveTo>
                    <a:pt x="144" y="1"/>
                  </a:moveTo>
                  <a:lnTo>
                    <a:pt x="144" y="1"/>
                  </a:lnTo>
                  <a:lnTo>
                    <a:pt x="58" y="1"/>
                  </a:lnTo>
                  <a:lnTo>
                    <a:pt x="29" y="58"/>
                  </a:lnTo>
                  <a:lnTo>
                    <a:pt x="29" y="58"/>
                  </a:lnTo>
                  <a:lnTo>
                    <a:pt x="0" y="202"/>
                  </a:lnTo>
                  <a:lnTo>
                    <a:pt x="0" y="288"/>
                  </a:lnTo>
                  <a:lnTo>
                    <a:pt x="86" y="403"/>
                  </a:lnTo>
                  <a:lnTo>
                    <a:pt x="173" y="489"/>
                  </a:lnTo>
                  <a:lnTo>
                    <a:pt x="403" y="604"/>
                  </a:lnTo>
                  <a:lnTo>
                    <a:pt x="604" y="691"/>
                  </a:lnTo>
                  <a:lnTo>
                    <a:pt x="604" y="691"/>
                  </a:lnTo>
                  <a:lnTo>
                    <a:pt x="1552" y="949"/>
                  </a:lnTo>
                  <a:lnTo>
                    <a:pt x="2012" y="1093"/>
                  </a:lnTo>
                  <a:lnTo>
                    <a:pt x="2501" y="1265"/>
                  </a:lnTo>
                  <a:lnTo>
                    <a:pt x="2501" y="1265"/>
                  </a:lnTo>
                  <a:lnTo>
                    <a:pt x="2587" y="1294"/>
                  </a:lnTo>
                  <a:lnTo>
                    <a:pt x="2673" y="1294"/>
                  </a:lnTo>
                  <a:lnTo>
                    <a:pt x="2673" y="1294"/>
                  </a:lnTo>
                  <a:lnTo>
                    <a:pt x="2788" y="1294"/>
                  </a:lnTo>
                  <a:lnTo>
                    <a:pt x="2874" y="1265"/>
                  </a:lnTo>
                  <a:lnTo>
                    <a:pt x="3018" y="1150"/>
                  </a:lnTo>
                  <a:lnTo>
                    <a:pt x="3133" y="1007"/>
                  </a:lnTo>
                  <a:lnTo>
                    <a:pt x="3190" y="834"/>
                  </a:lnTo>
                  <a:lnTo>
                    <a:pt x="3190" y="662"/>
                  </a:lnTo>
                  <a:lnTo>
                    <a:pt x="3162" y="489"/>
                  </a:lnTo>
                  <a:lnTo>
                    <a:pt x="3104" y="432"/>
                  </a:lnTo>
                  <a:lnTo>
                    <a:pt x="3047" y="346"/>
                  </a:lnTo>
                  <a:lnTo>
                    <a:pt x="2960" y="317"/>
                  </a:lnTo>
                  <a:lnTo>
                    <a:pt x="2874" y="288"/>
                  </a:lnTo>
                  <a:lnTo>
                    <a:pt x="2874" y="288"/>
                  </a:lnTo>
                  <a:lnTo>
                    <a:pt x="2443" y="202"/>
                  </a:lnTo>
                  <a:lnTo>
                    <a:pt x="2012" y="116"/>
                  </a:lnTo>
                  <a:lnTo>
                    <a:pt x="1581" y="58"/>
                  </a:lnTo>
                  <a:lnTo>
                    <a:pt x="1121" y="29"/>
                  </a:lnTo>
                  <a:lnTo>
                    <a:pt x="1121" y="29"/>
                  </a:lnTo>
                  <a:lnTo>
                    <a:pt x="1064" y="29"/>
                  </a:lnTo>
                  <a:lnTo>
                    <a:pt x="1064" y="29"/>
                  </a:lnTo>
                  <a:lnTo>
                    <a:pt x="834" y="58"/>
                  </a:lnTo>
                  <a:lnTo>
                    <a:pt x="834" y="58"/>
                  </a:lnTo>
                  <a:lnTo>
                    <a:pt x="575" y="58"/>
                  </a:lnTo>
                  <a:lnTo>
                    <a:pt x="575" y="58"/>
                  </a:lnTo>
                  <a:lnTo>
                    <a:pt x="345" y="58"/>
                  </a:lnTo>
                  <a:lnTo>
                    <a:pt x="173" y="1"/>
                  </a:lnTo>
                  <a:lnTo>
                    <a:pt x="173" y="1"/>
                  </a:lnTo>
                  <a:lnTo>
                    <a:pt x="144" y="1"/>
                  </a:lnTo>
                </a:path>
              </a:pathLst>
            </a:custGeom>
            <a:solidFill>
              <a:srgbClr val="A49178">
                <a:alpha val="29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14"/>
            <p:cNvSpPr/>
            <p:nvPr/>
          </p:nvSpPr>
          <p:spPr>
            <a:xfrm>
              <a:off x="1732750" y="3944975"/>
              <a:ext cx="84800" cy="35950"/>
            </a:xfrm>
            <a:custGeom>
              <a:avLst/>
              <a:gdLst/>
              <a:ahLst/>
              <a:cxnLst/>
              <a:rect l="l" t="t" r="r" b="b"/>
              <a:pathLst>
                <a:path w="3392" h="1438" extrusionOk="0">
                  <a:moveTo>
                    <a:pt x="403" y="0"/>
                  </a:moveTo>
                  <a:lnTo>
                    <a:pt x="201" y="58"/>
                  </a:lnTo>
                  <a:lnTo>
                    <a:pt x="115" y="87"/>
                  </a:lnTo>
                  <a:lnTo>
                    <a:pt x="58" y="144"/>
                  </a:lnTo>
                  <a:lnTo>
                    <a:pt x="29" y="202"/>
                  </a:lnTo>
                  <a:lnTo>
                    <a:pt x="0" y="288"/>
                  </a:lnTo>
                  <a:lnTo>
                    <a:pt x="0" y="345"/>
                  </a:lnTo>
                  <a:lnTo>
                    <a:pt x="29" y="431"/>
                  </a:lnTo>
                  <a:lnTo>
                    <a:pt x="87" y="489"/>
                  </a:lnTo>
                  <a:lnTo>
                    <a:pt x="173" y="546"/>
                  </a:lnTo>
                  <a:lnTo>
                    <a:pt x="834" y="863"/>
                  </a:lnTo>
                  <a:lnTo>
                    <a:pt x="1207" y="1006"/>
                  </a:lnTo>
                  <a:lnTo>
                    <a:pt x="1552" y="1150"/>
                  </a:lnTo>
                  <a:lnTo>
                    <a:pt x="2185" y="1322"/>
                  </a:lnTo>
                  <a:lnTo>
                    <a:pt x="2501" y="1409"/>
                  </a:lnTo>
                  <a:lnTo>
                    <a:pt x="2817" y="1437"/>
                  </a:lnTo>
                  <a:lnTo>
                    <a:pt x="2989" y="1409"/>
                  </a:lnTo>
                  <a:lnTo>
                    <a:pt x="3104" y="1351"/>
                  </a:lnTo>
                  <a:lnTo>
                    <a:pt x="3248" y="1265"/>
                  </a:lnTo>
                  <a:lnTo>
                    <a:pt x="3334" y="1150"/>
                  </a:lnTo>
                  <a:lnTo>
                    <a:pt x="3392" y="1006"/>
                  </a:lnTo>
                  <a:lnTo>
                    <a:pt x="3392" y="863"/>
                  </a:lnTo>
                  <a:lnTo>
                    <a:pt x="3363" y="719"/>
                  </a:lnTo>
                  <a:lnTo>
                    <a:pt x="3277" y="575"/>
                  </a:lnTo>
                  <a:lnTo>
                    <a:pt x="3133" y="431"/>
                  </a:lnTo>
                  <a:lnTo>
                    <a:pt x="2989" y="345"/>
                  </a:lnTo>
                  <a:lnTo>
                    <a:pt x="2817" y="288"/>
                  </a:lnTo>
                  <a:lnTo>
                    <a:pt x="2616" y="259"/>
                  </a:lnTo>
                  <a:lnTo>
                    <a:pt x="2242" y="202"/>
                  </a:lnTo>
                  <a:lnTo>
                    <a:pt x="1868" y="173"/>
                  </a:lnTo>
                  <a:lnTo>
                    <a:pt x="1265" y="58"/>
                  </a:lnTo>
                  <a:lnTo>
                    <a:pt x="920" y="0"/>
                  </a:lnTo>
                  <a:close/>
                </a:path>
              </a:pathLst>
            </a:custGeom>
            <a:solidFill>
              <a:srgbClr val="A49178">
                <a:alpha val="29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14"/>
            <p:cNvSpPr/>
            <p:nvPr/>
          </p:nvSpPr>
          <p:spPr>
            <a:xfrm>
              <a:off x="1732750" y="3944975"/>
              <a:ext cx="84800" cy="35950"/>
            </a:xfrm>
            <a:custGeom>
              <a:avLst/>
              <a:gdLst/>
              <a:ahLst/>
              <a:cxnLst/>
              <a:rect l="l" t="t" r="r" b="b"/>
              <a:pathLst>
                <a:path w="3392" h="1438" fill="none" extrusionOk="0">
                  <a:moveTo>
                    <a:pt x="604" y="0"/>
                  </a:moveTo>
                  <a:lnTo>
                    <a:pt x="604" y="0"/>
                  </a:lnTo>
                  <a:lnTo>
                    <a:pt x="403" y="0"/>
                  </a:lnTo>
                  <a:lnTo>
                    <a:pt x="201" y="58"/>
                  </a:lnTo>
                  <a:lnTo>
                    <a:pt x="201" y="58"/>
                  </a:lnTo>
                  <a:lnTo>
                    <a:pt x="115" y="87"/>
                  </a:lnTo>
                  <a:lnTo>
                    <a:pt x="58" y="144"/>
                  </a:lnTo>
                  <a:lnTo>
                    <a:pt x="29" y="202"/>
                  </a:lnTo>
                  <a:lnTo>
                    <a:pt x="0" y="288"/>
                  </a:lnTo>
                  <a:lnTo>
                    <a:pt x="0" y="345"/>
                  </a:lnTo>
                  <a:lnTo>
                    <a:pt x="29" y="431"/>
                  </a:lnTo>
                  <a:lnTo>
                    <a:pt x="87" y="489"/>
                  </a:lnTo>
                  <a:lnTo>
                    <a:pt x="173" y="546"/>
                  </a:lnTo>
                  <a:lnTo>
                    <a:pt x="173" y="546"/>
                  </a:lnTo>
                  <a:lnTo>
                    <a:pt x="834" y="863"/>
                  </a:lnTo>
                  <a:lnTo>
                    <a:pt x="1207" y="1006"/>
                  </a:lnTo>
                  <a:lnTo>
                    <a:pt x="1552" y="1150"/>
                  </a:lnTo>
                  <a:lnTo>
                    <a:pt x="1552" y="1150"/>
                  </a:lnTo>
                  <a:lnTo>
                    <a:pt x="2185" y="1322"/>
                  </a:lnTo>
                  <a:lnTo>
                    <a:pt x="2501" y="1409"/>
                  </a:lnTo>
                  <a:lnTo>
                    <a:pt x="2817" y="1437"/>
                  </a:lnTo>
                  <a:lnTo>
                    <a:pt x="2817" y="1437"/>
                  </a:lnTo>
                  <a:lnTo>
                    <a:pt x="2817" y="1437"/>
                  </a:lnTo>
                  <a:lnTo>
                    <a:pt x="2817" y="1437"/>
                  </a:lnTo>
                  <a:lnTo>
                    <a:pt x="2989" y="1409"/>
                  </a:lnTo>
                  <a:lnTo>
                    <a:pt x="3104" y="1351"/>
                  </a:lnTo>
                  <a:lnTo>
                    <a:pt x="3248" y="1265"/>
                  </a:lnTo>
                  <a:lnTo>
                    <a:pt x="3334" y="1150"/>
                  </a:lnTo>
                  <a:lnTo>
                    <a:pt x="3392" y="1006"/>
                  </a:lnTo>
                  <a:lnTo>
                    <a:pt x="3392" y="863"/>
                  </a:lnTo>
                  <a:lnTo>
                    <a:pt x="3363" y="719"/>
                  </a:lnTo>
                  <a:lnTo>
                    <a:pt x="3277" y="575"/>
                  </a:lnTo>
                  <a:lnTo>
                    <a:pt x="3277" y="575"/>
                  </a:lnTo>
                  <a:lnTo>
                    <a:pt x="3133" y="431"/>
                  </a:lnTo>
                  <a:lnTo>
                    <a:pt x="2989" y="345"/>
                  </a:lnTo>
                  <a:lnTo>
                    <a:pt x="2817" y="288"/>
                  </a:lnTo>
                  <a:lnTo>
                    <a:pt x="2616" y="259"/>
                  </a:lnTo>
                  <a:lnTo>
                    <a:pt x="2242" y="202"/>
                  </a:lnTo>
                  <a:lnTo>
                    <a:pt x="1868" y="173"/>
                  </a:lnTo>
                  <a:lnTo>
                    <a:pt x="1868" y="173"/>
                  </a:lnTo>
                  <a:lnTo>
                    <a:pt x="1265" y="58"/>
                  </a:lnTo>
                  <a:lnTo>
                    <a:pt x="920" y="0"/>
                  </a:lnTo>
                  <a:lnTo>
                    <a:pt x="604" y="0"/>
                  </a:lnTo>
                </a:path>
              </a:pathLst>
            </a:custGeom>
            <a:solidFill>
              <a:srgbClr val="A49178">
                <a:alpha val="29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14"/>
            <p:cNvSpPr/>
            <p:nvPr/>
          </p:nvSpPr>
          <p:spPr>
            <a:xfrm>
              <a:off x="1780175" y="4046275"/>
              <a:ext cx="98450" cy="33075"/>
            </a:xfrm>
            <a:custGeom>
              <a:avLst/>
              <a:gdLst/>
              <a:ahLst/>
              <a:cxnLst/>
              <a:rect l="l" t="t" r="r" b="b"/>
              <a:pathLst>
                <a:path w="3938" h="1323" extrusionOk="0">
                  <a:moveTo>
                    <a:pt x="1150" y="1"/>
                  </a:moveTo>
                  <a:lnTo>
                    <a:pt x="690" y="30"/>
                  </a:lnTo>
                  <a:lnTo>
                    <a:pt x="460" y="58"/>
                  </a:lnTo>
                  <a:lnTo>
                    <a:pt x="230" y="116"/>
                  </a:lnTo>
                  <a:lnTo>
                    <a:pt x="144" y="145"/>
                  </a:lnTo>
                  <a:lnTo>
                    <a:pt x="58" y="202"/>
                  </a:lnTo>
                  <a:lnTo>
                    <a:pt x="29" y="288"/>
                  </a:lnTo>
                  <a:lnTo>
                    <a:pt x="0" y="346"/>
                  </a:lnTo>
                  <a:lnTo>
                    <a:pt x="0" y="432"/>
                  </a:lnTo>
                  <a:lnTo>
                    <a:pt x="29" y="489"/>
                  </a:lnTo>
                  <a:lnTo>
                    <a:pt x="86" y="576"/>
                  </a:lnTo>
                  <a:lnTo>
                    <a:pt x="173" y="633"/>
                  </a:lnTo>
                  <a:lnTo>
                    <a:pt x="518" y="777"/>
                  </a:lnTo>
                  <a:lnTo>
                    <a:pt x="862" y="863"/>
                  </a:lnTo>
                  <a:lnTo>
                    <a:pt x="1236" y="949"/>
                  </a:lnTo>
                  <a:lnTo>
                    <a:pt x="1610" y="1007"/>
                  </a:lnTo>
                  <a:lnTo>
                    <a:pt x="2357" y="1093"/>
                  </a:lnTo>
                  <a:lnTo>
                    <a:pt x="2731" y="1150"/>
                  </a:lnTo>
                  <a:lnTo>
                    <a:pt x="3104" y="1265"/>
                  </a:lnTo>
                  <a:lnTo>
                    <a:pt x="3219" y="1294"/>
                  </a:lnTo>
                  <a:lnTo>
                    <a:pt x="3363" y="1323"/>
                  </a:lnTo>
                  <a:lnTo>
                    <a:pt x="3478" y="1294"/>
                  </a:lnTo>
                  <a:lnTo>
                    <a:pt x="3593" y="1265"/>
                  </a:lnTo>
                  <a:lnTo>
                    <a:pt x="3708" y="1179"/>
                  </a:lnTo>
                  <a:lnTo>
                    <a:pt x="3765" y="1122"/>
                  </a:lnTo>
                  <a:lnTo>
                    <a:pt x="3851" y="1007"/>
                  </a:lnTo>
                  <a:lnTo>
                    <a:pt x="3880" y="892"/>
                  </a:lnTo>
                  <a:lnTo>
                    <a:pt x="3909" y="777"/>
                  </a:lnTo>
                  <a:lnTo>
                    <a:pt x="3938" y="662"/>
                  </a:lnTo>
                  <a:lnTo>
                    <a:pt x="3938" y="547"/>
                  </a:lnTo>
                  <a:lnTo>
                    <a:pt x="3909" y="432"/>
                  </a:lnTo>
                  <a:lnTo>
                    <a:pt x="3851" y="317"/>
                  </a:lnTo>
                  <a:lnTo>
                    <a:pt x="3794" y="202"/>
                  </a:lnTo>
                  <a:lnTo>
                    <a:pt x="3708" y="145"/>
                  </a:lnTo>
                  <a:lnTo>
                    <a:pt x="3622" y="58"/>
                  </a:lnTo>
                  <a:lnTo>
                    <a:pt x="3478" y="30"/>
                  </a:lnTo>
                  <a:lnTo>
                    <a:pt x="3334" y="1"/>
                  </a:lnTo>
                  <a:lnTo>
                    <a:pt x="3219" y="30"/>
                  </a:lnTo>
                  <a:lnTo>
                    <a:pt x="2932" y="58"/>
                  </a:lnTo>
                  <a:lnTo>
                    <a:pt x="2644" y="58"/>
                  </a:lnTo>
                  <a:lnTo>
                    <a:pt x="1897" y="30"/>
                  </a:lnTo>
                  <a:lnTo>
                    <a:pt x="1150" y="1"/>
                  </a:lnTo>
                  <a:close/>
                </a:path>
              </a:pathLst>
            </a:custGeom>
            <a:solidFill>
              <a:srgbClr val="A49178">
                <a:alpha val="29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14"/>
            <p:cNvSpPr/>
            <p:nvPr/>
          </p:nvSpPr>
          <p:spPr>
            <a:xfrm>
              <a:off x="1780175" y="4046275"/>
              <a:ext cx="98450" cy="33075"/>
            </a:xfrm>
            <a:custGeom>
              <a:avLst/>
              <a:gdLst/>
              <a:ahLst/>
              <a:cxnLst/>
              <a:rect l="l" t="t" r="r" b="b"/>
              <a:pathLst>
                <a:path w="3938" h="1323" fill="none" extrusionOk="0">
                  <a:moveTo>
                    <a:pt x="1150" y="1"/>
                  </a:moveTo>
                  <a:lnTo>
                    <a:pt x="1150" y="1"/>
                  </a:lnTo>
                  <a:lnTo>
                    <a:pt x="690" y="30"/>
                  </a:lnTo>
                  <a:lnTo>
                    <a:pt x="460" y="58"/>
                  </a:lnTo>
                  <a:lnTo>
                    <a:pt x="230" y="116"/>
                  </a:lnTo>
                  <a:lnTo>
                    <a:pt x="230" y="116"/>
                  </a:lnTo>
                  <a:lnTo>
                    <a:pt x="144" y="145"/>
                  </a:lnTo>
                  <a:lnTo>
                    <a:pt x="58" y="202"/>
                  </a:lnTo>
                  <a:lnTo>
                    <a:pt x="29" y="288"/>
                  </a:lnTo>
                  <a:lnTo>
                    <a:pt x="0" y="346"/>
                  </a:lnTo>
                  <a:lnTo>
                    <a:pt x="0" y="432"/>
                  </a:lnTo>
                  <a:lnTo>
                    <a:pt x="29" y="489"/>
                  </a:lnTo>
                  <a:lnTo>
                    <a:pt x="86" y="576"/>
                  </a:lnTo>
                  <a:lnTo>
                    <a:pt x="173" y="633"/>
                  </a:lnTo>
                  <a:lnTo>
                    <a:pt x="173" y="633"/>
                  </a:lnTo>
                  <a:lnTo>
                    <a:pt x="518" y="777"/>
                  </a:lnTo>
                  <a:lnTo>
                    <a:pt x="862" y="863"/>
                  </a:lnTo>
                  <a:lnTo>
                    <a:pt x="1236" y="949"/>
                  </a:lnTo>
                  <a:lnTo>
                    <a:pt x="1610" y="1007"/>
                  </a:lnTo>
                  <a:lnTo>
                    <a:pt x="2357" y="1093"/>
                  </a:lnTo>
                  <a:lnTo>
                    <a:pt x="2731" y="1150"/>
                  </a:lnTo>
                  <a:lnTo>
                    <a:pt x="3104" y="1265"/>
                  </a:lnTo>
                  <a:lnTo>
                    <a:pt x="3104" y="1265"/>
                  </a:lnTo>
                  <a:lnTo>
                    <a:pt x="3219" y="1294"/>
                  </a:lnTo>
                  <a:lnTo>
                    <a:pt x="3363" y="1323"/>
                  </a:lnTo>
                  <a:lnTo>
                    <a:pt x="3363" y="1323"/>
                  </a:lnTo>
                  <a:lnTo>
                    <a:pt x="3478" y="1294"/>
                  </a:lnTo>
                  <a:lnTo>
                    <a:pt x="3593" y="1265"/>
                  </a:lnTo>
                  <a:lnTo>
                    <a:pt x="3708" y="1179"/>
                  </a:lnTo>
                  <a:lnTo>
                    <a:pt x="3765" y="1122"/>
                  </a:lnTo>
                  <a:lnTo>
                    <a:pt x="3851" y="1007"/>
                  </a:lnTo>
                  <a:lnTo>
                    <a:pt x="3880" y="892"/>
                  </a:lnTo>
                  <a:lnTo>
                    <a:pt x="3909" y="777"/>
                  </a:lnTo>
                  <a:lnTo>
                    <a:pt x="3938" y="662"/>
                  </a:lnTo>
                  <a:lnTo>
                    <a:pt x="3938" y="662"/>
                  </a:lnTo>
                  <a:lnTo>
                    <a:pt x="3938" y="547"/>
                  </a:lnTo>
                  <a:lnTo>
                    <a:pt x="3909" y="432"/>
                  </a:lnTo>
                  <a:lnTo>
                    <a:pt x="3851" y="317"/>
                  </a:lnTo>
                  <a:lnTo>
                    <a:pt x="3794" y="202"/>
                  </a:lnTo>
                  <a:lnTo>
                    <a:pt x="3708" y="145"/>
                  </a:lnTo>
                  <a:lnTo>
                    <a:pt x="3622" y="58"/>
                  </a:lnTo>
                  <a:lnTo>
                    <a:pt x="3478" y="30"/>
                  </a:lnTo>
                  <a:lnTo>
                    <a:pt x="3334" y="1"/>
                  </a:lnTo>
                  <a:lnTo>
                    <a:pt x="3334" y="1"/>
                  </a:lnTo>
                  <a:lnTo>
                    <a:pt x="3219" y="30"/>
                  </a:lnTo>
                  <a:lnTo>
                    <a:pt x="3219" y="30"/>
                  </a:lnTo>
                  <a:lnTo>
                    <a:pt x="2932" y="58"/>
                  </a:lnTo>
                  <a:lnTo>
                    <a:pt x="2644" y="58"/>
                  </a:lnTo>
                  <a:lnTo>
                    <a:pt x="2644" y="58"/>
                  </a:lnTo>
                  <a:lnTo>
                    <a:pt x="1897" y="30"/>
                  </a:lnTo>
                  <a:lnTo>
                    <a:pt x="1897" y="30"/>
                  </a:lnTo>
                  <a:lnTo>
                    <a:pt x="1150" y="1"/>
                  </a:lnTo>
                </a:path>
              </a:pathLst>
            </a:custGeom>
            <a:solidFill>
              <a:srgbClr val="A49178">
                <a:alpha val="29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14"/>
            <p:cNvSpPr/>
            <p:nvPr/>
          </p:nvSpPr>
          <p:spPr>
            <a:xfrm>
              <a:off x="1359825" y="4235975"/>
              <a:ext cx="63275" cy="61825"/>
            </a:xfrm>
            <a:custGeom>
              <a:avLst/>
              <a:gdLst/>
              <a:ahLst/>
              <a:cxnLst/>
              <a:rect l="l" t="t" r="r" b="b"/>
              <a:pathLst>
                <a:path w="2531" h="2473" extrusionOk="0">
                  <a:moveTo>
                    <a:pt x="2156" y="0"/>
                  </a:moveTo>
                  <a:lnTo>
                    <a:pt x="2041" y="58"/>
                  </a:lnTo>
                  <a:lnTo>
                    <a:pt x="1840" y="173"/>
                  </a:lnTo>
                  <a:lnTo>
                    <a:pt x="1467" y="432"/>
                  </a:lnTo>
                  <a:lnTo>
                    <a:pt x="1122" y="690"/>
                  </a:lnTo>
                  <a:lnTo>
                    <a:pt x="834" y="920"/>
                  </a:lnTo>
                  <a:lnTo>
                    <a:pt x="604" y="1150"/>
                  </a:lnTo>
                  <a:lnTo>
                    <a:pt x="116" y="1667"/>
                  </a:lnTo>
                  <a:lnTo>
                    <a:pt x="30" y="1811"/>
                  </a:lnTo>
                  <a:lnTo>
                    <a:pt x="1" y="1955"/>
                  </a:lnTo>
                  <a:lnTo>
                    <a:pt x="1" y="2070"/>
                  </a:lnTo>
                  <a:lnTo>
                    <a:pt x="58" y="2214"/>
                  </a:lnTo>
                  <a:lnTo>
                    <a:pt x="173" y="2328"/>
                  </a:lnTo>
                  <a:lnTo>
                    <a:pt x="288" y="2415"/>
                  </a:lnTo>
                  <a:lnTo>
                    <a:pt x="432" y="2472"/>
                  </a:lnTo>
                  <a:lnTo>
                    <a:pt x="662" y="2472"/>
                  </a:lnTo>
                  <a:lnTo>
                    <a:pt x="748" y="2443"/>
                  </a:lnTo>
                  <a:lnTo>
                    <a:pt x="892" y="2357"/>
                  </a:lnTo>
                  <a:lnTo>
                    <a:pt x="1007" y="2271"/>
                  </a:lnTo>
                  <a:lnTo>
                    <a:pt x="1150" y="2041"/>
                  </a:lnTo>
                  <a:lnTo>
                    <a:pt x="1265" y="1869"/>
                  </a:lnTo>
                  <a:lnTo>
                    <a:pt x="1380" y="1725"/>
                  </a:lnTo>
                  <a:lnTo>
                    <a:pt x="1639" y="1437"/>
                  </a:lnTo>
                  <a:lnTo>
                    <a:pt x="2156" y="920"/>
                  </a:lnTo>
                  <a:lnTo>
                    <a:pt x="2358" y="661"/>
                  </a:lnTo>
                  <a:lnTo>
                    <a:pt x="2444" y="518"/>
                  </a:lnTo>
                  <a:lnTo>
                    <a:pt x="2501" y="345"/>
                  </a:lnTo>
                  <a:lnTo>
                    <a:pt x="2530" y="230"/>
                  </a:lnTo>
                  <a:lnTo>
                    <a:pt x="2501" y="115"/>
                  </a:lnTo>
                  <a:lnTo>
                    <a:pt x="2415" y="29"/>
                  </a:lnTo>
                  <a:lnTo>
                    <a:pt x="2300" y="0"/>
                  </a:lnTo>
                  <a:close/>
                </a:path>
              </a:pathLst>
            </a:custGeom>
            <a:solidFill>
              <a:srgbClr val="A49178">
                <a:alpha val="29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14"/>
            <p:cNvSpPr/>
            <p:nvPr/>
          </p:nvSpPr>
          <p:spPr>
            <a:xfrm>
              <a:off x="1359825" y="4235975"/>
              <a:ext cx="63275" cy="61825"/>
            </a:xfrm>
            <a:custGeom>
              <a:avLst/>
              <a:gdLst/>
              <a:ahLst/>
              <a:cxnLst/>
              <a:rect l="l" t="t" r="r" b="b"/>
              <a:pathLst>
                <a:path w="2531" h="2473" fill="none" extrusionOk="0">
                  <a:moveTo>
                    <a:pt x="2271" y="0"/>
                  </a:moveTo>
                  <a:lnTo>
                    <a:pt x="2271" y="0"/>
                  </a:lnTo>
                  <a:lnTo>
                    <a:pt x="2156" y="0"/>
                  </a:lnTo>
                  <a:lnTo>
                    <a:pt x="2041" y="58"/>
                  </a:lnTo>
                  <a:lnTo>
                    <a:pt x="1840" y="173"/>
                  </a:lnTo>
                  <a:lnTo>
                    <a:pt x="1840" y="173"/>
                  </a:lnTo>
                  <a:lnTo>
                    <a:pt x="1467" y="432"/>
                  </a:lnTo>
                  <a:lnTo>
                    <a:pt x="1122" y="690"/>
                  </a:lnTo>
                  <a:lnTo>
                    <a:pt x="1122" y="690"/>
                  </a:lnTo>
                  <a:lnTo>
                    <a:pt x="834" y="920"/>
                  </a:lnTo>
                  <a:lnTo>
                    <a:pt x="604" y="1150"/>
                  </a:lnTo>
                  <a:lnTo>
                    <a:pt x="116" y="1667"/>
                  </a:lnTo>
                  <a:lnTo>
                    <a:pt x="116" y="1667"/>
                  </a:lnTo>
                  <a:lnTo>
                    <a:pt x="30" y="1811"/>
                  </a:lnTo>
                  <a:lnTo>
                    <a:pt x="1" y="1955"/>
                  </a:lnTo>
                  <a:lnTo>
                    <a:pt x="1" y="2070"/>
                  </a:lnTo>
                  <a:lnTo>
                    <a:pt x="58" y="2214"/>
                  </a:lnTo>
                  <a:lnTo>
                    <a:pt x="173" y="2328"/>
                  </a:lnTo>
                  <a:lnTo>
                    <a:pt x="288" y="2415"/>
                  </a:lnTo>
                  <a:lnTo>
                    <a:pt x="432" y="2472"/>
                  </a:lnTo>
                  <a:lnTo>
                    <a:pt x="576" y="2472"/>
                  </a:lnTo>
                  <a:lnTo>
                    <a:pt x="576" y="2472"/>
                  </a:lnTo>
                  <a:lnTo>
                    <a:pt x="662" y="2472"/>
                  </a:lnTo>
                  <a:lnTo>
                    <a:pt x="748" y="2443"/>
                  </a:lnTo>
                  <a:lnTo>
                    <a:pt x="748" y="2443"/>
                  </a:lnTo>
                  <a:lnTo>
                    <a:pt x="892" y="2357"/>
                  </a:lnTo>
                  <a:lnTo>
                    <a:pt x="1007" y="2271"/>
                  </a:lnTo>
                  <a:lnTo>
                    <a:pt x="1150" y="2041"/>
                  </a:lnTo>
                  <a:lnTo>
                    <a:pt x="1150" y="2041"/>
                  </a:lnTo>
                  <a:lnTo>
                    <a:pt x="1265" y="1869"/>
                  </a:lnTo>
                  <a:lnTo>
                    <a:pt x="1380" y="1725"/>
                  </a:lnTo>
                  <a:lnTo>
                    <a:pt x="1639" y="1437"/>
                  </a:lnTo>
                  <a:lnTo>
                    <a:pt x="1639" y="1437"/>
                  </a:lnTo>
                  <a:lnTo>
                    <a:pt x="2156" y="920"/>
                  </a:lnTo>
                  <a:lnTo>
                    <a:pt x="2358" y="661"/>
                  </a:lnTo>
                  <a:lnTo>
                    <a:pt x="2444" y="518"/>
                  </a:lnTo>
                  <a:lnTo>
                    <a:pt x="2501" y="345"/>
                  </a:lnTo>
                  <a:lnTo>
                    <a:pt x="2501" y="345"/>
                  </a:lnTo>
                  <a:lnTo>
                    <a:pt x="2530" y="230"/>
                  </a:lnTo>
                  <a:lnTo>
                    <a:pt x="2501" y="115"/>
                  </a:lnTo>
                  <a:lnTo>
                    <a:pt x="2415" y="29"/>
                  </a:lnTo>
                  <a:lnTo>
                    <a:pt x="2300" y="0"/>
                  </a:lnTo>
                  <a:lnTo>
                    <a:pt x="2300" y="0"/>
                  </a:lnTo>
                  <a:lnTo>
                    <a:pt x="2271" y="0"/>
                  </a:lnTo>
                </a:path>
              </a:pathLst>
            </a:custGeom>
            <a:solidFill>
              <a:srgbClr val="A49178">
                <a:alpha val="29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14"/>
            <p:cNvSpPr/>
            <p:nvPr/>
          </p:nvSpPr>
          <p:spPr>
            <a:xfrm>
              <a:off x="1267850" y="4294900"/>
              <a:ext cx="32375" cy="74750"/>
            </a:xfrm>
            <a:custGeom>
              <a:avLst/>
              <a:gdLst/>
              <a:ahLst/>
              <a:cxnLst/>
              <a:rect l="l" t="t" r="r" b="b"/>
              <a:pathLst>
                <a:path w="1295" h="2990" extrusionOk="0">
                  <a:moveTo>
                    <a:pt x="1007" y="0"/>
                  </a:moveTo>
                  <a:lnTo>
                    <a:pt x="921" y="29"/>
                  </a:lnTo>
                  <a:lnTo>
                    <a:pt x="834" y="115"/>
                  </a:lnTo>
                  <a:lnTo>
                    <a:pt x="748" y="201"/>
                  </a:lnTo>
                  <a:lnTo>
                    <a:pt x="605" y="403"/>
                  </a:lnTo>
                  <a:lnTo>
                    <a:pt x="490" y="633"/>
                  </a:lnTo>
                  <a:lnTo>
                    <a:pt x="375" y="862"/>
                  </a:lnTo>
                  <a:lnTo>
                    <a:pt x="231" y="1236"/>
                  </a:lnTo>
                  <a:lnTo>
                    <a:pt x="145" y="1610"/>
                  </a:lnTo>
                  <a:lnTo>
                    <a:pt x="58" y="1983"/>
                  </a:lnTo>
                  <a:lnTo>
                    <a:pt x="1" y="2357"/>
                  </a:lnTo>
                  <a:lnTo>
                    <a:pt x="1" y="2501"/>
                  </a:lnTo>
                  <a:lnTo>
                    <a:pt x="30" y="2644"/>
                  </a:lnTo>
                  <a:lnTo>
                    <a:pt x="87" y="2731"/>
                  </a:lnTo>
                  <a:lnTo>
                    <a:pt x="145" y="2817"/>
                  </a:lnTo>
                  <a:lnTo>
                    <a:pt x="260" y="2903"/>
                  </a:lnTo>
                  <a:lnTo>
                    <a:pt x="346" y="2932"/>
                  </a:lnTo>
                  <a:lnTo>
                    <a:pt x="490" y="2961"/>
                  </a:lnTo>
                  <a:lnTo>
                    <a:pt x="605" y="2989"/>
                  </a:lnTo>
                  <a:lnTo>
                    <a:pt x="806" y="2961"/>
                  </a:lnTo>
                  <a:lnTo>
                    <a:pt x="892" y="2903"/>
                  </a:lnTo>
                  <a:lnTo>
                    <a:pt x="978" y="2846"/>
                  </a:lnTo>
                  <a:lnTo>
                    <a:pt x="1064" y="2788"/>
                  </a:lnTo>
                  <a:lnTo>
                    <a:pt x="1093" y="2702"/>
                  </a:lnTo>
                  <a:lnTo>
                    <a:pt x="1151" y="2587"/>
                  </a:lnTo>
                  <a:lnTo>
                    <a:pt x="1151" y="2472"/>
                  </a:lnTo>
                  <a:lnTo>
                    <a:pt x="1179" y="1725"/>
                  </a:lnTo>
                  <a:lnTo>
                    <a:pt x="1208" y="1351"/>
                  </a:lnTo>
                  <a:lnTo>
                    <a:pt x="1237" y="977"/>
                  </a:lnTo>
                  <a:lnTo>
                    <a:pt x="1294" y="747"/>
                  </a:lnTo>
                  <a:lnTo>
                    <a:pt x="1294" y="518"/>
                  </a:lnTo>
                  <a:lnTo>
                    <a:pt x="1294" y="403"/>
                  </a:lnTo>
                  <a:lnTo>
                    <a:pt x="1266" y="288"/>
                  </a:lnTo>
                  <a:lnTo>
                    <a:pt x="1237" y="173"/>
                  </a:lnTo>
                  <a:lnTo>
                    <a:pt x="1179" y="86"/>
                  </a:lnTo>
                  <a:lnTo>
                    <a:pt x="1093" y="29"/>
                  </a:lnTo>
                  <a:lnTo>
                    <a:pt x="1007" y="0"/>
                  </a:lnTo>
                  <a:close/>
                </a:path>
              </a:pathLst>
            </a:custGeom>
            <a:solidFill>
              <a:srgbClr val="A49178">
                <a:alpha val="29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14"/>
            <p:cNvSpPr/>
            <p:nvPr/>
          </p:nvSpPr>
          <p:spPr>
            <a:xfrm>
              <a:off x="1267850" y="4294900"/>
              <a:ext cx="32375" cy="74750"/>
            </a:xfrm>
            <a:custGeom>
              <a:avLst/>
              <a:gdLst/>
              <a:ahLst/>
              <a:cxnLst/>
              <a:rect l="l" t="t" r="r" b="b"/>
              <a:pathLst>
                <a:path w="1295" h="2990" fill="none" extrusionOk="0">
                  <a:moveTo>
                    <a:pt x="1007" y="0"/>
                  </a:moveTo>
                  <a:lnTo>
                    <a:pt x="1007" y="0"/>
                  </a:lnTo>
                  <a:lnTo>
                    <a:pt x="921" y="29"/>
                  </a:lnTo>
                  <a:lnTo>
                    <a:pt x="921" y="29"/>
                  </a:lnTo>
                  <a:lnTo>
                    <a:pt x="834" y="115"/>
                  </a:lnTo>
                  <a:lnTo>
                    <a:pt x="748" y="201"/>
                  </a:lnTo>
                  <a:lnTo>
                    <a:pt x="605" y="403"/>
                  </a:lnTo>
                  <a:lnTo>
                    <a:pt x="490" y="633"/>
                  </a:lnTo>
                  <a:lnTo>
                    <a:pt x="375" y="862"/>
                  </a:lnTo>
                  <a:lnTo>
                    <a:pt x="375" y="862"/>
                  </a:lnTo>
                  <a:lnTo>
                    <a:pt x="231" y="1236"/>
                  </a:lnTo>
                  <a:lnTo>
                    <a:pt x="145" y="1610"/>
                  </a:lnTo>
                  <a:lnTo>
                    <a:pt x="58" y="1983"/>
                  </a:lnTo>
                  <a:lnTo>
                    <a:pt x="1" y="2357"/>
                  </a:lnTo>
                  <a:lnTo>
                    <a:pt x="1" y="2357"/>
                  </a:lnTo>
                  <a:lnTo>
                    <a:pt x="1" y="2501"/>
                  </a:lnTo>
                  <a:lnTo>
                    <a:pt x="30" y="2644"/>
                  </a:lnTo>
                  <a:lnTo>
                    <a:pt x="87" y="2731"/>
                  </a:lnTo>
                  <a:lnTo>
                    <a:pt x="145" y="2817"/>
                  </a:lnTo>
                  <a:lnTo>
                    <a:pt x="260" y="2903"/>
                  </a:lnTo>
                  <a:lnTo>
                    <a:pt x="346" y="2932"/>
                  </a:lnTo>
                  <a:lnTo>
                    <a:pt x="490" y="2961"/>
                  </a:lnTo>
                  <a:lnTo>
                    <a:pt x="605" y="2989"/>
                  </a:lnTo>
                  <a:lnTo>
                    <a:pt x="605" y="2989"/>
                  </a:lnTo>
                  <a:lnTo>
                    <a:pt x="806" y="2961"/>
                  </a:lnTo>
                  <a:lnTo>
                    <a:pt x="892" y="2903"/>
                  </a:lnTo>
                  <a:lnTo>
                    <a:pt x="978" y="2846"/>
                  </a:lnTo>
                  <a:lnTo>
                    <a:pt x="1064" y="2788"/>
                  </a:lnTo>
                  <a:lnTo>
                    <a:pt x="1093" y="2702"/>
                  </a:lnTo>
                  <a:lnTo>
                    <a:pt x="1151" y="2587"/>
                  </a:lnTo>
                  <a:lnTo>
                    <a:pt x="1151" y="2472"/>
                  </a:lnTo>
                  <a:lnTo>
                    <a:pt x="1151" y="2472"/>
                  </a:lnTo>
                  <a:lnTo>
                    <a:pt x="1179" y="1725"/>
                  </a:lnTo>
                  <a:lnTo>
                    <a:pt x="1208" y="1351"/>
                  </a:lnTo>
                  <a:lnTo>
                    <a:pt x="1237" y="977"/>
                  </a:lnTo>
                  <a:lnTo>
                    <a:pt x="1237" y="977"/>
                  </a:lnTo>
                  <a:lnTo>
                    <a:pt x="1294" y="747"/>
                  </a:lnTo>
                  <a:lnTo>
                    <a:pt x="1294" y="518"/>
                  </a:lnTo>
                  <a:lnTo>
                    <a:pt x="1294" y="403"/>
                  </a:lnTo>
                  <a:lnTo>
                    <a:pt x="1266" y="288"/>
                  </a:lnTo>
                  <a:lnTo>
                    <a:pt x="1237" y="173"/>
                  </a:lnTo>
                  <a:lnTo>
                    <a:pt x="1179" y="86"/>
                  </a:lnTo>
                  <a:lnTo>
                    <a:pt x="1179" y="86"/>
                  </a:lnTo>
                  <a:lnTo>
                    <a:pt x="1093" y="29"/>
                  </a:lnTo>
                  <a:lnTo>
                    <a:pt x="1007" y="0"/>
                  </a:lnTo>
                </a:path>
              </a:pathLst>
            </a:custGeom>
            <a:solidFill>
              <a:srgbClr val="A49178">
                <a:alpha val="29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14"/>
            <p:cNvSpPr/>
            <p:nvPr/>
          </p:nvSpPr>
          <p:spPr>
            <a:xfrm>
              <a:off x="1125600" y="4344475"/>
              <a:ext cx="43125" cy="73300"/>
            </a:xfrm>
            <a:custGeom>
              <a:avLst/>
              <a:gdLst/>
              <a:ahLst/>
              <a:cxnLst/>
              <a:rect l="l" t="t" r="r" b="b"/>
              <a:pathLst>
                <a:path w="1725" h="2932" extrusionOk="0">
                  <a:moveTo>
                    <a:pt x="403" y="0"/>
                  </a:moveTo>
                  <a:lnTo>
                    <a:pt x="288" y="29"/>
                  </a:lnTo>
                  <a:lnTo>
                    <a:pt x="201" y="58"/>
                  </a:lnTo>
                  <a:lnTo>
                    <a:pt x="144" y="115"/>
                  </a:lnTo>
                  <a:lnTo>
                    <a:pt x="87" y="202"/>
                  </a:lnTo>
                  <a:lnTo>
                    <a:pt x="29" y="345"/>
                  </a:lnTo>
                  <a:lnTo>
                    <a:pt x="0" y="518"/>
                  </a:lnTo>
                  <a:lnTo>
                    <a:pt x="29" y="834"/>
                  </a:lnTo>
                  <a:lnTo>
                    <a:pt x="115" y="1150"/>
                  </a:lnTo>
                  <a:lnTo>
                    <a:pt x="173" y="1437"/>
                  </a:lnTo>
                  <a:lnTo>
                    <a:pt x="259" y="2012"/>
                  </a:lnTo>
                  <a:lnTo>
                    <a:pt x="316" y="2300"/>
                  </a:lnTo>
                  <a:lnTo>
                    <a:pt x="431" y="2558"/>
                  </a:lnTo>
                  <a:lnTo>
                    <a:pt x="546" y="2731"/>
                  </a:lnTo>
                  <a:lnTo>
                    <a:pt x="690" y="2846"/>
                  </a:lnTo>
                  <a:lnTo>
                    <a:pt x="834" y="2903"/>
                  </a:lnTo>
                  <a:lnTo>
                    <a:pt x="977" y="2932"/>
                  </a:lnTo>
                  <a:lnTo>
                    <a:pt x="1150" y="2903"/>
                  </a:lnTo>
                  <a:lnTo>
                    <a:pt x="1351" y="2817"/>
                  </a:lnTo>
                  <a:lnTo>
                    <a:pt x="1495" y="2702"/>
                  </a:lnTo>
                  <a:lnTo>
                    <a:pt x="1610" y="2558"/>
                  </a:lnTo>
                  <a:lnTo>
                    <a:pt x="1696" y="2386"/>
                  </a:lnTo>
                  <a:lnTo>
                    <a:pt x="1725" y="2213"/>
                  </a:lnTo>
                  <a:lnTo>
                    <a:pt x="1696" y="2127"/>
                  </a:lnTo>
                  <a:lnTo>
                    <a:pt x="1667" y="2041"/>
                  </a:lnTo>
                  <a:lnTo>
                    <a:pt x="1610" y="1955"/>
                  </a:lnTo>
                  <a:lnTo>
                    <a:pt x="1524" y="1868"/>
                  </a:lnTo>
                  <a:lnTo>
                    <a:pt x="1380" y="1696"/>
                  </a:lnTo>
                  <a:lnTo>
                    <a:pt x="1294" y="1524"/>
                  </a:lnTo>
                  <a:lnTo>
                    <a:pt x="1207" y="1351"/>
                  </a:lnTo>
                  <a:lnTo>
                    <a:pt x="1121" y="1150"/>
                  </a:lnTo>
                  <a:lnTo>
                    <a:pt x="949" y="661"/>
                  </a:lnTo>
                  <a:lnTo>
                    <a:pt x="805" y="403"/>
                  </a:lnTo>
                  <a:lnTo>
                    <a:pt x="690" y="202"/>
                  </a:lnTo>
                  <a:lnTo>
                    <a:pt x="633" y="115"/>
                  </a:lnTo>
                  <a:lnTo>
                    <a:pt x="546" y="58"/>
                  </a:lnTo>
                  <a:lnTo>
                    <a:pt x="489" y="29"/>
                  </a:lnTo>
                  <a:lnTo>
                    <a:pt x="403" y="0"/>
                  </a:lnTo>
                  <a:close/>
                </a:path>
              </a:pathLst>
            </a:custGeom>
            <a:solidFill>
              <a:srgbClr val="A49178">
                <a:alpha val="29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14"/>
            <p:cNvSpPr/>
            <p:nvPr/>
          </p:nvSpPr>
          <p:spPr>
            <a:xfrm>
              <a:off x="1125600" y="4344475"/>
              <a:ext cx="43125" cy="73300"/>
            </a:xfrm>
            <a:custGeom>
              <a:avLst/>
              <a:gdLst/>
              <a:ahLst/>
              <a:cxnLst/>
              <a:rect l="l" t="t" r="r" b="b"/>
              <a:pathLst>
                <a:path w="1725" h="2932" fill="none" extrusionOk="0">
                  <a:moveTo>
                    <a:pt x="403" y="0"/>
                  </a:moveTo>
                  <a:lnTo>
                    <a:pt x="403" y="0"/>
                  </a:lnTo>
                  <a:lnTo>
                    <a:pt x="288" y="29"/>
                  </a:lnTo>
                  <a:lnTo>
                    <a:pt x="201" y="58"/>
                  </a:lnTo>
                  <a:lnTo>
                    <a:pt x="144" y="115"/>
                  </a:lnTo>
                  <a:lnTo>
                    <a:pt x="87" y="202"/>
                  </a:lnTo>
                  <a:lnTo>
                    <a:pt x="87" y="202"/>
                  </a:lnTo>
                  <a:lnTo>
                    <a:pt x="29" y="345"/>
                  </a:lnTo>
                  <a:lnTo>
                    <a:pt x="0" y="518"/>
                  </a:lnTo>
                  <a:lnTo>
                    <a:pt x="29" y="834"/>
                  </a:lnTo>
                  <a:lnTo>
                    <a:pt x="115" y="1150"/>
                  </a:lnTo>
                  <a:lnTo>
                    <a:pt x="173" y="1437"/>
                  </a:lnTo>
                  <a:lnTo>
                    <a:pt x="173" y="1437"/>
                  </a:lnTo>
                  <a:lnTo>
                    <a:pt x="259" y="2012"/>
                  </a:lnTo>
                  <a:lnTo>
                    <a:pt x="316" y="2300"/>
                  </a:lnTo>
                  <a:lnTo>
                    <a:pt x="431" y="2558"/>
                  </a:lnTo>
                  <a:lnTo>
                    <a:pt x="431" y="2558"/>
                  </a:lnTo>
                  <a:lnTo>
                    <a:pt x="546" y="2731"/>
                  </a:lnTo>
                  <a:lnTo>
                    <a:pt x="690" y="2846"/>
                  </a:lnTo>
                  <a:lnTo>
                    <a:pt x="834" y="2903"/>
                  </a:lnTo>
                  <a:lnTo>
                    <a:pt x="977" y="2932"/>
                  </a:lnTo>
                  <a:lnTo>
                    <a:pt x="977" y="2932"/>
                  </a:lnTo>
                  <a:lnTo>
                    <a:pt x="1150" y="2903"/>
                  </a:lnTo>
                  <a:lnTo>
                    <a:pt x="1351" y="2817"/>
                  </a:lnTo>
                  <a:lnTo>
                    <a:pt x="1495" y="2702"/>
                  </a:lnTo>
                  <a:lnTo>
                    <a:pt x="1610" y="2558"/>
                  </a:lnTo>
                  <a:lnTo>
                    <a:pt x="1696" y="2386"/>
                  </a:lnTo>
                  <a:lnTo>
                    <a:pt x="1725" y="2213"/>
                  </a:lnTo>
                  <a:lnTo>
                    <a:pt x="1696" y="2127"/>
                  </a:lnTo>
                  <a:lnTo>
                    <a:pt x="1667" y="2041"/>
                  </a:lnTo>
                  <a:lnTo>
                    <a:pt x="1610" y="1955"/>
                  </a:lnTo>
                  <a:lnTo>
                    <a:pt x="1524" y="1868"/>
                  </a:lnTo>
                  <a:lnTo>
                    <a:pt x="1524" y="1868"/>
                  </a:lnTo>
                  <a:lnTo>
                    <a:pt x="1380" y="1696"/>
                  </a:lnTo>
                  <a:lnTo>
                    <a:pt x="1294" y="1524"/>
                  </a:lnTo>
                  <a:lnTo>
                    <a:pt x="1207" y="1351"/>
                  </a:lnTo>
                  <a:lnTo>
                    <a:pt x="1121" y="1150"/>
                  </a:lnTo>
                  <a:lnTo>
                    <a:pt x="1121" y="1150"/>
                  </a:lnTo>
                  <a:lnTo>
                    <a:pt x="949" y="661"/>
                  </a:lnTo>
                  <a:lnTo>
                    <a:pt x="949" y="661"/>
                  </a:lnTo>
                  <a:lnTo>
                    <a:pt x="805" y="403"/>
                  </a:lnTo>
                  <a:lnTo>
                    <a:pt x="690" y="202"/>
                  </a:lnTo>
                  <a:lnTo>
                    <a:pt x="690" y="202"/>
                  </a:lnTo>
                  <a:lnTo>
                    <a:pt x="633" y="115"/>
                  </a:lnTo>
                  <a:lnTo>
                    <a:pt x="546" y="58"/>
                  </a:lnTo>
                  <a:lnTo>
                    <a:pt x="489" y="29"/>
                  </a:lnTo>
                  <a:lnTo>
                    <a:pt x="403" y="0"/>
                  </a:lnTo>
                </a:path>
              </a:pathLst>
            </a:custGeom>
            <a:solidFill>
              <a:srgbClr val="A49178">
                <a:alpha val="29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14"/>
            <p:cNvSpPr/>
            <p:nvPr/>
          </p:nvSpPr>
          <p:spPr>
            <a:xfrm>
              <a:off x="993400" y="4056350"/>
              <a:ext cx="53175" cy="74025"/>
            </a:xfrm>
            <a:custGeom>
              <a:avLst/>
              <a:gdLst/>
              <a:ahLst/>
              <a:cxnLst/>
              <a:rect l="l" t="t" r="r" b="b"/>
              <a:pathLst>
                <a:path w="2127" h="2961" extrusionOk="0">
                  <a:moveTo>
                    <a:pt x="1380" y="0"/>
                  </a:moveTo>
                  <a:lnTo>
                    <a:pt x="1207" y="29"/>
                  </a:lnTo>
                  <a:lnTo>
                    <a:pt x="1006" y="86"/>
                  </a:lnTo>
                  <a:lnTo>
                    <a:pt x="862" y="230"/>
                  </a:lnTo>
                  <a:lnTo>
                    <a:pt x="805" y="316"/>
                  </a:lnTo>
                  <a:lnTo>
                    <a:pt x="747" y="431"/>
                  </a:lnTo>
                  <a:lnTo>
                    <a:pt x="546" y="977"/>
                  </a:lnTo>
                  <a:lnTo>
                    <a:pt x="345" y="1552"/>
                  </a:lnTo>
                  <a:lnTo>
                    <a:pt x="230" y="1811"/>
                  </a:lnTo>
                  <a:lnTo>
                    <a:pt x="115" y="2041"/>
                  </a:lnTo>
                  <a:lnTo>
                    <a:pt x="57" y="2156"/>
                  </a:lnTo>
                  <a:lnTo>
                    <a:pt x="29" y="2271"/>
                  </a:lnTo>
                  <a:lnTo>
                    <a:pt x="0" y="2414"/>
                  </a:lnTo>
                  <a:lnTo>
                    <a:pt x="29" y="2529"/>
                  </a:lnTo>
                  <a:lnTo>
                    <a:pt x="86" y="2702"/>
                  </a:lnTo>
                  <a:lnTo>
                    <a:pt x="230" y="2846"/>
                  </a:lnTo>
                  <a:lnTo>
                    <a:pt x="374" y="2932"/>
                  </a:lnTo>
                  <a:lnTo>
                    <a:pt x="546" y="2961"/>
                  </a:lnTo>
                  <a:lnTo>
                    <a:pt x="690" y="2932"/>
                  </a:lnTo>
                  <a:lnTo>
                    <a:pt x="747" y="2874"/>
                  </a:lnTo>
                  <a:lnTo>
                    <a:pt x="833" y="2846"/>
                  </a:lnTo>
                  <a:lnTo>
                    <a:pt x="1178" y="2443"/>
                  </a:lnTo>
                  <a:lnTo>
                    <a:pt x="1322" y="2242"/>
                  </a:lnTo>
                  <a:lnTo>
                    <a:pt x="1466" y="2012"/>
                  </a:lnTo>
                  <a:lnTo>
                    <a:pt x="1782" y="1466"/>
                  </a:lnTo>
                  <a:lnTo>
                    <a:pt x="2041" y="891"/>
                  </a:lnTo>
                  <a:lnTo>
                    <a:pt x="2127" y="719"/>
                  </a:lnTo>
                  <a:lnTo>
                    <a:pt x="2127" y="546"/>
                  </a:lnTo>
                  <a:lnTo>
                    <a:pt x="2069" y="403"/>
                  </a:lnTo>
                  <a:lnTo>
                    <a:pt x="1983" y="259"/>
                  </a:lnTo>
                  <a:lnTo>
                    <a:pt x="1868" y="144"/>
                  </a:lnTo>
                  <a:lnTo>
                    <a:pt x="1724" y="58"/>
                  </a:lnTo>
                  <a:lnTo>
                    <a:pt x="1552" y="29"/>
                  </a:lnTo>
                  <a:lnTo>
                    <a:pt x="1380" y="0"/>
                  </a:lnTo>
                  <a:close/>
                </a:path>
              </a:pathLst>
            </a:custGeom>
            <a:solidFill>
              <a:srgbClr val="A49178">
                <a:alpha val="29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14"/>
            <p:cNvSpPr/>
            <p:nvPr/>
          </p:nvSpPr>
          <p:spPr>
            <a:xfrm>
              <a:off x="993400" y="4056350"/>
              <a:ext cx="53175" cy="74025"/>
            </a:xfrm>
            <a:custGeom>
              <a:avLst/>
              <a:gdLst/>
              <a:ahLst/>
              <a:cxnLst/>
              <a:rect l="l" t="t" r="r" b="b"/>
              <a:pathLst>
                <a:path w="2127" h="2961" fill="none" extrusionOk="0">
                  <a:moveTo>
                    <a:pt x="1380" y="0"/>
                  </a:moveTo>
                  <a:lnTo>
                    <a:pt x="1380" y="0"/>
                  </a:lnTo>
                  <a:lnTo>
                    <a:pt x="1207" y="29"/>
                  </a:lnTo>
                  <a:lnTo>
                    <a:pt x="1006" y="86"/>
                  </a:lnTo>
                  <a:lnTo>
                    <a:pt x="862" y="230"/>
                  </a:lnTo>
                  <a:lnTo>
                    <a:pt x="805" y="316"/>
                  </a:lnTo>
                  <a:lnTo>
                    <a:pt x="747" y="431"/>
                  </a:lnTo>
                  <a:lnTo>
                    <a:pt x="747" y="431"/>
                  </a:lnTo>
                  <a:lnTo>
                    <a:pt x="546" y="977"/>
                  </a:lnTo>
                  <a:lnTo>
                    <a:pt x="345" y="1552"/>
                  </a:lnTo>
                  <a:lnTo>
                    <a:pt x="345" y="1552"/>
                  </a:lnTo>
                  <a:lnTo>
                    <a:pt x="230" y="1811"/>
                  </a:lnTo>
                  <a:lnTo>
                    <a:pt x="115" y="2041"/>
                  </a:lnTo>
                  <a:lnTo>
                    <a:pt x="57" y="2156"/>
                  </a:lnTo>
                  <a:lnTo>
                    <a:pt x="29" y="2271"/>
                  </a:lnTo>
                  <a:lnTo>
                    <a:pt x="0" y="2414"/>
                  </a:lnTo>
                  <a:lnTo>
                    <a:pt x="29" y="2529"/>
                  </a:lnTo>
                  <a:lnTo>
                    <a:pt x="29" y="2529"/>
                  </a:lnTo>
                  <a:lnTo>
                    <a:pt x="86" y="2702"/>
                  </a:lnTo>
                  <a:lnTo>
                    <a:pt x="230" y="2846"/>
                  </a:lnTo>
                  <a:lnTo>
                    <a:pt x="374" y="2932"/>
                  </a:lnTo>
                  <a:lnTo>
                    <a:pt x="546" y="2961"/>
                  </a:lnTo>
                  <a:lnTo>
                    <a:pt x="546" y="2961"/>
                  </a:lnTo>
                  <a:lnTo>
                    <a:pt x="690" y="2932"/>
                  </a:lnTo>
                  <a:lnTo>
                    <a:pt x="747" y="2874"/>
                  </a:lnTo>
                  <a:lnTo>
                    <a:pt x="833" y="2846"/>
                  </a:lnTo>
                  <a:lnTo>
                    <a:pt x="833" y="2846"/>
                  </a:lnTo>
                  <a:lnTo>
                    <a:pt x="1178" y="2443"/>
                  </a:lnTo>
                  <a:lnTo>
                    <a:pt x="1322" y="2242"/>
                  </a:lnTo>
                  <a:lnTo>
                    <a:pt x="1466" y="2012"/>
                  </a:lnTo>
                  <a:lnTo>
                    <a:pt x="1466" y="2012"/>
                  </a:lnTo>
                  <a:lnTo>
                    <a:pt x="1782" y="1466"/>
                  </a:lnTo>
                  <a:lnTo>
                    <a:pt x="2041" y="891"/>
                  </a:lnTo>
                  <a:lnTo>
                    <a:pt x="2041" y="891"/>
                  </a:lnTo>
                  <a:lnTo>
                    <a:pt x="2127" y="719"/>
                  </a:lnTo>
                  <a:lnTo>
                    <a:pt x="2127" y="546"/>
                  </a:lnTo>
                  <a:lnTo>
                    <a:pt x="2069" y="403"/>
                  </a:lnTo>
                  <a:lnTo>
                    <a:pt x="1983" y="259"/>
                  </a:lnTo>
                  <a:lnTo>
                    <a:pt x="1868" y="144"/>
                  </a:lnTo>
                  <a:lnTo>
                    <a:pt x="1724" y="58"/>
                  </a:lnTo>
                  <a:lnTo>
                    <a:pt x="1552" y="29"/>
                  </a:lnTo>
                  <a:lnTo>
                    <a:pt x="1380" y="0"/>
                  </a:lnTo>
                </a:path>
              </a:pathLst>
            </a:custGeom>
            <a:solidFill>
              <a:srgbClr val="A49178">
                <a:alpha val="29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14"/>
            <p:cNvSpPr/>
            <p:nvPr/>
          </p:nvSpPr>
          <p:spPr>
            <a:xfrm>
              <a:off x="1073150" y="3920550"/>
              <a:ext cx="58225" cy="64675"/>
            </a:xfrm>
            <a:custGeom>
              <a:avLst/>
              <a:gdLst/>
              <a:ahLst/>
              <a:cxnLst/>
              <a:rect l="l" t="t" r="r" b="b"/>
              <a:pathLst>
                <a:path w="2329" h="2587" extrusionOk="0">
                  <a:moveTo>
                    <a:pt x="1523" y="0"/>
                  </a:moveTo>
                  <a:lnTo>
                    <a:pt x="1437" y="29"/>
                  </a:lnTo>
                  <a:lnTo>
                    <a:pt x="1351" y="58"/>
                  </a:lnTo>
                  <a:lnTo>
                    <a:pt x="1236" y="144"/>
                  </a:lnTo>
                  <a:lnTo>
                    <a:pt x="1121" y="230"/>
                  </a:lnTo>
                  <a:lnTo>
                    <a:pt x="1035" y="345"/>
                  </a:lnTo>
                  <a:lnTo>
                    <a:pt x="862" y="604"/>
                  </a:lnTo>
                  <a:lnTo>
                    <a:pt x="661" y="862"/>
                  </a:lnTo>
                  <a:lnTo>
                    <a:pt x="431" y="1121"/>
                  </a:lnTo>
                  <a:lnTo>
                    <a:pt x="259" y="1380"/>
                  </a:lnTo>
                  <a:lnTo>
                    <a:pt x="115" y="1667"/>
                  </a:lnTo>
                  <a:lnTo>
                    <a:pt x="58" y="1782"/>
                  </a:lnTo>
                  <a:lnTo>
                    <a:pt x="0" y="1926"/>
                  </a:lnTo>
                  <a:lnTo>
                    <a:pt x="0" y="2098"/>
                  </a:lnTo>
                  <a:lnTo>
                    <a:pt x="0" y="2242"/>
                  </a:lnTo>
                  <a:lnTo>
                    <a:pt x="58" y="2386"/>
                  </a:lnTo>
                  <a:lnTo>
                    <a:pt x="144" y="2501"/>
                  </a:lnTo>
                  <a:lnTo>
                    <a:pt x="259" y="2558"/>
                  </a:lnTo>
                  <a:lnTo>
                    <a:pt x="403" y="2587"/>
                  </a:lnTo>
                  <a:lnTo>
                    <a:pt x="518" y="2558"/>
                  </a:lnTo>
                  <a:lnTo>
                    <a:pt x="633" y="2501"/>
                  </a:lnTo>
                  <a:lnTo>
                    <a:pt x="1006" y="2184"/>
                  </a:lnTo>
                  <a:lnTo>
                    <a:pt x="1207" y="2041"/>
                  </a:lnTo>
                  <a:lnTo>
                    <a:pt x="1380" y="1868"/>
                  </a:lnTo>
                  <a:lnTo>
                    <a:pt x="1725" y="1495"/>
                  </a:lnTo>
                  <a:lnTo>
                    <a:pt x="1897" y="1294"/>
                  </a:lnTo>
                  <a:lnTo>
                    <a:pt x="2070" y="1150"/>
                  </a:lnTo>
                  <a:lnTo>
                    <a:pt x="2156" y="1064"/>
                  </a:lnTo>
                  <a:lnTo>
                    <a:pt x="2242" y="977"/>
                  </a:lnTo>
                  <a:lnTo>
                    <a:pt x="2299" y="891"/>
                  </a:lnTo>
                  <a:lnTo>
                    <a:pt x="2328" y="805"/>
                  </a:lnTo>
                  <a:lnTo>
                    <a:pt x="2328" y="719"/>
                  </a:lnTo>
                  <a:lnTo>
                    <a:pt x="2328" y="604"/>
                  </a:lnTo>
                  <a:lnTo>
                    <a:pt x="2271" y="431"/>
                  </a:lnTo>
                  <a:lnTo>
                    <a:pt x="2156" y="259"/>
                  </a:lnTo>
                  <a:lnTo>
                    <a:pt x="2012" y="115"/>
                  </a:lnTo>
                  <a:lnTo>
                    <a:pt x="1840" y="29"/>
                  </a:lnTo>
                  <a:lnTo>
                    <a:pt x="1725" y="0"/>
                  </a:lnTo>
                  <a:close/>
                </a:path>
              </a:pathLst>
            </a:custGeom>
            <a:solidFill>
              <a:srgbClr val="A49178">
                <a:alpha val="29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14"/>
            <p:cNvSpPr/>
            <p:nvPr/>
          </p:nvSpPr>
          <p:spPr>
            <a:xfrm>
              <a:off x="1073150" y="3920550"/>
              <a:ext cx="58225" cy="64675"/>
            </a:xfrm>
            <a:custGeom>
              <a:avLst/>
              <a:gdLst/>
              <a:ahLst/>
              <a:cxnLst/>
              <a:rect l="l" t="t" r="r" b="b"/>
              <a:pathLst>
                <a:path w="2329" h="2587" fill="none" extrusionOk="0">
                  <a:moveTo>
                    <a:pt x="1638" y="0"/>
                  </a:moveTo>
                  <a:lnTo>
                    <a:pt x="1638" y="0"/>
                  </a:lnTo>
                  <a:lnTo>
                    <a:pt x="1523" y="0"/>
                  </a:lnTo>
                  <a:lnTo>
                    <a:pt x="1437" y="29"/>
                  </a:lnTo>
                  <a:lnTo>
                    <a:pt x="1351" y="58"/>
                  </a:lnTo>
                  <a:lnTo>
                    <a:pt x="1236" y="144"/>
                  </a:lnTo>
                  <a:lnTo>
                    <a:pt x="1236" y="144"/>
                  </a:lnTo>
                  <a:lnTo>
                    <a:pt x="1121" y="230"/>
                  </a:lnTo>
                  <a:lnTo>
                    <a:pt x="1035" y="345"/>
                  </a:lnTo>
                  <a:lnTo>
                    <a:pt x="862" y="604"/>
                  </a:lnTo>
                  <a:lnTo>
                    <a:pt x="862" y="604"/>
                  </a:lnTo>
                  <a:lnTo>
                    <a:pt x="661" y="862"/>
                  </a:lnTo>
                  <a:lnTo>
                    <a:pt x="431" y="1121"/>
                  </a:lnTo>
                  <a:lnTo>
                    <a:pt x="431" y="1121"/>
                  </a:lnTo>
                  <a:lnTo>
                    <a:pt x="259" y="1380"/>
                  </a:lnTo>
                  <a:lnTo>
                    <a:pt x="115" y="1667"/>
                  </a:lnTo>
                  <a:lnTo>
                    <a:pt x="58" y="1782"/>
                  </a:lnTo>
                  <a:lnTo>
                    <a:pt x="0" y="1926"/>
                  </a:lnTo>
                  <a:lnTo>
                    <a:pt x="0" y="2098"/>
                  </a:lnTo>
                  <a:lnTo>
                    <a:pt x="0" y="2242"/>
                  </a:lnTo>
                  <a:lnTo>
                    <a:pt x="0" y="2242"/>
                  </a:lnTo>
                  <a:lnTo>
                    <a:pt x="58" y="2386"/>
                  </a:lnTo>
                  <a:lnTo>
                    <a:pt x="144" y="2501"/>
                  </a:lnTo>
                  <a:lnTo>
                    <a:pt x="259" y="2558"/>
                  </a:lnTo>
                  <a:lnTo>
                    <a:pt x="403" y="2587"/>
                  </a:lnTo>
                  <a:lnTo>
                    <a:pt x="403" y="2587"/>
                  </a:lnTo>
                  <a:lnTo>
                    <a:pt x="518" y="2558"/>
                  </a:lnTo>
                  <a:lnTo>
                    <a:pt x="633" y="2501"/>
                  </a:lnTo>
                  <a:lnTo>
                    <a:pt x="633" y="2501"/>
                  </a:lnTo>
                  <a:lnTo>
                    <a:pt x="1006" y="2184"/>
                  </a:lnTo>
                  <a:lnTo>
                    <a:pt x="1207" y="2041"/>
                  </a:lnTo>
                  <a:lnTo>
                    <a:pt x="1380" y="1868"/>
                  </a:lnTo>
                  <a:lnTo>
                    <a:pt x="1380" y="1868"/>
                  </a:lnTo>
                  <a:lnTo>
                    <a:pt x="1725" y="1495"/>
                  </a:lnTo>
                  <a:lnTo>
                    <a:pt x="1897" y="1294"/>
                  </a:lnTo>
                  <a:lnTo>
                    <a:pt x="2070" y="1150"/>
                  </a:lnTo>
                  <a:lnTo>
                    <a:pt x="2070" y="1150"/>
                  </a:lnTo>
                  <a:lnTo>
                    <a:pt x="2156" y="1064"/>
                  </a:lnTo>
                  <a:lnTo>
                    <a:pt x="2242" y="977"/>
                  </a:lnTo>
                  <a:lnTo>
                    <a:pt x="2299" y="891"/>
                  </a:lnTo>
                  <a:lnTo>
                    <a:pt x="2328" y="805"/>
                  </a:lnTo>
                  <a:lnTo>
                    <a:pt x="2328" y="719"/>
                  </a:lnTo>
                  <a:lnTo>
                    <a:pt x="2328" y="604"/>
                  </a:lnTo>
                  <a:lnTo>
                    <a:pt x="2271" y="431"/>
                  </a:lnTo>
                  <a:lnTo>
                    <a:pt x="2156" y="259"/>
                  </a:lnTo>
                  <a:lnTo>
                    <a:pt x="2012" y="115"/>
                  </a:lnTo>
                  <a:lnTo>
                    <a:pt x="1840" y="29"/>
                  </a:lnTo>
                  <a:lnTo>
                    <a:pt x="1725" y="0"/>
                  </a:lnTo>
                  <a:lnTo>
                    <a:pt x="1638" y="0"/>
                  </a:lnTo>
                </a:path>
              </a:pathLst>
            </a:custGeom>
            <a:solidFill>
              <a:srgbClr val="A49178">
                <a:alpha val="29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14"/>
            <p:cNvSpPr/>
            <p:nvPr/>
          </p:nvSpPr>
          <p:spPr>
            <a:xfrm>
              <a:off x="1365575" y="4011800"/>
              <a:ext cx="80500" cy="54625"/>
            </a:xfrm>
            <a:custGeom>
              <a:avLst/>
              <a:gdLst/>
              <a:ahLst/>
              <a:cxnLst/>
              <a:rect l="l" t="t" r="r" b="b"/>
              <a:pathLst>
                <a:path w="3220" h="2185" extrusionOk="0">
                  <a:moveTo>
                    <a:pt x="2559" y="0"/>
                  </a:moveTo>
                  <a:lnTo>
                    <a:pt x="2444" y="29"/>
                  </a:lnTo>
                  <a:lnTo>
                    <a:pt x="2357" y="87"/>
                  </a:lnTo>
                  <a:lnTo>
                    <a:pt x="2271" y="201"/>
                  </a:lnTo>
                  <a:lnTo>
                    <a:pt x="2185" y="230"/>
                  </a:lnTo>
                  <a:lnTo>
                    <a:pt x="2099" y="288"/>
                  </a:lnTo>
                  <a:lnTo>
                    <a:pt x="1926" y="374"/>
                  </a:lnTo>
                  <a:lnTo>
                    <a:pt x="1179" y="863"/>
                  </a:lnTo>
                  <a:lnTo>
                    <a:pt x="892" y="1035"/>
                  </a:lnTo>
                  <a:lnTo>
                    <a:pt x="576" y="1179"/>
                  </a:lnTo>
                  <a:lnTo>
                    <a:pt x="288" y="1351"/>
                  </a:lnTo>
                  <a:lnTo>
                    <a:pt x="173" y="1466"/>
                  </a:lnTo>
                  <a:lnTo>
                    <a:pt x="58" y="1581"/>
                  </a:lnTo>
                  <a:lnTo>
                    <a:pt x="29" y="1696"/>
                  </a:lnTo>
                  <a:lnTo>
                    <a:pt x="1" y="1782"/>
                  </a:lnTo>
                  <a:lnTo>
                    <a:pt x="29" y="1897"/>
                  </a:lnTo>
                  <a:lnTo>
                    <a:pt x="58" y="1983"/>
                  </a:lnTo>
                  <a:lnTo>
                    <a:pt x="116" y="2070"/>
                  </a:lnTo>
                  <a:lnTo>
                    <a:pt x="173" y="2127"/>
                  </a:lnTo>
                  <a:lnTo>
                    <a:pt x="259" y="2156"/>
                  </a:lnTo>
                  <a:lnTo>
                    <a:pt x="374" y="2185"/>
                  </a:lnTo>
                  <a:lnTo>
                    <a:pt x="432" y="2185"/>
                  </a:lnTo>
                  <a:lnTo>
                    <a:pt x="834" y="2098"/>
                  </a:lnTo>
                  <a:lnTo>
                    <a:pt x="1208" y="1955"/>
                  </a:lnTo>
                  <a:lnTo>
                    <a:pt x="1581" y="1782"/>
                  </a:lnTo>
                  <a:lnTo>
                    <a:pt x="1898" y="1610"/>
                  </a:lnTo>
                  <a:lnTo>
                    <a:pt x="2530" y="1236"/>
                  </a:lnTo>
                  <a:lnTo>
                    <a:pt x="2846" y="1035"/>
                  </a:lnTo>
                  <a:lnTo>
                    <a:pt x="2990" y="920"/>
                  </a:lnTo>
                  <a:lnTo>
                    <a:pt x="3105" y="776"/>
                  </a:lnTo>
                  <a:lnTo>
                    <a:pt x="3191" y="633"/>
                  </a:lnTo>
                  <a:lnTo>
                    <a:pt x="3220" y="518"/>
                  </a:lnTo>
                  <a:lnTo>
                    <a:pt x="3191" y="374"/>
                  </a:lnTo>
                  <a:lnTo>
                    <a:pt x="3133" y="259"/>
                  </a:lnTo>
                  <a:lnTo>
                    <a:pt x="3047" y="144"/>
                  </a:lnTo>
                  <a:lnTo>
                    <a:pt x="2932" y="58"/>
                  </a:lnTo>
                  <a:lnTo>
                    <a:pt x="2789" y="0"/>
                  </a:lnTo>
                  <a:close/>
                </a:path>
              </a:pathLst>
            </a:custGeom>
            <a:solidFill>
              <a:srgbClr val="A49178">
                <a:alpha val="29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14"/>
            <p:cNvSpPr/>
            <p:nvPr/>
          </p:nvSpPr>
          <p:spPr>
            <a:xfrm>
              <a:off x="1365575" y="4011800"/>
              <a:ext cx="80500" cy="54625"/>
            </a:xfrm>
            <a:custGeom>
              <a:avLst/>
              <a:gdLst/>
              <a:ahLst/>
              <a:cxnLst/>
              <a:rect l="l" t="t" r="r" b="b"/>
              <a:pathLst>
                <a:path w="3220" h="2185" fill="none" extrusionOk="0">
                  <a:moveTo>
                    <a:pt x="2645" y="0"/>
                  </a:moveTo>
                  <a:lnTo>
                    <a:pt x="2645" y="0"/>
                  </a:lnTo>
                  <a:lnTo>
                    <a:pt x="2559" y="0"/>
                  </a:lnTo>
                  <a:lnTo>
                    <a:pt x="2444" y="29"/>
                  </a:lnTo>
                  <a:lnTo>
                    <a:pt x="2357" y="87"/>
                  </a:lnTo>
                  <a:lnTo>
                    <a:pt x="2271" y="201"/>
                  </a:lnTo>
                  <a:lnTo>
                    <a:pt x="2271" y="201"/>
                  </a:lnTo>
                  <a:lnTo>
                    <a:pt x="2185" y="230"/>
                  </a:lnTo>
                  <a:lnTo>
                    <a:pt x="2099" y="288"/>
                  </a:lnTo>
                  <a:lnTo>
                    <a:pt x="1926" y="374"/>
                  </a:lnTo>
                  <a:lnTo>
                    <a:pt x="1926" y="374"/>
                  </a:lnTo>
                  <a:lnTo>
                    <a:pt x="1179" y="863"/>
                  </a:lnTo>
                  <a:lnTo>
                    <a:pt x="1179" y="863"/>
                  </a:lnTo>
                  <a:lnTo>
                    <a:pt x="892" y="1035"/>
                  </a:lnTo>
                  <a:lnTo>
                    <a:pt x="576" y="1179"/>
                  </a:lnTo>
                  <a:lnTo>
                    <a:pt x="288" y="1351"/>
                  </a:lnTo>
                  <a:lnTo>
                    <a:pt x="173" y="1466"/>
                  </a:lnTo>
                  <a:lnTo>
                    <a:pt x="58" y="1581"/>
                  </a:lnTo>
                  <a:lnTo>
                    <a:pt x="58" y="1581"/>
                  </a:lnTo>
                  <a:lnTo>
                    <a:pt x="29" y="1696"/>
                  </a:lnTo>
                  <a:lnTo>
                    <a:pt x="1" y="1782"/>
                  </a:lnTo>
                  <a:lnTo>
                    <a:pt x="29" y="1897"/>
                  </a:lnTo>
                  <a:lnTo>
                    <a:pt x="58" y="1983"/>
                  </a:lnTo>
                  <a:lnTo>
                    <a:pt x="116" y="2070"/>
                  </a:lnTo>
                  <a:lnTo>
                    <a:pt x="173" y="2127"/>
                  </a:lnTo>
                  <a:lnTo>
                    <a:pt x="259" y="2156"/>
                  </a:lnTo>
                  <a:lnTo>
                    <a:pt x="374" y="2185"/>
                  </a:lnTo>
                  <a:lnTo>
                    <a:pt x="374" y="2185"/>
                  </a:lnTo>
                  <a:lnTo>
                    <a:pt x="432" y="2185"/>
                  </a:lnTo>
                  <a:lnTo>
                    <a:pt x="432" y="2185"/>
                  </a:lnTo>
                  <a:lnTo>
                    <a:pt x="834" y="2098"/>
                  </a:lnTo>
                  <a:lnTo>
                    <a:pt x="1208" y="1955"/>
                  </a:lnTo>
                  <a:lnTo>
                    <a:pt x="1581" y="1782"/>
                  </a:lnTo>
                  <a:lnTo>
                    <a:pt x="1898" y="1610"/>
                  </a:lnTo>
                  <a:lnTo>
                    <a:pt x="1898" y="1610"/>
                  </a:lnTo>
                  <a:lnTo>
                    <a:pt x="2530" y="1236"/>
                  </a:lnTo>
                  <a:lnTo>
                    <a:pt x="2846" y="1035"/>
                  </a:lnTo>
                  <a:lnTo>
                    <a:pt x="2990" y="920"/>
                  </a:lnTo>
                  <a:lnTo>
                    <a:pt x="3105" y="776"/>
                  </a:lnTo>
                  <a:lnTo>
                    <a:pt x="3105" y="776"/>
                  </a:lnTo>
                  <a:lnTo>
                    <a:pt x="3191" y="633"/>
                  </a:lnTo>
                  <a:lnTo>
                    <a:pt x="3220" y="518"/>
                  </a:lnTo>
                  <a:lnTo>
                    <a:pt x="3191" y="374"/>
                  </a:lnTo>
                  <a:lnTo>
                    <a:pt x="3133" y="259"/>
                  </a:lnTo>
                  <a:lnTo>
                    <a:pt x="3047" y="144"/>
                  </a:lnTo>
                  <a:lnTo>
                    <a:pt x="2932" y="58"/>
                  </a:lnTo>
                  <a:lnTo>
                    <a:pt x="2789" y="0"/>
                  </a:lnTo>
                  <a:lnTo>
                    <a:pt x="2645" y="0"/>
                  </a:lnTo>
                </a:path>
              </a:pathLst>
            </a:custGeom>
            <a:solidFill>
              <a:srgbClr val="A49178">
                <a:alpha val="29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14"/>
            <p:cNvSpPr/>
            <p:nvPr/>
          </p:nvSpPr>
          <p:spPr>
            <a:xfrm>
              <a:off x="1208950" y="3965100"/>
              <a:ext cx="59650" cy="62525"/>
            </a:xfrm>
            <a:custGeom>
              <a:avLst/>
              <a:gdLst/>
              <a:ahLst/>
              <a:cxnLst/>
              <a:rect l="l" t="t" r="r" b="b"/>
              <a:pathLst>
                <a:path w="2386" h="2501" extrusionOk="0">
                  <a:moveTo>
                    <a:pt x="1897" y="0"/>
                  </a:moveTo>
                  <a:lnTo>
                    <a:pt x="1725" y="29"/>
                  </a:lnTo>
                  <a:lnTo>
                    <a:pt x="1552" y="115"/>
                  </a:lnTo>
                  <a:lnTo>
                    <a:pt x="1265" y="345"/>
                  </a:lnTo>
                  <a:lnTo>
                    <a:pt x="977" y="632"/>
                  </a:lnTo>
                  <a:lnTo>
                    <a:pt x="719" y="949"/>
                  </a:lnTo>
                  <a:lnTo>
                    <a:pt x="489" y="1265"/>
                  </a:lnTo>
                  <a:lnTo>
                    <a:pt x="316" y="1523"/>
                  </a:lnTo>
                  <a:lnTo>
                    <a:pt x="115" y="1782"/>
                  </a:lnTo>
                  <a:lnTo>
                    <a:pt x="58" y="1926"/>
                  </a:lnTo>
                  <a:lnTo>
                    <a:pt x="0" y="2069"/>
                  </a:lnTo>
                  <a:lnTo>
                    <a:pt x="0" y="2213"/>
                  </a:lnTo>
                  <a:lnTo>
                    <a:pt x="29" y="2357"/>
                  </a:lnTo>
                  <a:lnTo>
                    <a:pt x="58" y="2414"/>
                  </a:lnTo>
                  <a:lnTo>
                    <a:pt x="115" y="2472"/>
                  </a:lnTo>
                  <a:lnTo>
                    <a:pt x="173" y="2501"/>
                  </a:lnTo>
                  <a:lnTo>
                    <a:pt x="230" y="2501"/>
                  </a:lnTo>
                  <a:lnTo>
                    <a:pt x="345" y="2472"/>
                  </a:lnTo>
                  <a:lnTo>
                    <a:pt x="431" y="2386"/>
                  </a:lnTo>
                  <a:lnTo>
                    <a:pt x="518" y="2299"/>
                  </a:lnTo>
                  <a:lnTo>
                    <a:pt x="633" y="2242"/>
                  </a:lnTo>
                  <a:lnTo>
                    <a:pt x="862" y="2098"/>
                  </a:lnTo>
                  <a:lnTo>
                    <a:pt x="1064" y="1897"/>
                  </a:lnTo>
                  <a:lnTo>
                    <a:pt x="1265" y="1696"/>
                  </a:lnTo>
                  <a:lnTo>
                    <a:pt x="1495" y="1466"/>
                  </a:lnTo>
                  <a:lnTo>
                    <a:pt x="1753" y="1293"/>
                  </a:lnTo>
                  <a:lnTo>
                    <a:pt x="1983" y="1092"/>
                  </a:lnTo>
                  <a:lnTo>
                    <a:pt x="2213" y="891"/>
                  </a:lnTo>
                  <a:lnTo>
                    <a:pt x="2328" y="747"/>
                  </a:lnTo>
                  <a:lnTo>
                    <a:pt x="2386" y="604"/>
                  </a:lnTo>
                  <a:lnTo>
                    <a:pt x="2386" y="460"/>
                  </a:lnTo>
                  <a:lnTo>
                    <a:pt x="2357" y="316"/>
                  </a:lnTo>
                  <a:lnTo>
                    <a:pt x="2271" y="201"/>
                  </a:lnTo>
                  <a:lnTo>
                    <a:pt x="2156" y="86"/>
                  </a:lnTo>
                  <a:lnTo>
                    <a:pt x="2041" y="29"/>
                  </a:lnTo>
                  <a:lnTo>
                    <a:pt x="1897" y="0"/>
                  </a:lnTo>
                  <a:close/>
                </a:path>
              </a:pathLst>
            </a:custGeom>
            <a:solidFill>
              <a:srgbClr val="A49178">
                <a:alpha val="29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29;p14"/>
            <p:cNvSpPr/>
            <p:nvPr/>
          </p:nvSpPr>
          <p:spPr>
            <a:xfrm>
              <a:off x="1208950" y="3965100"/>
              <a:ext cx="59650" cy="62525"/>
            </a:xfrm>
            <a:custGeom>
              <a:avLst/>
              <a:gdLst/>
              <a:ahLst/>
              <a:cxnLst/>
              <a:rect l="l" t="t" r="r" b="b"/>
              <a:pathLst>
                <a:path w="2386" h="2501" fill="none" extrusionOk="0">
                  <a:moveTo>
                    <a:pt x="1897" y="0"/>
                  </a:moveTo>
                  <a:lnTo>
                    <a:pt x="1897" y="0"/>
                  </a:lnTo>
                  <a:lnTo>
                    <a:pt x="1725" y="29"/>
                  </a:lnTo>
                  <a:lnTo>
                    <a:pt x="1552" y="115"/>
                  </a:lnTo>
                  <a:lnTo>
                    <a:pt x="1552" y="115"/>
                  </a:lnTo>
                  <a:lnTo>
                    <a:pt x="1265" y="345"/>
                  </a:lnTo>
                  <a:lnTo>
                    <a:pt x="977" y="632"/>
                  </a:lnTo>
                  <a:lnTo>
                    <a:pt x="719" y="949"/>
                  </a:lnTo>
                  <a:lnTo>
                    <a:pt x="489" y="1265"/>
                  </a:lnTo>
                  <a:lnTo>
                    <a:pt x="489" y="1265"/>
                  </a:lnTo>
                  <a:lnTo>
                    <a:pt x="316" y="1523"/>
                  </a:lnTo>
                  <a:lnTo>
                    <a:pt x="115" y="1782"/>
                  </a:lnTo>
                  <a:lnTo>
                    <a:pt x="58" y="1926"/>
                  </a:lnTo>
                  <a:lnTo>
                    <a:pt x="0" y="2069"/>
                  </a:lnTo>
                  <a:lnTo>
                    <a:pt x="0" y="2213"/>
                  </a:lnTo>
                  <a:lnTo>
                    <a:pt x="29" y="2357"/>
                  </a:lnTo>
                  <a:lnTo>
                    <a:pt x="29" y="2357"/>
                  </a:lnTo>
                  <a:lnTo>
                    <a:pt x="58" y="2414"/>
                  </a:lnTo>
                  <a:lnTo>
                    <a:pt x="115" y="2472"/>
                  </a:lnTo>
                  <a:lnTo>
                    <a:pt x="173" y="2501"/>
                  </a:lnTo>
                  <a:lnTo>
                    <a:pt x="230" y="2501"/>
                  </a:lnTo>
                  <a:lnTo>
                    <a:pt x="230" y="2501"/>
                  </a:lnTo>
                  <a:lnTo>
                    <a:pt x="345" y="2472"/>
                  </a:lnTo>
                  <a:lnTo>
                    <a:pt x="431" y="2386"/>
                  </a:lnTo>
                  <a:lnTo>
                    <a:pt x="431" y="2386"/>
                  </a:lnTo>
                  <a:lnTo>
                    <a:pt x="518" y="2299"/>
                  </a:lnTo>
                  <a:lnTo>
                    <a:pt x="633" y="2242"/>
                  </a:lnTo>
                  <a:lnTo>
                    <a:pt x="862" y="2098"/>
                  </a:lnTo>
                  <a:lnTo>
                    <a:pt x="862" y="2098"/>
                  </a:lnTo>
                  <a:lnTo>
                    <a:pt x="1064" y="1897"/>
                  </a:lnTo>
                  <a:lnTo>
                    <a:pt x="1265" y="1696"/>
                  </a:lnTo>
                  <a:lnTo>
                    <a:pt x="1265" y="1696"/>
                  </a:lnTo>
                  <a:lnTo>
                    <a:pt x="1495" y="1466"/>
                  </a:lnTo>
                  <a:lnTo>
                    <a:pt x="1753" y="1293"/>
                  </a:lnTo>
                  <a:lnTo>
                    <a:pt x="1983" y="1092"/>
                  </a:lnTo>
                  <a:lnTo>
                    <a:pt x="2213" y="891"/>
                  </a:lnTo>
                  <a:lnTo>
                    <a:pt x="2213" y="891"/>
                  </a:lnTo>
                  <a:lnTo>
                    <a:pt x="2328" y="747"/>
                  </a:lnTo>
                  <a:lnTo>
                    <a:pt x="2386" y="604"/>
                  </a:lnTo>
                  <a:lnTo>
                    <a:pt x="2386" y="460"/>
                  </a:lnTo>
                  <a:lnTo>
                    <a:pt x="2357" y="316"/>
                  </a:lnTo>
                  <a:lnTo>
                    <a:pt x="2271" y="201"/>
                  </a:lnTo>
                  <a:lnTo>
                    <a:pt x="2156" y="86"/>
                  </a:lnTo>
                  <a:lnTo>
                    <a:pt x="2041" y="29"/>
                  </a:lnTo>
                  <a:lnTo>
                    <a:pt x="1897" y="0"/>
                  </a:lnTo>
                </a:path>
              </a:pathLst>
            </a:custGeom>
            <a:solidFill>
              <a:srgbClr val="A49178">
                <a:alpha val="29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730;p14"/>
            <p:cNvSpPr/>
            <p:nvPr/>
          </p:nvSpPr>
          <p:spPr>
            <a:xfrm>
              <a:off x="1642925" y="4056350"/>
              <a:ext cx="62550" cy="26600"/>
            </a:xfrm>
            <a:custGeom>
              <a:avLst/>
              <a:gdLst/>
              <a:ahLst/>
              <a:cxnLst/>
              <a:rect l="l" t="t" r="r" b="b"/>
              <a:pathLst>
                <a:path w="2502" h="1064" extrusionOk="0">
                  <a:moveTo>
                    <a:pt x="1926" y="0"/>
                  </a:moveTo>
                  <a:lnTo>
                    <a:pt x="1524" y="86"/>
                  </a:lnTo>
                  <a:lnTo>
                    <a:pt x="1122" y="144"/>
                  </a:lnTo>
                  <a:lnTo>
                    <a:pt x="748" y="288"/>
                  </a:lnTo>
                  <a:lnTo>
                    <a:pt x="547" y="374"/>
                  </a:lnTo>
                  <a:lnTo>
                    <a:pt x="346" y="403"/>
                  </a:lnTo>
                  <a:lnTo>
                    <a:pt x="231" y="403"/>
                  </a:lnTo>
                  <a:lnTo>
                    <a:pt x="144" y="460"/>
                  </a:lnTo>
                  <a:lnTo>
                    <a:pt x="58" y="546"/>
                  </a:lnTo>
                  <a:lnTo>
                    <a:pt x="29" y="661"/>
                  </a:lnTo>
                  <a:lnTo>
                    <a:pt x="1" y="747"/>
                  </a:lnTo>
                  <a:lnTo>
                    <a:pt x="29" y="862"/>
                  </a:lnTo>
                  <a:lnTo>
                    <a:pt x="87" y="920"/>
                  </a:lnTo>
                  <a:lnTo>
                    <a:pt x="202" y="977"/>
                  </a:lnTo>
                  <a:lnTo>
                    <a:pt x="461" y="1035"/>
                  </a:lnTo>
                  <a:lnTo>
                    <a:pt x="690" y="1064"/>
                  </a:lnTo>
                  <a:lnTo>
                    <a:pt x="1122" y="1006"/>
                  </a:lnTo>
                  <a:lnTo>
                    <a:pt x="1668" y="1006"/>
                  </a:lnTo>
                  <a:lnTo>
                    <a:pt x="2099" y="977"/>
                  </a:lnTo>
                  <a:lnTo>
                    <a:pt x="2214" y="949"/>
                  </a:lnTo>
                  <a:lnTo>
                    <a:pt x="2300" y="920"/>
                  </a:lnTo>
                  <a:lnTo>
                    <a:pt x="2357" y="862"/>
                  </a:lnTo>
                  <a:lnTo>
                    <a:pt x="2415" y="805"/>
                  </a:lnTo>
                  <a:lnTo>
                    <a:pt x="2472" y="661"/>
                  </a:lnTo>
                  <a:lnTo>
                    <a:pt x="2501" y="460"/>
                  </a:lnTo>
                  <a:lnTo>
                    <a:pt x="2444" y="288"/>
                  </a:lnTo>
                  <a:lnTo>
                    <a:pt x="2357" y="144"/>
                  </a:lnTo>
                  <a:lnTo>
                    <a:pt x="2300" y="86"/>
                  </a:lnTo>
                  <a:lnTo>
                    <a:pt x="2214" y="29"/>
                  </a:lnTo>
                  <a:lnTo>
                    <a:pt x="2156" y="0"/>
                  </a:lnTo>
                  <a:close/>
                </a:path>
              </a:pathLst>
            </a:custGeom>
            <a:solidFill>
              <a:srgbClr val="A49178">
                <a:alpha val="29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14"/>
            <p:cNvSpPr/>
            <p:nvPr/>
          </p:nvSpPr>
          <p:spPr>
            <a:xfrm>
              <a:off x="1642925" y="4056350"/>
              <a:ext cx="62550" cy="26600"/>
            </a:xfrm>
            <a:custGeom>
              <a:avLst/>
              <a:gdLst/>
              <a:ahLst/>
              <a:cxnLst/>
              <a:rect l="l" t="t" r="r" b="b"/>
              <a:pathLst>
                <a:path w="2502" h="1064" fill="none" extrusionOk="0">
                  <a:moveTo>
                    <a:pt x="2041" y="0"/>
                  </a:moveTo>
                  <a:lnTo>
                    <a:pt x="2041" y="0"/>
                  </a:lnTo>
                  <a:lnTo>
                    <a:pt x="1926" y="0"/>
                  </a:lnTo>
                  <a:lnTo>
                    <a:pt x="1926" y="0"/>
                  </a:lnTo>
                  <a:lnTo>
                    <a:pt x="1524" y="86"/>
                  </a:lnTo>
                  <a:lnTo>
                    <a:pt x="1122" y="144"/>
                  </a:lnTo>
                  <a:lnTo>
                    <a:pt x="1122" y="144"/>
                  </a:lnTo>
                  <a:lnTo>
                    <a:pt x="748" y="288"/>
                  </a:lnTo>
                  <a:lnTo>
                    <a:pt x="547" y="374"/>
                  </a:lnTo>
                  <a:lnTo>
                    <a:pt x="346" y="403"/>
                  </a:lnTo>
                  <a:lnTo>
                    <a:pt x="346" y="403"/>
                  </a:lnTo>
                  <a:lnTo>
                    <a:pt x="231" y="403"/>
                  </a:lnTo>
                  <a:lnTo>
                    <a:pt x="144" y="460"/>
                  </a:lnTo>
                  <a:lnTo>
                    <a:pt x="58" y="546"/>
                  </a:lnTo>
                  <a:lnTo>
                    <a:pt x="29" y="661"/>
                  </a:lnTo>
                  <a:lnTo>
                    <a:pt x="1" y="747"/>
                  </a:lnTo>
                  <a:lnTo>
                    <a:pt x="29" y="862"/>
                  </a:lnTo>
                  <a:lnTo>
                    <a:pt x="87" y="920"/>
                  </a:lnTo>
                  <a:lnTo>
                    <a:pt x="202" y="977"/>
                  </a:lnTo>
                  <a:lnTo>
                    <a:pt x="202" y="977"/>
                  </a:lnTo>
                  <a:lnTo>
                    <a:pt x="461" y="1035"/>
                  </a:lnTo>
                  <a:lnTo>
                    <a:pt x="690" y="1064"/>
                  </a:lnTo>
                  <a:lnTo>
                    <a:pt x="690" y="1064"/>
                  </a:lnTo>
                  <a:lnTo>
                    <a:pt x="1122" y="1006"/>
                  </a:lnTo>
                  <a:lnTo>
                    <a:pt x="1122" y="1006"/>
                  </a:lnTo>
                  <a:lnTo>
                    <a:pt x="1409" y="1006"/>
                  </a:lnTo>
                  <a:lnTo>
                    <a:pt x="1668" y="1006"/>
                  </a:lnTo>
                  <a:lnTo>
                    <a:pt x="1668" y="1006"/>
                  </a:lnTo>
                  <a:lnTo>
                    <a:pt x="2099" y="977"/>
                  </a:lnTo>
                  <a:lnTo>
                    <a:pt x="2099" y="977"/>
                  </a:lnTo>
                  <a:lnTo>
                    <a:pt x="2214" y="949"/>
                  </a:lnTo>
                  <a:lnTo>
                    <a:pt x="2300" y="920"/>
                  </a:lnTo>
                  <a:lnTo>
                    <a:pt x="2357" y="862"/>
                  </a:lnTo>
                  <a:lnTo>
                    <a:pt x="2415" y="805"/>
                  </a:lnTo>
                  <a:lnTo>
                    <a:pt x="2472" y="661"/>
                  </a:lnTo>
                  <a:lnTo>
                    <a:pt x="2501" y="460"/>
                  </a:lnTo>
                  <a:lnTo>
                    <a:pt x="2444" y="288"/>
                  </a:lnTo>
                  <a:lnTo>
                    <a:pt x="2357" y="144"/>
                  </a:lnTo>
                  <a:lnTo>
                    <a:pt x="2300" y="86"/>
                  </a:lnTo>
                  <a:lnTo>
                    <a:pt x="2214" y="29"/>
                  </a:lnTo>
                  <a:lnTo>
                    <a:pt x="2156" y="0"/>
                  </a:lnTo>
                  <a:lnTo>
                    <a:pt x="2041" y="0"/>
                  </a:lnTo>
                </a:path>
              </a:pathLst>
            </a:custGeom>
            <a:solidFill>
              <a:srgbClr val="A49178">
                <a:alpha val="29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14"/>
            <p:cNvSpPr/>
            <p:nvPr/>
          </p:nvSpPr>
          <p:spPr>
            <a:xfrm>
              <a:off x="1913800" y="3977300"/>
              <a:ext cx="72600" cy="53925"/>
            </a:xfrm>
            <a:custGeom>
              <a:avLst/>
              <a:gdLst/>
              <a:ahLst/>
              <a:cxnLst/>
              <a:rect l="l" t="t" r="r" b="b"/>
              <a:pathLst>
                <a:path w="2904" h="2157" extrusionOk="0">
                  <a:moveTo>
                    <a:pt x="346" y="1"/>
                  </a:moveTo>
                  <a:lnTo>
                    <a:pt x="231" y="29"/>
                  </a:lnTo>
                  <a:lnTo>
                    <a:pt x="116" y="87"/>
                  </a:lnTo>
                  <a:lnTo>
                    <a:pt x="30" y="202"/>
                  </a:lnTo>
                  <a:lnTo>
                    <a:pt x="1" y="317"/>
                  </a:lnTo>
                  <a:lnTo>
                    <a:pt x="30" y="518"/>
                  </a:lnTo>
                  <a:lnTo>
                    <a:pt x="116" y="691"/>
                  </a:lnTo>
                  <a:lnTo>
                    <a:pt x="231" y="834"/>
                  </a:lnTo>
                  <a:lnTo>
                    <a:pt x="375" y="978"/>
                  </a:lnTo>
                  <a:lnTo>
                    <a:pt x="518" y="1093"/>
                  </a:lnTo>
                  <a:lnTo>
                    <a:pt x="691" y="1208"/>
                  </a:lnTo>
                  <a:lnTo>
                    <a:pt x="1036" y="1409"/>
                  </a:lnTo>
                  <a:lnTo>
                    <a:pt x="1496" y="1696"/>
                  </a:lnTo>
                  <a:lnTo>
                    <a:pt x="1553" y="1754"/>
                  </a:lnTo>
                  <a:lnTo>
                    <a:pt x="1610" y="1783"/>
                  </a:lnTo>
                  <a:lnTo>
                    <a:pt x="1869" y="2041"/>
                  </a:lnTo>
                  <a:lnTo>
                    <a:pt x="2042" y="2128"/>
                  </a:lnTo>
                  <a:lnTo>
                    <a:pt x="2243" y="2156"/>
                  </a:lnTo>
                  <a:lnTo>
                    <a:pt x="2415" y="2128"/>
                  </a:lnTo>
                  <a:lnTo>
                    <a:pt x="2588" y="2041"/>
                  </a:lnTo>
                  <a:lnTo>
                    <a:pt x="2731" y="1926"/>
                  </a:lnTo>
                  <a:lnTo>
                    <a:pt x="2846" y="1725"/>
                  </a:lnTo>
                  <a:lnTo>
                    <a:pt x="2846" y="1696"/>
                  </a:lnTo>
                  <a:lnTo>
                    <a:pt x="2904" y="1524"/>
                  </a:lnTo>
                  <a:lnTo>
                    <a:pt x="2904" y="1352"/>
                  </a:lnTo>
                  <a:lnTo>
                    <a:pt x="2846" y="1179"/>
                  </a:lnTo>
                  <a:lnTo>
                    <a:pt x="2731" y="1035"/>
                  </a:lnTo>
                  <a:lnTo>
                    <a:pt x="2530" y="863"/>
                  </a:lnTo>
                  <a:lnTo>
                    <a:pt x="2300" y="719"/>
                  </a:lnTo>
                  <a:lnTo>
                    <a:pt x="2042" y="633"/>
                  </a:lnTo>
                  <a:lnTo>
                    <a:pt x="1783" y="576"/>
                  </a:lnTo>
                  <a:lnTo>
                    <a:pt x="1438" y="461"/>
                  </a:lnTo>
                  <a:lnTo>
                    <a:pt x="1122" y="317"/>
                  </a:lnTo>
                  <a:lnTo>
                    <a:pt x="461" y="29"/>
                  </a:lnTo>
                  <a:lnTo>
                    <a:pt x="346" y="1"/>
                  </a:lnTo>
                  <a:close/>
                </a:path>
              </a:pathLst>
            </a:custGeom>
            <a:solidFill>
              <a:srgbClr val="A49178">
                <a:alpha val="29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14"/>
            <p:cNvSpPr/>
            <p:nvPr/>
          </p:nvSpPr>
          <p:spPr>
            <a:xfrm>
              <a:off x="1913800" y="3977300"/>
              <a:ext cx="72600" cy="53925"/>
            </a:xfrm>
            <a:custGeom>
              <a:avLst/>
              <a:gdLst/>
              <a:ahLst/>
              <a:cxnLst/>
              <a:rect l="l" t="t" r="r" b="b"/>
              <a:pathLst>
                <a:path w="2904" h="2157" fill="none" extrusionOk="0">
                  <a:moveTo>
                    <a:pt x="346" y="1"/>
                  </a:moveTo>
                  <a:lnTo>
                    <a:pt x="346" y="1"/>
                  </a:lnTo>
                  <a:lnTo>
                    <a:pt x="231" y="29"/>
                  </a:lnTo>
                  <a:lnTo>
                    <a:pt x="116" y="87"/>
                  </a:lnTo>
                  <a:lnTo>
                    <a:pt x="30" y="202"/>
                  </a:lnTo>
                  <a:lnTo>
                    <a:pt x="1" y="317"/>
                  </a:lnTo>
                  <a:lnTo>
                    <a:pt x="1" y="317"/>
                  </a:lnTo>
                  <a:lnTo>
                    <a:pt x="30" y="518"/>
                  </a:lnTo>
                  <a:lnTo>
                    <a:pt x="116" y="691"/>
                  </a:lnTo>
                  <a:lnTo>
                    <a:pt x="231" y="834"/>
                  </a:lnTo>
                  <a:lnTo>
                    <a:pt x="375" y="978"/>
                  </a:lnTo>
                  <a:lnTo>
                    <a:pt x="518" y="1093"/>
                  </a:lnTo>
                  <a:lnTo>
                    <a:pt x="691" y="1208"/>
                  </a:lnTo>
                  <a:lnTo>
                    <a:pt x="1036" y="1409"/>
                  </a:lnTo>
                  <a:lnTo>
                    <a:pt x="1036" y="1409"/>
                  </a:lnTo>
                  <a:lnTo>
                    <a:pt x="1496" y="1696"/>
                  </a:lnTo>
                  <a:lnTo>
                    <a:pt x="1496" y="1696"/>
                  </a:lnTo>
                  <a:lnTo>
                    <a:pt x="1496" y="1696"/>
                  </a:lnTo>
                  <a:lnTo>
                    <a:pt x="1496" y="1696"/>
                  </a:lnTo>
                  <a:lnTo>
                    <a:pt x="1553" y="1754"/>
                  </a:lnTo>
                  <a:lnTo>
                    <a:pt x="1553" y="1754"/>
                  </a:lnTo>
                  <a:lnTo>
                    <a:pt x="1610" y="1783"/>
                  </a:lnTo>
                  <a:lnTo>
                    <a:pt x="1610" y="1783"/>
                  </a:lnTo>
                  <a:lnTo>
                    <a:pt x="1869" y="2041"/>
                  </a:lnTo>
                  <a:lnTo>
                    <a:pt x="1869" y="2041"/>
                  </a:lnTo>
                  <a:lnTo>
                    <a:pt x="2042" y="2128"/>
                  </a:lnTo>
                  <a:lnTo>
                    <a:pt x="2243" y="2156"/>
                  </a:lnTo>
                  <a:lnTo>
                    <a:pt x="2243" y="2156"/>
                  </a:lnTo>
                  <a:lnTo>
                    <a:pt x="2415" y="2128"/>
                  </a:lnTo>
                  <a:lnTo>
                    <a:pt x="2588" y="2041"/>
                  </a:lnTo>
                  <a:lnTo>
                    <a:pt x="2731" y="1926"/>
                  </a:lnTo>
                  <a:lnTo>
                    <a:pt x="2846" y="1725"/>
                  </a:lnTo>
                  <a:lnTo>
                    <a:pt x="2846" y="1725"/>
                  </a:lnTo>
                  <a:lnTo>
                    <a:pt x="2846" y="1696"/>
                  </a:lnTo>
                  <a:lnTo>
                    <a:pt x="2846" y="1696"/>
                  </a:lnTo>
                  <a:lnTo>
                    <a:pt x="2904" y="1524"/>
                  </a:lnTo>
                  <a:lnTo>
                    <a:pt x="2904" y="1352"/>
                  </a:lnTo>
                  <a:lnTo>
                    <a:pt x="2846" y="1179"/>
                  </a:lnTo>
                  <a:lnTo>
                    <a:pt x="2731" y="1035"/>
                  </a:lnTo>
                  <a:lnTo>
                    <a:pt x="2731" y="1035"/>
                  </a:lnTo>
                  <a:lnTo>
                    <a:pt x="2530" y="863"/>
                  </a:lnTo>
                  <a:lnTo>
                    <a:pt x="2300" y="719"/>
                  </a:lnTo>
                  <a:lnTo>
                    <a:pt x="2042" y="633"/>
                  </a:lnTo>
                  <a:lnTo>
                    <a:pt x="1783" y="576"/>
                  </a:lnTo>
                  <a:lnTo>
                    <a:pt x="1783" y="576"/>
                  </a:lnTo>
                  <a:lnTo>
                    <a:pt x="1438" y="461"/>
                  </a:lnTo>
                  <a:lnTo>
                    <a:pt x="1122" y="317"/>
                  </a:lnTo>
                  <a:lnTo>
                    <a:pt x="461" y="29"/>
                  </a:lnTo>
                  <a:lnTo>
                    <a:pt x="461" y="29"/>
                  </a:lnTo>
                  <a:lnTo>
                    <a:pt x="346" y="1"/>
                  </a:lnTo>
                </a:path>
              </a:pathLst>
            </a:custGeom>
            <a:solidFill>
              <a:srgbClr val="A49178">
                <a:alpha val="29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14"/>
            <p:cNvSpPr/>
            <p:nvPr/>
          </p:nvSpPr>
          <p:spPr>
            <a:xfrm>
              <a:off x="1012075" y="4265425"/>
              <a:ext cx="39550" cy="67575"/>
            </a:xfrm>
            <a:custGeom>
              <a:avLst/>
              <a:gdLst/>
              <a:ahLst/>
              <a:cxnLst/>
              <a:rect l="l" t="t" r="r" b="b"/>
              <a:pathLst>
                <a:path w="1582" h="2703" extrusionOk="0">
                  <a:moveTo>
                    <a:pt x="316" y="1"/>
                  </a:moveTo>
                  <a:lnTo>
                    <a:pt x="230" y="30"/>
                  </a:lnTo>
                  <a:lnTo>
                    <a:pt x="144" y="87"/>
                  </a:lnTo>
                  <a:lnTo>
                    <a:pt x="58" y="173"/>
                  </a:lnTo>
                  <a:lnTo>
                    <a:pt x="29" y="288"/>
                  </a:lnTo>
                  <a:lnTo>
                    <a:pt x="0" y="461"/>
                  </a:lnTo>
                  <a:lnTo>
                    <a:pt x="0" y="633"/>
                  </a:lnTo>
                  <a:lnTo>
                    <a:pt x="58" y="1036"/>
                  </a:lnTo>
                  <a:lnTo>
                    <a:pt x="115" y="1409"/>
                  </a:lnTo>
                  <a:lnTo>
                    <a:pt x="201" y="1754"/>
                  </a:lnTo>
                  <a:lnTo>
                    <a:pt x="316" y="2099"/>
                  </a:lnTo>
                  <a:lnTo>
                    <a:pt x="403" y="2243"/>
                  </a:lnTo>
                  <a:lnTo>
                    <a:pt x="518" y="2386"/>
                  </a:lnTo>
                  <a:lnTo>
                    <a:pt x="633" y="2530"/>
                  </a:lnTo>
                  <a:lnTo>
                    <a:pt x="748" y="2616"/>
                  </a:lnTo>
                  <a:lnTo>
                    <a:pt x="920" y="2674"/>
                  </a:lnTo>
                  <a:lnTo>
                    <a:pt x="1092" y="2702"/>
                  </a:lnTo>
                  <a:lnTo>
                    <a:pt x="1179" y="2702"/>
                  </a:lnTo>
                  <a:lnTo>
                    <a:pt x="1294" y="2674"/>
                  </a:lnTo>
                  <a:lnTo>
                    <a:pt x="1380" y="2616"/>
                  </a:lnTo>
                  <a:lnTo>
                    <a:pt x="1437" y="2559"/>
                  </a:lnTo>
                  <a:lnTo>
                    <a:pt x="1495" y="2501"/>
                  </a:lnTo>
                  <a:lnTo>
                    <a:pt x="1581" y="2300"/>
                  </a:lnTo>
                  <a:lnTo>
                    <a:pt x="1581" y="2128"/>
                  </a:lnTo>
                  <a:lnTo>
                    <a:pt x="1552" y="1984"/>
                  </a:lnTo>
                  <a:lnTo>
                    <a:pt x="1495" y="1869"/>
                  </a:lnTo>
                  <a:lnTo>
                    <a:pt x="1322" y="1668"/>
                  </a:lnTo>
                  <a:lnTo>
                    <a:pt x="1236" y="1467"/>
                  </a:lnTo>
                  <a:lnTo>
                    <a:pt x="1150" y="1265"/>
                  </a:lnTo>
                  <a:lnTo>
                    <a:pt x="949" y="748"/>
                  </a:lnTo>
                  <a:lnTo>
                    <a:pt x="776" y="461"/>
                  </a:lnTo>
                  <a:lnTo>
                    <a:pt x="604" y="173"/>
                  </a:lnTo>
                  <a:lnTo>
                    <a:pt x="546" y="116"/>
                  </a:lnTo>
                  <a:lnTo>
                    <a:pt x="489" y="58"/>
                  </a:lnTo>
                  <a:lnTo>
                    <a:pt x="403" y="30"/>
                  </a:lnTo>
                  <a:lnTo>
                    <a:pt x="316" y="1"/>
                  </a:lnTo>
                  <a:close/>
                </a:path>
              </a:pathLst>
            </a:custGeom>
            <a:solidFill>
              <a:srgbClr val="A49178">
                <a:alpha val="29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14"/>
            <p:cNvSpPr/>
            <p:nvPr/>
          </p:nvSpPr>
          <p:spPr>
            <a:xfrm>
              <a:off x="1012075" y="4265425"/>
              <a:ext cx="39550" cy="67575"/>
            </a:xfrm>
            <a:custGeom>
              <a:avLst/>
              <a:gdLst/>
              <a:ahLst/>
              <a:cxnLst/>
              <a:rect l="l" t="t" r="r" b="b"/>
              <a:pathLst>
                <a:path w="1582" h="2703" fill="none" extrusionOk="0">
                  <a:moveTo>
                    <a:pt x="316" y="1"/>
                  </a:moveTo>
                  <a:lnTo>
                    <a:pt x="316" y="1"/>
                  </a:lnTo>
                  <a:lnTo>
                    <a:pt x="230" y="30"/>
                  </a:lnTo>
                  <a:lnTo>
                    <a:pt x="144" y="87"/>
                  </a:lnTo>
                  <a:lnTo>
                    <a:pt x="58" y="173"/>
                  </a:lnTo>
                  <a:lnTo>
                    <a:pt x="29" y="288"/>
                  </a:lnTo>
                  <a:lnTo>
                    <a:pt x="29" y="288"/>
                  </a:lnTo>
                  <a:lnTo>
                    <a:pt x="0" y="461"/>
                  </a:lnTo>
                  <a:lnTo>
                    <a:pt x="0" y="633"/>
                  </a:lnTo>
                  <a:lnTo>
                    <a:pt x="58" y="1036"/>
                  </a:lnTo>
                  <a:lnTo>
                    <a:pt x="115" y="1409"/>
                  </a:lnTo>
                  <a:lnTo>
                    <a:pt x="201" y="1754"/>
                  </a:lnTo>
                  <a:lnTo>
                    <a:pt x="201" y="1754"/>
                  </a:lnTo>
                  <a:lnTo>
                    <a:pt x="316" y="2099"/>
                  </a:lnTo>
                  <a:lnTo>
                    <a:pt x="403" y="2243"/>
                  </a:lnTo>
                  <a:lnTo>
                    <a:pt x="518" y="2386"/>
                  </a:lnTo>
                  <a:lnTo>
                    <a:pt x="633" y="2530"/>
                  </a:lnTo>
                  <a:lnTo>
                    <a:pt x="748" y="2616"/>
                  </a:lnTo>
                  <a:lnTo>
                    <a:pt x="920" y="2674"/>
                  </a:lnTo>
                  <a:lnTo>
                    <a:pt x="1092" y="2702"/>
                  </a:lnTo>
                  <a:lnTo>
                    <a:pt x="1092" y="2702"/>
                  </a:lnTo>
                  <a:lnTo>
                    <a:pt x="1179" y="2702"/>
                  </a:lnTo>
                  <a:lnTo>
                    <a:pt x="1179" y="2702"/>
                  </a:lnTo>
                  <a:lnTo>
                    <a:pt x="1294" y="2674"/>
                  </a:lnTo>
                  <a:lnTo>
                    <a:pt x="1380" y="2616"/>
                  </a:lnTo>
                  <a:lnTo>
                    <a:pt x="1437" y="2559"/>
                  </a:lnTo>
                  <a:lnTo>
                    <a:pt x="1495" y="2501"/>
                  </a:lnTo>
                  <a:lnTo>
                    <a:pt x="1581" y="2300"/>
                  </a:lnTo>
                  <a:lnTo>
                    <a:pt x="1581" y="2128"/>
                  </a:lnTo>
                  <a:lnTo>
                    <a:pt x="1581" y="2128"/>
                  </a:lnTo>
                  <a:lnTo>
                    <a:pt x="1552" y="1984"/>
                  </a:lnTo>
                  <a:lnTo>
                    <a:pt x="1495" y="1869"/>
                  </a:lnTo>
                  <a:lnTo>
                    <a:pt x="1322" y="1668"/>
                  </a:lnTo>
                  <a:lnTo>
                    <a:pt x="1322" y="1668"/>
                  </a:lnTo>
                  <a:lnTo>
                    <a:pt x="1236" y="1467"/>
                  </a:lnTo>
                  <a:lnTo>
                    <a:pt x="1150" y="1265"/>
                  </a:lnTo>
                  <a:lnTo>
                    <a:pt x="1150" y="1265"/>
                  </a:lnTo>
                  <a:lnTo>
                    <a:pt x="949" y="748"/>
                  </a:lnTo>
                  <a:lnTo>
                    <a:pt x="949" y="748"/>
                  </a:lnTo>
                  <a:lnTo>
                    <a:pt x="776" y="461"/>
                  </a:lnTo>
                  <a:lnTo>
                    <a:pt x="604" y="173"/>
                  </a:lnTo>
                  <a:lnTo>
                    <a:pt x="604" y="173"/>
                  </a:lnTo>
                  <a:lnTo>
                    <a:pt x="546" y="116"/>
                  </a:lnTo>
                  <a:lnTo>
                    <a:pt x="489" y="58"/>
                  </a:lnTo>
                  <a:lnTo>
                    <a:pt x="403" y="30"/>
                  </a:lnTo>
                  <a:lnTo>
                    <a:pt x="316" y="1"/>
                  </a:lnTo>
                </a:path>
              </a:pathLst>
            </a:custGeom>
            <a:solidFill>
              <a:srgbClr val="A49178">
                <a:alpha val="29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six columns">
  <p:cSld name="CUSTOM_7">
    <p:bg>
      <p:bgPr>
        <a:solidFill>
          <a:schemeClr val="lt2"/>
        </a:solidFill>
        <a:effectLst/>
      </p:bgPr>
    </p:bg>
    <p:spTree>
      <p:nvGrpSpPr>
        <p:cNvPr id="1" name="Shape 1383"/>
        <p:cNvGrpSpPr/>
        <p:nvPr/>
      </p:nvGrpSpPr>
      <p:grpSpPr>
        <a:xfrm>
          <a:off x="0" y="0"/>
          <a:ext cx="0" cy="0"/>
          <a:chOff x="0" y="0"/>
          <a:chExt cx="0" cy="0"/>
        </a:xfrm>
      </p:grpSpPr>
      <p:sp>
        <p:nvSpPr>
          <p:cNvPr id="1384" name="Google Shape;1384;p30"/>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2800"/>
              <a:buNone/>
              <a:defRPr>
                <a:solidFill>
                  <a:schemeClr val="lt1"/>
                </a:solidFill>
              </a:defRPr>
            </a:lvl1pPr>
            <a:lvl2pPr lvl="1" rtl="0">
              <a:spcBef>
                <a:spcPts val="0"/>
              </a:spcBef>
              <a:spcAft>
                <a:spcPts val="0"/>
              </a:spcAft>
              <a:buClr>
                <a:schemeClr val="lt1"/>
              </a:buClr>
              <a:buSzPts val="2800"/>
              <a:buNone/>
              <a:defRPr>
                <a:solidFill>
                  <a:schemeClr val="lt1"/>
                </a:solidFill>
              </a:defRPr>
            </a:lvl2pPr>
            <a:lvl3pPr lvl="2" rtl="0">
              <a:spcBef>
                <a:spcPts val="0"/>
              </a:spcBef>
              <a:spcAft>
                <a:spcPts val="0"/>
              </a:spcAft>
              <a:buClr>
                <a:schemeClr val="lt1"/>
              </a:buClr>
              <a:buSzPts val="2800"/>
              <a:buNone/>
              <a:defRPr>
                <a:solidFill>
                  <a:schemeClr val="lt1"/>
                </a:solidFill>
              </a:defRPr>
            </a:lvl3pPr>
            <a:lvl4pPr lvl="3" rtl="0">
              <a:spcBef>
                <a:spcPts val="0"/>
              </a:spcBef>
              <a:spcAft>
                <a:spcPts val="0"/>
              </a:spcAft>
              <a:buClr>
                <a:schemeClr val="lt1"/>
              </a:buClr>
              <a:buSzPts val="2800"/>
              <a:buNone/>
              <a:defRPr>
                <a:solidFill>
                  <a:schemeClr val="lt1"/>
                </a:solidFill>
              </a:defRPr>
            </a:lvl4pPr>
            <a:lvl5pPr lvl="4" rtl="0">
              <a:spcBef>
                <a:spcPts val="0"/>
              </a:spcBef>
              <a:spcAft>
                <a:spcPts val="0"/>
              </a:spcAft>
              <a:buClr>
                <a:schemeClr val="lt1"/>
              </a:buClr>
              <a:buSzPts val="2800"/>
              <a:buNone/>
              <a:defRPr>
                <a:solidFill>
                  <a:schemeClr val="lt1"/>
                </a:solidFill>
              </a:defRPr>
            </a:lvl5pPr>
            <a:lvl6pPr lvl="5" rtl="0">
              <a:spcBef>
                <a:spcPts val="0"/>
              </a:spcBef>
              <a:spcAft>
                <a:spcPts val="0"/>
              </a:spcAft>
              <a:buClr>
                <a:schemeClr val="lt1"/>
              </a:buClr>
              <a:buSzPts val="2800"/>
              <a:buNone/>
              <a:defRPr>
                <a:solidFill>
                  <a:schemeClr val="lt1"/>
                </a:solidFill>
              </a:defRPr>
            </a:lvl6pPr>
            <a:lvl7pPr lvl="6" rtl="0">
              <a:spcBef>
                <a:spcPts val="0"/>
              </a:spcBef>
              <a:spcAft>
                <a:spcPts val="0"/>
              </a:spcAft>
              <a:buClr>
                <a:schemeClr val="lt1"/>
              </a:buClr>
              <a:buSzPts val="2800"/>
              <a:buNone/>
              <a:defRPr>
                <a:solidFill>
                  <a:schemeClr val="lt1"/>
                </a:solidFill>
              </a:defRPr>
            </a:lvl7pPr>
            <a:lvl8pPr lvl="7" rtl="0">
              <a:spcBef>
                <a:spcPts val="0"/>
              </a:spcBef>
              <a:spcAft>
                <a:spcPts val="0"/>
              </a:spcAft>
              <a:buClr>
                <a:schemeClr val="lt1"/>
              </a:buClr>
              <a:buSzPts val="2800"/>
              <a:buNone/>
              <a:defRPr>
                <a:solidFill>
                  <a:schemeClr val="lt1"/>
                </a:solidFill>
              </a:defRPr>
            </a:lvl8pPr>
            <a:lvl9pPr lvl="8" rtl="0">
              <a:spcBef>
                <a:spcPts val="0"/>
              </a:spcBef>
              <a:spcAft>
                <a:spcPts val="0"/>
              </a:spcAft>
              <a:buClr>
                <a:schemeClr val="lt1"/>
              </a:buClr>
              <a:buSzPts val="2800"/>
              <a:buNone/>
              <a:defRPr>
                <a:solidFill>
                  <a:schemeClr val="lt1"/>
                </a:solidFill>
              </a:defRPr>
            </a:lvl9pPr>
          </a:lstStyle>
          <a:p>
            <a:endParaRPr/>
          </a:p>
        </p:txBody>
      </p:sp>
      <p:sp>
        <p:nvSpPr>
          <p:cNvPr id="1385" name="Google Shape;1385;p30"/>
          <p:cNvSpPr txBox="1">
            <a:spLocks noGrp="1"/>
          </p:cNvSpPr>
          <p:nvPr>
            <p:ph type="title" idx="2"/>
          </p:nvPr>
        </p:nvSpPr>
        <p:spPr>
          <a:xfrm>
            <a:off x="1101175" y="1606650"/>
            <a:ext cx="19860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2400"/>
              <a:buNone/>
              <a:defRPr sz="2000">
                <a:solidFill>
                  <a:schemeClr val="lt1"/>
                </a:solidFill>
              </a:defRPr>
            </a:lvl1pPr>
            <a:lvl2pPr lvl="1" algn="ctr" rtl="0">
              <a:spcBef>
                <a:spcPts val="0"/>
              </a:spcBef>
              <a:spcAft>
                <a:spcPts val="0"/>
              </a:spcAft>
              <a:buClr>
                <a:schemeClr val="lt1"/>
              </a:buClr>
              <a:buSzPts val="2400"/>
              <a:buNone/>
              <a:defRPr sz="2400">
                <a:solidFill>
                  <a:schemeClr val="lt1"/>
                </a:solidFill>
              </a:defRPr>
            </a:lvl2pPr>
            <a:lvl3pPr lvl="2" algn="ctr" rtl="0">
              <a:spcBef>
                <a:spcPts val="0"/>
              </a:spcBef>
              <a:spcAft>
                <a:spcPts val="0"/>
              </a:spcAft>
              <a:buClr>
                <a:schemeClr val="lt1"/>
              </a:buClr>
              <a:buSzPts val="2400"/>
              <a:buNone/>
              <a:defRPr sz="2400">
                <a:solidFill>
                  <a:schemeClr val="lt1"/>
                </a:solidFill>
              </a:defRPr>
            </a:lvl3pPr>
            <a:lvl4pPr lvl="3" algn="ctr" rtl="0">
              <a:spcBef>
                <a:spcPts val="0"/>
              </a:spcBef>
              <a:spcAft>
                <a:spcPts val="0"/>
              </a:spcAft>
              <a:buClr>
                <a:schemeClr val="lt1"/>
              </a:buClr>
              <a:buSzPts val="2400"/>
              <a:buNone/>
              <a:defRPr sz="2400">
                <a:solidFill>
                  <a:schemeClr val="lt1"/>
                </a:solidFill>
              </a:defRPr>
            </a:lvl4pPr>
            <a:lvl5pPr lvl="4" algn="ctr" rtl="0">
              <a:spcBef>
                <a:spcPts val="0"/>
              </a:spcBef>
              <a:spcAft>
                <a:spcPts val="0"/>
              </a:spcAft>
              <a:buClr>
                <a:schemeClr val="lt1"/>
              </a:buClr>
              <a:buSzPts val="2400"/>
              <a:buNone/>
              <a:defRPr sz="2400">
                <a:solidFill>
                  <a:schemeClr val="lt1"/>
                </a:solidFill>
              </a:defRPr>
            </a:lvl5pPr>
            <a:lvl6pPr lvl="5" algn="ctr" rtl="0">
              <a:spcBef>
                <a:spcPts val="0"/>
              </a:spcBef>
              <a:spcAft>
                <a:spcPts val="0"/>
              </a:spcAft>
              <a:buClr>
                <a:schemeClr val="lt1"/>
              </a:buClr>
              <a:buSzPts val="2400"/>
              <a:buNone/>
              <a:defRPr sz="2400">
                <a:solidFill>
                  <a:schemeClr val="lt1"/>
                </a:solidFill>
              </a:defRPr>
            </a:lvl6pPr>
            <a:lvl7pPr lvl="6" algn="ctr" rtl="0">
              <a:spcBef>
                <a:spcPts val="0"/>
              </a:spcBef>
              <a:spcAft>
                <a:spcPts val="0"/>
              </a:spcAft>
              <a:buClr>
                <a:schemeClr val="lt1"/>
              </a:buClr>
              <a:buSzPts val="2400"/>
              <a:buNone/>
              <a:defRPr sz="2400">
                <a:solidFill>
                  <a:schemeClr val="lt1"/>
                </a:solidFill>
              </a:defRPr>
            </a:lvl7pPr>
            <a:lvl8pPr lvl="7" algn="ctr" rtl="0">
              <a:spcBef>
                <a:spcPts val="0"/>
              </a:spcBef>
              <a:spcAft>
                <a:spcPts val="0"/>
              </a:spcAft>
              <a:buClr>
                <a:schemeClr val="lt1"/>
              </a:buClr>
              <a:buSzPts val="2400"/>
              <a:buNone/>
              <a:defRPr sz="2400">
                <a:solidFill>
                  <a:schemeClr val="lt1"/>
                </a:solidFill>
              </a:defRPr>
            </a:lvl8pPr>
            <a:lvl9pPr lvl="8" algn="ctr" rtl="0">
              <a:spcBef>
                <a:spcPts val="0"/>
              </a:spcBef>
              <a:spcAft>
                <a:spcPts val="0"/>
              </a:spcAft>
              <a:buClr>
                <a:schemeClr val="lt1"/>
              </a:buClr>
              <a:buSzPts val="2400"/>
              <a:buNone/>
              <a:defRPr sz="2400">
                <a:solidFill>
                  <a:schemeClr val="lt1"/>
                </a:solidFill>
              </a:defRPr>
            </a:lvl9pPr>
          </a:lstStyle>
          <a:p>
            <a:endParaRPr/>
          </a:p>
        </p:txBody>
      </p:sp>
      <p:sp>
        <p:nvSpPr>
          <p:cNvPr id="1386" name="Google Shape;1386;p30"/>
          <p:cNvSpPr txBox="1">
            <a:spLocks noGrp="1"/>
          </p:cNvSpPr>
          <p:nvPr>
            <p:ph type="subTitle" idx="1"/>
          </p:nvPr>
        </p:nvSpPr>
        <p:spPr>
          <a:xfrm>
            <a:off x="1101175" y="2269375"/>
            <a:ext cx="19860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lt1"/>
              </a:buClr>
              <a:buSzPts val="1400"/>
              <a:buNone/>
              <a:defRPr>
                <a:solidFill>
                  <a:schemeClr val="lt1"/>
                </a:solidFill>
              </a:defRPr>
            </a:lvl1pPr>
            <a:lvl2pPr lvl="1" algn="ctr" rtl="0">
              <a:lnSpc>
                <a:spcPct val="100000"/>
              </a:lnSpc>
              <a:spcBef>
                <a:spcPts val="0"/>
              </a:spcBef>
              <a:spcAft>
                <a:spcPts val="0"/>
              </a:spcAft>
              <a:buClr>
                <a:schemeClr val="lt1"/>
              </a:buClr>
              <a:buSzPts val="1600"/>
              <a:buNone/>
              <a:defRPr>
                <a:solidFill>
                  <a:schemeClr val="lt1"/>
                </a:solidFill>
              </a:defRPr>
            </a:lvl2pPr>
            <a:lvl3pPr lvl="2" algn="ctr" rtl="0">
              <a:lnSpc>
                <a:spcPct val="100000"/>
              </a:lnSpc>
              <a:spcBef>
                <a:spcPts val="1600"/>
              </a:spcBef>
              <a:spcAft>
                <a:spcPts val="0"/>
              </a:spcAft>
              <a:buClr>
                <a:schemeClr val="lt1"/>
              </a:buClr>
              <a:buSzPts val="1600"/>
              <a:buNone/>
              <a:defRPr>
                <a:solidFill>
                  <a:schemeClr val="lt1"/>
                </a:solidFill>
              </a:defRPr>
            </a:lvl3pPr>
            <a:lvl4pPr lvl="3" algn="ctr" rtl="0">
              <a:lnSpc>
                <a:spcPct val="100000"/>
              </a:lnSpc>
              <a:spcBef>
                <a:spcPts val="1600"/>
              </a:spcBef>
              <a:spcAft>
                <a:spcPts val="0"/>
              </a:spcAft>
              <a:buClr>
                <a:schemeClr val="lt1"/>
              </a:buClr>
              <a:buSzPts val="1600"/>
              <a:buNone/>
              <a:defRPr>
                <a:solidFill>
                  <a:schemeClr val="lt1"/>
                </a:solidFill>
              </a:defRPr>
            </a:lvl4pPr>
            <a:lvl5pPr lvl="4" algn="ctr" rtl="0">
              <a:lnSpc>
                <a:spcPct val="100000"/>
              </a:lnSpc>
              <a:spcBef>
                <a:spcPts val="1600"/>
              </a:spcBef>
              <a:spcAft>
                <a:spcPts val="0"/>
              </a:spcAft>
              <a:buClr>
                <a:schemeClr val="lt1"/>
              </a:buClr>
              <a:buSzPts val="1600"/>
              <a:buNone/>
              <a:defRPr>
                <a:solidFill>
                  <a:schemeClr val="lt1"/>
                </a:solidFill>
              </a:defRPr>
            </a:lvl5pPr>
            <a:lvl6pPr lvl="5" algn="ctr" rtl="0">
              <a:lnSpc>
                <a:spcPct val="100000"/>
              </a:lnSpc>
              <a:spcBef>
                <a:spcPts val="1600"/>
              </a:spcBef>
              <a:spcAft>
                <a:spcPts val="0"/>
              </a:spcAft>
              <a:buClr>
                <a:schemeClr val="lt1"/>
              </a:buClr>
              <a:buSzPts val="1600"/>
              <a:buNone/>
              <a:defRPr>
                <a:solidFill>
                  <a:schemeClr val="lt1"/>
                </a:solidFill>
              </a:defRPr>
            </a:lvl6pPr>
            <a:lvl7pPr lvl="6" algn="ctr" rtl="0">
              <a:lnSpc>
                <a:spcPct val="100000"/>
              </a:lnSpc>
              <a:spcBef>
                <a:spcPts val="1600"/>
              </a:spcBef>
              <a:spcAft>
                <a:spcPts val="0"/>
              </a:spcAft>
              <a:buClr>
                <a:schemeClr val="lt1"/>
              </a:buClr>
              <a:buSzPts val="1600"/>
              <a:buNone/>
              <a:defRPr>
                <a:solidFill>
                  <a:schemeClr val="lt1"/>
                </a:solidFill>
              </a:defRPr>
            </a:lvl7pPr>
            <a:lvl8pPr lvl="7" algn="ctr" rtl="0">
              <a:lnSpc>
                <a:spcPct val="100000"/>
              </a:lnSpc>
              <a:spcBef>
                <a:spcPts val="1600"/>
              </a:spcBef>
              <a:spcAft>
                <a:spcPts val="0"/>
              </a:spcAft>
              <a:buClr>
                <a:schemeClr val="lt1"/>
              </a:buClr>
              <a:buSzPts val="1600"/>
              <a:buNone/>
              <a:defRPr>
                <a:solidFill>
                  <a:schemeClr val="lt1"/>
                </a:solidFill>
              </a:defRPr>
            </a:lvl8pPr>
            <a:lvl9pPr lvl="8" algn="ctr" rtl="0">
              <a:lnSpc>
                <a:spcPct val="100000"/>
              </a:lnSpc>
              <a:spcBef>
                <a:spcPts val="1600"/>
              </a:spcBef>
              <a:spcAft>
                <a:spcPts val="1600"/>
              </a:spcAft>
              <a:buClr>
                <a:schemeClr val="lt1"/>
              </a:buClr>
              <a:buSzPts val="1600"/>
              <a:buNone/>
              <a:defRPr>
                <a:solidFill>
                  <a:schemeClr val="lt1"/>
                </a:solidFill>
              </a:defRPr>
            </a:lvl9pPr>
          </a:lstStyle>
          <a:p>
            <a:endParaRPr/>
          </a:p>
        </p:txBody>
      </p:sp>
      <p:sp>
        <p:nvSpPr>
          <p:cNvPr id="1387" name="Google Shape;1387;p30"/>
          <p:cNvSpPr txBox="1">
            <a:spLocks noGrp="1"/>
          </p:cNvSpPr>
          <p:nvPr>
            <p:ph type="title" idx="3"/>
          </p:nvPr>
        </p:nvSpPr>
        <p:spPr>
          <a:xfrm>
            <a:off x="3578951" y="1606650"/>
            <a:ext cx="19860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2400"/>
              <a:buNone/>
              <a:defRPr sz="2000">
                <a:solidFill>
                  <a:schemeClr val="lt1"/>
                </a:solidFill>
              </a:defRPr>
            </a:lvl1pPr>
            <a:lvl2pPr lvl="1" algn="ctr" rtl="0">
              <a:spcBef>
                <a:spcPts val="0"/>
              </a:spcBef>
              <a:spcAft>
                <a:spcPts val="0"/>
              </a:spcAft>
              <a:buClr>
                <a:schemeClr val="lt1"/>
              </a:buClr>
              <a:buSzPts val="2400"/>
              <a:buNone/>
              <a:defRPr sz="2400">
                <a:solidFill>
                  <a:schemeClr val="lt1"/>
                </a:solidFill>
              </a:defRPr>
            </a:lvl2pPr>
            <a:lvl3pPr lvl="2" algn="ctr" rtl="0">
              <a:spcBef>
                <a:spcPts val="0"/>
              </a:spcBef>
              <a:spcAft>
                <a:spcPts val="0"/>
              </a:spcAft>
              <a:buClr>
                <a:schemeClr val="lt1"/>
              </a:buClr>
              <a:buSzPts val="2400"/>
              <a:buNone/>
              <a:defRPr sz="2400">
                <a:solidFill>
                  <a:schemeClr val="lt1"/>
                </a:solidFill>
              </a:defRPr>
            </a:lvl3pPr>
            <a:lvl4pPr lvl="3" algn="ctr" rtl="0">
              <a:spcBef>
                <a:spcPts val="0"/>
              </a:spcBef>
              <a:spcAft>
                <a:spcPts val="0"/>
              </a:spcAft>
              <a:buClr>
                <a:schemeClr val="lt1"/>
              </a:buClr>
              <a:buSzPts val="2400"/>
              <a:buNone/>
              <a:defRPr sz="2400">
                <a:solidFill>
                  <a:schemeClr val="lt1"/>
                </a:solidFill>
              </a:defRPr>
            </a:lvl4pPr>
            <a:lvl5pPr lvl="4" algn="ctr" rtl="0">
              <a:spcBef>
                <a:spcPts val="0"/>
              </a:spcBef>
              <a:spcAft>
                <a:spcPts val="0"/>
              </a:spcAft>
              <a:buClr>
                <a:schemeClr val="lt1"/>
              </a:buClr>
              <a:buSzPts val="2400"/>
              <a:buNone/>
              <a:defRPr sz="2400">
                <a:solidFill>
                  <a:schemeClr val="lt1"/>
                </a:solidFill>
              </a:defRPr>
            </a:lvl5pPr>
            <a:lvl6pPr lvl="5" algn="ctr" rtl="0">
              <a:spcBef>
                <a:spcPts val="0"/>
              </a:spcBef>
              <a:spcAft>
                <a:spcPts val="0"/>
              </a:spcAft>
              <a:buClr>
                <a:schemeClr val="lt1"/>
              </a:buClr>
              <a:buSzPts val="2400"/>
              <a:buNone/>
              <a:defRPr sz="2400">
                <a:solidFill>
                  <a:schemeClr val="lt1"/>
                </a:solidFill>
              </a:defRPr>
            </a:lvl6pPr>
            <a:lvl7pPr lvl="6" algn="ctr" rtl="0">
              <a:spcBef>
                <a:spcPts val="0"/>
              </a:spcBef>
              <a:spcAft>
                <a:spcPts val="0"/>
              </a:spcAft>
              <a:buClr>
                <a:schemeClr val="lt1"/>
              </a:buClr>
              <a:buSzPts val="2400"/>
              <a:buNone/>
              <a:defRPr sz="2400">
                <a:solidFill>
                  <a:schemeClr val="lt1"/>
                </a:solidFill>
              </a:defRPr>
            </a:lvl7pPr>
            <a:lvl8pPr lvl="7" algn="ctr" rtl="0">
              <a:spcBef>
                <a:spcPts val="0"/>
              </a:spcBef>
              <a:spcAft>
                <a:spcPts val="0"/>
              </a:spcAft>
              <a:buClr>
                <a:schemeClr val="lt1"/>
              </a:buClr>
              <a:buSzPts val="2400"/>
              <a:buNone/>
              <a:defRPr sz="2400">
                <a:solidFill>
                  <a:schemeClr val="lt1"/>
                </a:solidFill>
              </a:defRPr>
            </a:lvl8pPr>
            <a:lvl9pPr lvl="8" algn="ctr" rtl="0">
              <a:spcBef>
                <a:spcPts val="0"/>
              </a:spcBef>
              <a:spcAft>
                <a:spcPts val="0"/>
              </a:spcAft>
              <a:buClr>
                <a:schemeClr val="lt1"/>
              </a:buClr>
              <a:buSzPts val="2400"/>
              <a:buNone/>
              <a:defRPr sz="2400">
                <a:solidFill>
                  <a:schemeClr val="lt1"/>
                </a:solidFill>
              </a:defRPr>
            </a:lvl9pPr>
          </a:lstStyle>
          <a:p>
            <a:endParaRPr/>
          </a:p>
        </p:txBody>
      </p:sp>
      <p:sp>
        <p:nvSpPr>
          <p:cNvPr id="1388" name="Google Shape;1388;p30"/>
          <p:cNvSpPr txBox="1">
            <a:spLocks noGrp="1"/>
          </p:cNvSpPr>
          <p:nvPr>
            <p:ph type="subTitle" idx="4"/>
          </p:nvPr>
        </p:nvSpPr>
        <p:spPr>
          <a:xfrm>
            <a:off x="3578948" y="2269375"/>
            <a:ext cx="19860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lt1"/>
              </a:buClr>
              <a:buSzPts val="1400"/>
              <a:buNone/>
              <a:defRPr>
                <a:solidFill>
                  <a:schemeClr val="lt1"/>
                </a:solidFill>
              </a:defRPr>
            </a:lvl1pPr>
            <a:lvl2pPr lvl="1" algn="ctr" rtl="0">
              <a:lnSpc>
                <a:spcPct val="100000"/>
              </a:lnSpc>
              <a:spcBef>
                <a:spcPts val="0"/>
              </a:spcBef>
              <a:spcAft>
                <a:spcPts val="0"/>
              </a:spcAft>
              <a:buClr>
                <a:schemeClr val="lt1"/>
              </a:buClr>
              <a:buSzPts val="1600"/>
              <a:buNone/>
              <a:defRPr>
                <a:solidFill>
                  <a:schemeClr val="lt1"/>
                </a:solidFill>
              </a:defRPr>
            </a:lvl2pPr>
            <a:lvl3pPr lvl="2" algn="ctr" rtl="0">
              <a:lnSpc>
                <a:spcPct val="100000"/>
              </a:lnSpc>
              <a:spcBef>
                <a:spcPts val="1600"/>
              </a:spcBef>
              <a:spcAft>
                <a:spcPts val="0"/>
              </a:spcAft>
              <a:buClr>
                <a:schemeClr val="lt1"/>
              </a:buClr>
              <a:buSzPts val="1600"/>
              <a:buNone/>
              <a:defRPr>
                <a:solidFill>
                  <a:schemeClr val="lt1"/>
                </a:solidFill>
              </a:defRPr>
            </a:lvl3pPr>
            <a:lvl4pPr lvl="3" algn="ctr" rtl="0">
              <a:lnSpc>
                <a:spcPct val="100000"/>
              </a:lnSpc>
              <a:spcBef>
                <a:spcPts val="1600"/>
              </a:spcBef>
              <a:spcAft>
                <a:spcPts val="0"/>
              </a:spcAft>
              <a:buClr>
                <a:schemeClr val="lt1"/>
              </a:buClr>
              <a:buSzPts val="1600"/>
              <a:buNone/>
              <a:defRPr>
                <a:solidFill>
                  <a:schemeClr val="lt1"/>
                </a:solidFill>
              </a:defRPr>
            </a:lvl4pPr>
            <a:lvl5pPr lvl="4" algn="ctr" rtl="0">
              <a:lnSpc>
                <a:spcPct val="100000"/>
              </a:lnSpc>
              <a:spcBef>
                <a:spcPts val="1600"/>
              </a:spcBef>
              <a:spcAft>
                <a:spcPts val="0"/>
              </a:spcAft>
              <a:buClr>
                <a:schemeClr val="lt1"/>
              </a:buClr>
              <a:buSzPts val="1600"/>
              <a:buNone/>
              <a:defRPr>
                <a:solidFill>
                  <a:schemeClr val="lt1"/>
                </a:solidFill>
              </a:defRPr>
            </a:lvl5pPr>
            <a:lvl6pPr lvl="5" algn="ctr" rtl="0">
              <a:lnSpc>
                <a:spcPct val="100000"/>
              </a:lnSpc>
              <a:spcBef>
                <a:spcPts val="1600"/>
              </a:spcBef>
              <a:spcAft>
                <a:spcPts val="0"/>
              </a:spcAft>
              <a:buClr>
                <a:schemeClr val="lt1"/>
              </a:buClr>
              <a:buSzPts val="1600"/>
              <a:buNone/>
              <a:defRPr>
                <a:solidFill>
                  <a:schemeClr val="lt1"/>
                </a:solidFill>
              </a:defRPr>
            </a:lvl6pPr>
            <a:lvl7pPr lvl="6" algn="ctr" rtl="0">
              <a:lnSpc>
                <a:spcPct val="100000"/>
              </a:lnSpc>
              <a:spcBef>
                <a:spcPts val="1600"/>
              </a:spcBef>
              <a:spcAft>
                <a:spcPts val="0"/>
              </a:spcAft>
              <a:buClr>
                <a:schemeClr val="lt1"/>
              </a:buClr>
              <a:buSzPts val="1600"/>
              <a:buNone/>
              <a:defRPr>
                <a:solidFill>
                  <a:schemeClr val="lt1"/>
                </a:solidFill>
              </a:defRPr>
            </a:lvl7pPr>
            <a:lvl8pPr lvl="7" algn="ctr" rtl="0">
              <a:lnSpc>
                <a:spcPct val="100000"/>
              </a:lnSpc>
              <a:spcBef>
                <a:spcPts val="1600"/>
              </a:spcBef>
              <a:spcAft>
                <a:spcPts val="0"/>
              </a:spcAft>
              <a:buClr>
                <a:schemeClr val="lt1"/>
              </a:buClr>
              <a:buSzPts val="1600"/>
              <a:buNone/>
              <a:defRPr>
                <a:solidFill>
                  <a:schemeClr val="lt1"/>
                </a:solidFill>
              </a:defRPr>
            </a:lvl8pPr>
            <a:lvl9pPr lvl="8" algn="ctr" rtl="0">
              <a:lnSpc>
                <a:spcPct val="100000"/>
              </a:lnSpc>
              <a:spcBef>
                <a:spcPts val="1600"/>
              </a:spcBef>
              <a:spcAft>
                <a:spcPts val="1600"/>
              </a:spcAft>
              <a:buClr>
                <a:schemeClr val="lt1"/>
              </a:buClr>
              <a:buSzPts val="1600"/>
              <a:buNone/>
              <a:defRPr>
                <a:solidFill>
                  <a:schemeClr val="lt1"/>
                </a:solidFill>
              </a:defRPr>
            </a:lvl9pPr>
          </a:lstStyle>
          <a:p>
            <a:endParaRPr/>
          </a:p>
        </p:txBody>
      </p:sp>
      <p:sp>
        <p:nvSpPr>
          <p:cNvPr id="1389" name="Google Shape;1389;p30"/>
          <p:cNvSpPr txBox="1">
            <a:spLocks noGrp="1"/>
          </p:cNvSpPr>
          <p:nvPr>
            <p:ph type="title" idx="5"/>
          </p:nvPr>
        </p:nvSpPr>
        <p:spPr>
          <a:xfrm>
            <a:off x="1101175" y="3040050"/>
            <a:ext cx="19860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2400"/>
              <a:buNone/>
              <a:defRPr sz="2000">
                <a:solidFill>
                  <a:schemeClr val="lt1"/>
                </a:solidFill>
              </a:defRPr>
            </a:lvl1pPr>
            <a:lvl2pPr lvl="1" algn="ctr" rtl="0">
              <a:spcBef>
                <a:spcPts val="0"/>
              </a:spcBef>
              <a:spcAft>
                <a:spcPts val="0"/>
              </a:spcAft>
              <a:buClr>
                <a:schemeClr val="lt1"/>
              </a:buClr>
              <a:buSzPts val="2400"/>
              <a:buNone/>
              <a:defRPr sz="2400">
                <a:solidFill>
                  <a:schemeClr val="lt1"/>
                </a:solidFill>
              </a:defRPr>
            </a:lvl2pPr>
            <a:lvl3pPr lvl="2" algn="ctr" rtl="0">
              <a:spcBef>
                <a:spcPts val="0"/>
              </a:spcBef>
              <a:spcAft>
                <a:spcPts val="0"/>
              </a:spcAft>
              <a:buClr>
                <a:schemeClr val="lt1"/>
              </a:buClr>
              <a:buSzPts val="2400"/>
              <a:buNone/>
              <a:defRPr sz="2400">
                <a:solidFill>
                  <a:schemeClr val="lt1"/>
                </a:solidFill>
              </a:defRPr>
            </a:lvl3pPr>
            <a:lvl4pPr lvl="3" algn="ctr" rtl="0">
              <a:spcBef>
                <a:spcPts val="0"/>
              </a:spcBef>
              <a:spcAft>
                <a:spcPts val="0"/>
              </a:spcAft>
              <a:buClr>
                <a:schemeClr val="lt1"/>
              </a:buClr>
              <a:buSzPts val="2400"/>
              <a:buNone/>
              <a:defRPr sz="2400">
                <a:solidFill>
                  <a:schemeClr val="lt1"/>
                </a:solidFill>
              </a:defRPr>
            </a:lvl4pPr>
            <a:lvl5pPr lvl="4" algn="ctr" rtl="0">
              <a:spcBef>
                <a:spcPts val="0"/>
              </a:spcBef>
              <a:spcAft>
                <a:spcPts val="0"/>
              </a:spcAft>
              <a:buClr>
                <a:schemeClr val="lt1"/>
              </a:buClr>
              <a:buSzPts val="2400"/>
              <a:buNone/>
              <a:defRPr sz="2400">
                <a:solidFill>
                  <a:schemeClr val="lt1"/>
                </a:solidFill>
              </a:defRPr>
            </a:lvl5pPr>
            <a:lvl6pPr lvl="5" algn="ctr" rtl="0">
              <a:spcBef>
                <a:spcPts val="0"/>
              </a:spcBef>
              <a:spcAft>
                <a:spcPts val="0"/>
              </a:spcAft>
              <a:buClr>
                <a:schemeClr val="lt1"/>
              </a:buClr>
              <a:buSzPts val="2400"/>
              <a:buNone/>
              <a:defRPr sz="2400">
                <a:solidFill>
                  <a:schemeClr val="lt1"/>
                </a:solidFill>
              </a:defRPr>
            </a:lvl6pPr>
            <a:lvl7pPr lvl="6" algn="ctr" rtl="0">
              <a:spcBef>
                <a:spcPts val="0"/>
              </a:spcBef>
              <a:spcAft>
                <a:spcPts val="0"/>
              </a:spcAft>
              <a:buClr>
                <a:schemeClr val="lt1"/>
              </a:buClr>
              <a:buSzPts val="2400"/>
              <a:buNone/>
              <a:defRPr sz="2400">
                <a:solidFill>
                  <a:schemeClr val="lt1"/>
                </a:solidFill>
              </a:defRPr>
            </a:lvl7pPr>
            <a:lvl8pPr lvl="7" algn="ctr" rtl="0">
              <a:spcBef>
                <a:spcPts val="0"/>
              </a:spcBef>
              <a:spcAft>
                <a:spcPts val="0"/>
              </a:spcAft>
              <a:buClr>
                <a:schemeClr val="lt1"/>
              </a:buClr>
              <a:buSzPts val="2400"/>
              <a:buNone/>
              <a:defRPr sz="2400">
                <a:solidFill>
                  <a:schemeClr val="lt1"/>
                </a:solidFill>
              </a:defRPr>
            </a:lvl8pPr>
            <a:lvl9pPr lvl="8" algn="ctr" rtl="0">
              <a:spcBef>
                <a:spcPts val="0"/>
              </a:spcBef>
              <a:spcAft>
                <a:spcPts val="0"/>
              </a:spcAft>
              <a:buClr>
                <a:schemeClr val="lt1"/>
              </a:buClr>
              <a:buSzPts val="2400"/>
              <a:buNone/>
              <a:defRPr sz="2400">
                <a:solidFill>
                  <a:schemeClr val="lt1"/>
                </a:solidFill>
              </a:defRPr>
            </a:lvl9pPr>
          </a:lstStyle>
          <a:p>
            <a:endParaRPr/>
          </a:p>
        </p:txBody>
      </p:sp>
      <p:sp>
        <p:nvSpPr>
          <p:cNvPr id="1390" name="Google Shape;1390;p30"/>
          <p:cNvSpPr txBox="1">
            <a:spLocks noGrp="1"/>
          </p:cNvSpPr>
          <p:nvPr>
            <p:ph type="subTitle" idx="6"/>
          </p:nvPr>
        </p:nvSpPr>
        <p:spPr>
          <a:xfrm>
            <a:off x="1101175" y="3702775"/>
            <a:ext cx="19860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lt1"/>
              </a:buClr>
              <a:buSzPts val="1400"/>
              <a:buNone/>
              <a:defRPr>
                <a:solidFill>
                  <a:schemeClr val="lt1"/>
                </a:solidFill>
              </a:defRPr>
            </a:lvl1pPr>
            <a:lvl2pPr lvl="1" algn="ctr" rtl="0">
              <a:lnSpc>
                <a:spcPct val="100000"/>
              </a:lnSpc>
              <a:spcBef>
                <a:spcPts val="0"/>
              </a:spcBef>
              <a:spcAft>
                <a:spcPts val="0"/>
              </a:spcAft>
              <a:buClr>
                <a:schemeClr val="lt1"/>
              </a:buClr>
              <a:buSzPts val="1600"/>
              <a:buNone/>
              <a:defRPr>
                <a:solidFill>
                  <a:schemeClr val="lt1"/>
                </a:solidFill>
              </a:defRPr>
            </a:lvl2pPr>
            <a:lvl3pPr lvl="2" algn="ctr" rtl="0">
              <a:lnSpc>
                <a:spcPct val="100000"/>
              </a:lnSpc>
              <a:spcBef>
                <a:spcPts val="1600"/>
              </a:spcBef>
              <a:spcAft>
                <a:spcPts val="0"/>
              </a:spcAft>
              <a:buClr>
                <a:schemeClr val="lt1"/>
              </a:buClr>
              <a:buSzPts val="1600"/>
              <a:buNone/>
              <a:defRPr>
                <a:solidFill>
                  <a:schemeClr val="lt1"/>
                </a:solidFill>
              </a:defRPr>
            </a:lvl3pPr>
            <a:lvl4pPr lvl="3" algn="ctr" rtl="0">
              <a:lnSpc>
                <a:spcPct val="100000"/>
              </a:lnSpc>
              <a:spcBef>
                <a:spcPts val="1600"/>
              </a:spcBef>
              <a:spcAft>
                <a:spcPts val="0"/>
              </a:spcAft>
              <a:buClr>
                <a:schemeClr val="lt1"/>
              </a:buClr>
              <a:buSzPts val="1600"/>
              <a:buNone/>
              <a:defRPr>
                <a:solidFill>
                  <a:schemeClr val="lt1"/>
                </a:solidFill>
              </a:defRPr>
            </a:lvl4pPr>
            <a:lvl5pPr lvl="4" algn="ctr" rtl="0">
              <a:lnSpc>
                <a:spcPct val="100000"/>
              </a:lnSpc>
              <a:spcBef>
                <a:spcPts val="1600"/>
              </a:spcBef>
              <a:spcAft>
                <a:spcPts val="0"/>
              </a:spcAft>
              <a:buClr>
                <a:schemeClr val="lt1"/>
              </a:buClr>
              <a:buSzPts val="1600"/>
              <a:buNone/>
              <a:defRPr>
                <a:solidFill>
                  <a:schemeClr val="lt1"/>
                </a:solidFill>
              </a:defRPr>
            </a:lvl5pPr>
            <a:lvl6pPr lvl="5" algn="ctr" rtl="0">
              <a:lnSpc>
                <a:spcPct val="100000"/>
              </a:lnSpc>
              <a:spcBef>
                <a:spcPts val="1600"/>
              </a:spcBef>
              <a:spcAft>
                <a:spcPts val="0"/>
              </a:spcAft>
              <a:buClr>
                <a:schemeClr val="lt1"/>
              </a:buClr>
              <a:buSzPts val="1600"/>
              <a:buNone/>
              <a:defRPr>
                <a:solidFill>
                  <a:schemeClr val="lt1"/>
                </a:solidFill>
              </a:defRPr>
            </a:lvl6pPr>
            <a:lvl7pPr lvl="6" algn="ctr" rtl="0">
              <a:lnSpc>
                <a:spcPct val="100000"/>
              </a:lnSpc>
              <a:spcBef>
                <a:spcPts val="1600"/>
              </a:spcBef>
              <a:spcAft>
                <a:spcPts val="0"/>
              </a:spcAft>
              <a:buClr>
                <a:schemeClr val="lt1"/>
              </a:buClr>
              <a:buSzPts val="1600"/>
              <a:buNone/>
              <a:defRPr>
                <a:solidFill>
                  <a:schemeClr val="lt1"/>
                </a:solidFill>
              </a:defRPr>
            </a:lvl7pPr>
            <a:lvl8pPr lvl="7" algn="ctr" rtl="0">
              <a:lnSpc>
                <a:spcPct val="100000"/>
              </a:lnSpc>
              <a:spcBef>
                <a:spcPts val="1600"/>
              </a:spcBef>
              <a:spcAft>
                <a:spcPts val="0"/>
              </a:spcAft>
              <a:buClr>
                <a:schemeClr val="lt1"/>
              </a:buClr>
              <a:buSzPts val="1600"/>
              <a:buNone/>
              <a:defRPr>
                <a:solidFill>
                  <a:schemeClr val="lt1"/>
                </a:solidFill>
              </a:defRPr>
            </a:lvl8pPr>
            <a:lvl9pPr lvl="8" algn="ctr" rtl="0">
              <a:lnSpc>
                <a:spcPct val="100000"/>
              </a:lnSpc>
              <a:spcBef>
                <a:spcPts val="1600"/>
              </a:spcBef>
              <a:spcAft>
                <a:spcPts val="1600"/>
              </a:spcAft>
              <a:buClr>
                <a:schemeClr val="lt1"/>
              </a:buClr>
              <a:buSzPts val="1600"/>
              <a:buNone/>
              <a:defRPr>
                <a:solidFill>
                  <a:schemeClr val="lt1"/>
                </a:solidFill>
              </a:defRPr>
            </a:lvl9pPr>
          </a:lstStyle>
          <a:p>
            <a:endParaRPr/>
          </a:p>
        </p:txBody>
      </p:sp>
      <p:sp>
        <p:nvSpPr>
          <p:cNvPr id="1391" name="Google Shape;1391;p30"/>
          <p:cNvSpPr txBox="1">
            <a:spLocks noGrp="1"/>
          </p:cNvSpPr>
          <p:nvPr>
            <p:ph type="title" idx="7"/>
          </p:nvPr>
        </p:nvSpPr>
        <p:spPr>
          <a:xfrm>
            <a:off x="3578948" y="3040050"/>
            <a:ext cx="19860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2400"/>
              <a:buNone/>
              <a:defRPr sz="2000">
                <a:solidFill>
                  <a:schemeClr val="lt1"/>
                </a:solidFill>
              </a:defRPr>
            </a:lvl1pPr>
            <a:lvl2pPr lvl="1" algn="ctr" rtl="0">
              <a:spcBef>
                <a:spcPts val="0"/>
              </a:spcBef>
              <a:spcAft>
                <a:spcPts val="0"/>
              </a:spcAft>
              <a:buClr>
                <a:schemeClr val="lt1"/>
              </a:buClr>
              <a:buSzPts val="2400"/>
              <a:buNone/>
              <a:defRPr sz="2400">
                <a:solidFill>
                  <a:schemeClr val="lt1"/>
                </a:solidFill>
              </a:defRPr>
            </a:lvl2pPr>
            <a:lvl3pPr lvl="2" algn="ctr" rtl="0">
              <a:spcBef>
                <a:spcPts val="0"/>
              </a:spcBef>
              <a:spcAft>
                <a:spcPts val="0"/>
              </a:spcAft>
              <a:buClr>
                <a:schemeClr val="lt1"/>
              </a:buClr>
              <a:buSzPts val="2400"/>
              <a:buNone/>
              <a:defRPr sz="2400">
                <a:solidFill>
                  <a:schemeClr val="lt1"/>
                </a:solidFill>
              </a:defRPr>
            </a:lvl3pPr>
            <a:lvl4pPr lvl="3" algn="ctr" rtl="0">
              <a:spcBef>
                <a:spcPts val="0"/>
              </a:spcBef>
              <a:spcAft>
                <a:spcPts val="0"/>
              </a:spcAft>
              <a:buClr>
                <a:schemeClr val="lt1"/>
              </a:buClr>
              <a:buSzPts val="2400"/>
              <a:buNone/>
              <a:defRPr sz="2400">
                <a:solidFill>
                  <a:schemeClr val="lt1"/>
                </a:solidFill>
              </a:defRPr>
            </a:lvl4pPr>
            <a:lvl5pPr lvl="4" algn="ctr" rtl="0">
              <a:spcBef>
                <a:spcPts val="0"/>
              </a:spcBef>
              <a:spcAft>
                <a:spcPts val="0"/>
              </a:spcAft>
              <a:buClr>
                <a:schemeClr val="lt1"/>
              </a:buClr>
              <a:buSzPts val="2400"/>
              <a:buNone/>
              <a:defRPr sz="2400">
                <a:solidFill>
                  <a:schemeClr val="lt1"/>
                </a:solidFill>
              </a:defRPr>
            </a:lvl5pPr>
            <a:lvl6pPr lvl="5" algn="ctr" rtl="0">
              <a:spcBef>
                <a:spcPts val="0"/>
              </a:spcBef>
              <a:spcAft>
                <a:spcPts val="0"/>
              </a:spcAft>
              <a:buClr>
                <a:schemeClr val="lt1"/>
              </a:buClr>
              <a:buSzPts val="2400"/>
              <a:buNone/>
              <a:defRPr sz="2400">
                <a:solidFill>
                  <a:schemeClr val="lt1"/>
                </a:solidFill>
              </a:defRPr>
            </a:lvl6pPr>
            <a:lvl7pPr lvl="6" algn="ctr" rtl="0">
              <a:spcBef>
                <a:spcPts val="0"/>
              </a:spcBef>
              <a:spcAft>
                <a:spcPts val="0"/>
              </a:spcAft>
              <a:buClr>
                <a:schemeClr val="lt1"/>
              </a:buClr>
              <a:buSzPts val="2400"/>
              <a:buNone/>
              <a:defRPr sz="2400">
                <a:solidFill>
                  <a:schemeClr val="lt1"/>
                </a:solidFill>
              </a:defRPr>
            </a:lvl7pPr>
            <a:lvl8pPr lvl="7" algn="ctr" rtl="0">
              <a:spcBef>
                <a:spcPts val="0"/>
              </a:spcBef>
              <a:spcAft>
                <a:spcPts val="0"/>
              </a:spcAft>
              <a:buClr>
                <a:schemeClr val="lt1"/>
              </a:buClr>
              <a:buSzPts val="2400"/>
              <a:buNone/>
              <a:defRPr sz="2400">
                <a:solidFill>
                  <a:schemeClr val="lt1"/>
                </a:solidFill>
              </a:defRPr>
            </a:lvl8pPr>
            <a:lvl9pPr lvl="8" algn="ctr" rtl="0">
              <a:spcBef>
                <a:spcPts val="0"/>
              </a:spcBef>
              <a:spcAft>
                <a:spcPts val="0"/>
              </a:spcAft>
              <a:buClr>
                <a:schemeClr val="lt1"/>
              </a:buClr>
              <a:buSzPts val="2400"/>
              <a:buNone/>
              <a:defRPr sz="2400">
                <a:solidFill>
                  <a:schemeClr val="lt1"/>
                </a:solidFill>
              </a:defRPr>
            </a:lvl9pPr>
          </a:lstStyle>
          <a:p>
            <a:endParaRPr/>
          </a:p>
        </p:txBody>
      </p:sp>
      <p:sp>
        <p:nvSpPr>
          <p:cNvPr id="1392" name="Google Shape;1392;p30"/>
          <p:cNvSpPr txBox="1">
            <a:spLocks noGrp="1"/>
          </p:cNvSpPr>
          <p:nvPr>
            <p:ph type="subTitle" idx="8"/>
          </p:nvPr>
        </p:nvSpPr>
        <p:spPr>
          <a:xfrm>
            <a:off x="3578948" y="3702775"/>
            <a:ext cx="19860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lt1"/>
              </a:buClr>
              <a:buSzPts val="1400"/>
              <a:buNone/>
              <a:defRPr>
                <a:solidFill>
                  <a:schemeClr val="lt1"/>
                </a:solidFill>
              </a:defRPr>
            </a:lvl1pPr>
            <a:lvl2pPr lvl="1" algn="ctr" rtl="0">
              <a:lnSpc>
                <a:spcPct val="100000"/>
              </a:lnSpc>
              <a:spcBef>
                <a:spcPts val="0"/>
              </a:spcBef>
              <a:spcAft>
                <a:spcPts val="0"/>
              </a:spcAft>
              <a:buClr>
                <a:schemeClr val="lt1"/>
              </a:buClr>
              <a:buSzPts val="1600"/>
              <a:buNone/>
              <a:defRPr>
                <a:solidFill>
                  <a:schemeClr val="lt1"/>
                </a:solidFill>
              </a:defRPr>
            </a:lvl2pPr>
            <a:lvl3pPr lvl="2" algn="ctr" rtl="0">
              <a:lnSpc>
                <a:spcPct val="100000"/>
              </a:lnSpc>
              <a:spcBef>
                <a:spcPts val="1600"/>
              </a:spcBef>
              <a:spcAft>
                <a:spcPts val="0"/>
              </a:spcAft>
              <a:buClr>
                <a:schemeClr val="lt1"/>
              </a:buClr>
              <a:buSzPts val="1600"/>
              <a:buNone/>
              <a:defRPr>
                <a:solidFill>
                  <a:schemeClr val="lt1"/>
                </a:solidFill>
              </a:defRPr>
            </a:lvl3pPr>
            <a:lvl4pPr lvl="3" algn="ctr" rtl="0">
              <a:lnSpc>
                <a:spcPct val="100000"/>
              </a:lnSpc>
              <a:spcBef>
                <a:spcPts val="1600"/>
              </a:spcBef>
              <a:spcAft>
                <a:spcPts val="0"/>
              </a:spcAft>
              <a:buClr>
                <a:schemeClr val="lt1"/>
              </a:buClr>
              <a:buSzPts val="1600"/>
              <a:buNone/>
              <a:defRPr>
                <a:solidFill>
                  <a:schemeClr val="lt1"/>
                </a:solidFill>
              </a:defRPr>
            </a:lvl4pPr>
            <a:lvl5pPr lvl="4" algn="ctr" rtl="0">
              <a:lnSpc>
                <a:spcPct val="100000"/>
              </a:lnSpc>
              <a:spcBef>
                <a:spcPts val="1600"/>
              </a:spcBef>
              <a:spcAft>
                <a:spcPts val="0"/>
              </a:spcAft>
              <a:buClr>
                <a:schemeClr val="lt1"/>
              </a:buClr>
              <a:buSzPts val="1600"/>
              <a:buNone/>
              <a:defRPr>
                <a:solidFill>
                  <a:schemeClr val="lt1"/>
                </a:solidFill>
              </a:defRPr>
            </a:lvl5pPr>
            <a:lvl6pPr lvl="5" algn="ctr" rtl="0">
              <a:lnSpc>
                <a:spcPct val="100000"/>
              </a:lnSpc>
              <a:spcBef>
                <a:spcPts val="1600"/>
              </a:spcBef>
              <a:spcAft>
                <a:spcPts val="0"/>
              </a:spcAft>
              <a:buClr>
                <a:schemeClr val="lt1"/>
              </a:buClr>
              <a:buSzPts val="1600"/>
              <a:buNone/>
              <a:defRPr>
                <a:solidFill>
                  <a:schemeClr val="lt1"/>
                </a:solidFill>
              </a:defRPr>
            </a:lvl6pPr>
            <a:lvl7pPr lvl="6" algn="ctr" rtl="0">
              <a:lnSpc>
                <a:spcPct val="100000"/>
              </a:lnSpc>
              <a:spcBef>
                <a:spcPts val="1600"/>
              </a:spcBef>
              <a:spcAft>
                <a:spcPts val="0"/>
              </a:spcAft>
              <a:buClr>
                <a:schemeClr val="lt1"/>
              </a:buClr>
              <a:buSzPts val="1600"/>
              <a:buNone/>
              <a:defRPr>
                <a:solidFill>
                  <a:schemeClr val="lt1"/>
                </a:solidFill>
              </a:defRPr>
            </a:lvl7pPr>
            <a:lvl8pPr lvl="7" algn="ctr" rtl="0">
              <a:lnSpc>
                <a:spcPct val="100000"/>
              </a:lnSpc>
              <a:spcBef>
                <a:spcPts val="1600"/>
              </a:spcBef>
              <a:spcAft>
                <a:spcPts val="0"/>
              </a:spcAft>
              <a:buClr>
                <a:schemeClr val="lt1"/>
              </a:buClr>
              <a:buSzPts val="1600"/>
              <a:buNone/>
              <a:defRPr>
                <a:solidFill>
                  <a:schemeClr val="lt1"/>
                </a:solidFill>
              </a:defRPr>
            </a:lvl8pPr>
            <a:lvl9pPr lvl="8" algn="ctr" rtl="0">
              <a:lnSpc>
                <a:spcPct val="100000"/>
              </a:lnSpc>
              <a:spcBef>
                <a:spcPts val="1600"/>
              </a:spcBef>
              <a:spcAft>
                <a:spcPts val="1600"/>
              </a:spcAft>
              <a:buClr>
                <a:schemeClr val="lt1"/>
              </a:buClr>
              <a:buSzPts val="1600"/>
              <a:buNone/>
              <a:defRPr>
                <a:solidFill>
                  <a:schemeClr val="lt1"/>
                </a:solidFill>
              </a:defRPr>
            </a:lvl9pPr>
          </a:lstStyle>
          <a:p>
            <a:endParaRPr/>
          </a:p>
        </p:txBody>
      </p:sp>
      <p:sp>
        <p:nvSpPr>
          <p:cNvPr id="1393" name="Google Shape;1393;p30"/>
          <p:cNvSpPr txBox="1">
            <a:spLocks noGrp="1"/>
          </p:cNvSpPr>
          <p:nvPr>
            <p:ph type="title" idx="9"/>
          </p:nvPr>
        </p:nvSpPr>
        <p:spPr>
          <a:xfrm>
            <a:off x="6056727" y="1606650"/>
            <a:ext cx="19860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2400"/>
              <a:buNone/>
              <a:defRPr sz="2000">
                <a:solidFill>
                  <a:schemeClr val="lt1"/>
                </a:solidFill>
              </a:defRPr>
            </a:lvl1pPr>
            <a:lvl2pPr lvl="1" algn="ctr" rtl="0">
              <a:spcBef>
                <a:spcPts val="0"/>
              </a:spcBef>
              <a:spcAft>
                <a:spcPts val="0"/>
              </a:spcAft>
              <a:buClr>
                <a:schemeClr val="lt1"/>
              </a:buClr>
              <a:buSzPts val="2400"/>
              <a:buNone/>
              <a:defRPr sz="2400">
                <a:solidFill>
                  <a:schemeClr val="lt1"/>
                </a:solidFill>
              </a:defRPr>
            </a:lvl2pPr>
            <a:lvl3pPr lvl="2" algn="ctr" rtl="0">
              <a:spcBef>
                <a:spcPts val="0"/>
              </a:spcBef>
              <a:spcAft>
                <a:spcPts val="0"/>
              </a:spcAft>
              <a:buClr>
                <a:schemeClr val="lt1"/>
              </a:buClr>
              <a:buSzPts val="2400"/>
              <a:buNone/>
              <a:defRPr sz="2400">
                <a:solidFill>
                  <a:schemeClr val="lt1"/>
                </a:solidFill>
              </a:defRPr>
            </a:lvl3pPr>
            <a:lvl4pPr lvl="3" algn="ctr" rtl="0">
              <a:spcBef>
                <a:spcPts val="0"/>
              </a:spcBef>
              <a:spcAft>
                <a:spcPts val="0"/>
              </a:spcAft>
              <a:buClr>
                <a:schemeClr val="lt1"/>
              </a:buClr>
              <a:buSzPts val="2400"/>
              <a:buNone/>
              <a:defRPr sz="2400">
                <a:solidFill>
                  <a:schemeClr val="lt1"/>
                </a:solidFill>
              </a:defRPr>
            </a:lvl4pPr>
            <a:lvl5pPr lvl="4" algn="ctr" rtl="0">
              <a:spcBef>
                <a:spcPts val="0"/>
              </a:spcBef>
              <a:spcAft>
                <a:spcPts val="0"/>
              </a:spcAft>
              <a:buClr>
                <a:schemeClr val="lt1"/>
              </a:buClr>
              <a:buSzPts val="2400"/>
              <a:buNone/>
              <a:defRPr sz="2400">
                <a:solidFill>
                  <a:schemeClr val="lt1"/>
                </a:solidFill>
              </a:defRPr>
            </a:lvl5pPr>
            <a:lvl6pPr lvl="5" algn="ctr" rtl="0">
              <a:spcBef>
                <a:spcPts val="0"/>
              </a:spcBef>
              <a:spcAft>
                <a:spcPts val="0"/>
              </a:spcAft>
              <a:buClr>
                <a:schemeClr val="lt1"/>
              </a:buClr>
              <a:buSzPts val="2400"/>
              <a:buNone/>
              <a:defRPr sz="2400">
                <a:solidFill>
                  <a:schemeClr val="lt1"/>
                </a:solidFill>
              </a:defRPr>
            </a:lvl6pPr>
            <a:lvl7pPr lvl="6" algn="ctr" rtl="0">
              <a:spcBef>
                <a:spcPts val="0"/>
              </a:spcBef>
              <a:spcAft>
                <a:spcPts val="0"/>
              </a:spcAft>
              <a:buClr>
                <a:schemeClr val="lt1"/>
              </a:buClr>
              <a:buSzPts val="2400"/>
              <a:buNone/>
              <a:defRPr sz="2400">
                <a:solidFill>
                  <a:schemeClr val="lt1"/>
                </a:solidFill>
              </a:defRPr>
            </a:lvl7pPr>
            <a:lvl8pPr lvl="7" algn="ctr" rtl="0">
              <a:spcBef>
                <a:spcPts val="0"/>
              </a:spcBef>
              <a:spcAft>
                <a:spcPts val="0"/>
              </a:spcAft>
              <a:buClr>
                <a:schemeClr val="lt1"/>
              </a:buClr>
              <a:buSzPts val="2400"/>
              <a:buNone/>
              <a:defRPr sz="2400">
                <a:solidFill>
                  <a:schemeClr val="lt1"/>
                </a:solidFill>
              </a:defRPr>
            </a:lvl8pPr>
            <a:lvl9pPr lvl="8" algn="ctr" rtl="0">
              <a:spcBef>
                <a:spcPts val="0"/>
              </a:spcBef>
              <a:spcAft>
                <a:spcPts val="0"/>
              </a:spcAft>
              <a:buClr>
                <a:schemeClr val="lt1"/>
              </a:buClr>
              <a:buSzPts val="2400"/>
              <a:buNone/>
              <a:defRPr sz="2400">
                <a:solidFill>
                  <a:schemeClr val="lt1"/>
                </a:solidFill>
              </a:defRPr>
            </a:lvl9pPr>
          </a:lstStyle>
          <a:p>
            <a:endParaRPr/>
          </a:p>
        </p:txBody>
      </p:sp>
      <p:sp>
        <p:nvSpPr>
          <p:cNvPr id="1394" name="Google Shape;1394;p30"/>
          <p:cNvSpPr txBox="1">
            <a:spLocks noGrp="1"/>
          </p:cNvSpPr>
          <p:nvPr>
            <p:ph type="subTitle" idx="13"/>
          </p:nvPr>
        </p:nvSpPr>
        <p:spPr>
          <a:xfrm>
            <a:off x="6056727" y="2269375"/>
            <a:ext cx="19860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lt1"/>
              </a:buClr>
              <a:buSzPts val="1400"/>
              <a:buNone/>
              <a:defRPr>
                <a:solidFill>
                  <a:schemeClr val="lt1"/>
                </a:solidFill>
              </a:defRPr>
            </a:lvl1pPr>
            <a:lvl2pPr lvl="1" algn="ctr" rtl="0">
              <a:lnSpc>
                <a:spcPct val="100000"/>
              </a:lnSpc>
              <a:spcBef>
                <a:spcPts val="0"/>
              </a:spcBef>
              <a:spcAft>
                <a:spcPts val="0"/>
              </a:spcAft>
              <a:buClr>
                <a:schemeClr val="lt1"/>
              </a:buClr>
              <a:buSzPts val="1600"/>
              <a:buNone/>
              <a:defRPr>
                <a:solidFill>
                  <a:schemeClr val="lt1"/>
                </a:solidFill>
              </a:defRPr>
            </a:lvl2pPr>
            <a:lvl3pPr lvl="2" algn="ctr" rtl="0">
              <a:lnSpc>
                <a:spcPct val="100000"/>
              </a:lnSpc>
              <a:spcBef>
                <a:spcPts val="1600"/>
              </a:spcBef>
              <a:spcAft>
                <a:spcPts val="0"/>
              </a:spcAft>
              <a:buClr>
                <a:schemeClr val="lt1"/>
              </a:buClr>
              <a:buSzPts val="1600"/>
              <a:buNone/>
              <a:defRPr>
                <a:solidFill>
                  <a:schemeClr val="lt1"/>
                </a:solidFill>
              </a:defRPr>
            </a:lvl3pPr>
            <a:lvl4pPr lvl="3" algn="ctr" rtl="0">
              <a:lnSpc>
                <a:spcPct val="100000"/>
              </a:lnSpc>
              <a:spcBef>
                <a:spcPts val="1600"/>
              </a:spcBef>
              <a:spcAft>
                <a:spcPts val="0"/>
              </a:spcAft>
              <a:buClr>
                <a:schemeClr val="lt1"/>
              </a:buClr>
              <a:buSzPts val="1600"/>
              <a:buNone/>
              <a:defRPr>
                <a:solidFill>
                  <a:schemeClr val="lt1"/>
                </a:solidFill>
              </a:defRPr>
            </a:lvl4pPr>
            <a:lvl5pPr lvl="4" algn="ctr" rtl="0">
              <a:lnSpc>
                <a:spcPct val="100000"/>
              </a:lnSpc>
              <a:spcBef>
                <a:spcPts val="1600"/>
              </a:spcBef>
              <a:spcAft>
                <a:spcPts val="0"/>
              </a:spcAft>
              <a:buClr>
                <a:schemeClr val="lt1"/>
              </a:buClr>
              <a:buSzPts val="1600"/>
              <a:buNone/>
              <a:defRPr>
                <a:solidFill>
                  <a:schemeClr val="lt1"/>
                </a:solidFill>
              </a:defRPr>
            </a:lvl5pPr>
            <a:lvl6pPr lvl="5" algn="ctr" rtl="0">
              <a:lnSpc>
                <a:spcPct val="100000"/>
              </a:lnSpc>
              <a:spcBef>
                <a:spcPts val="1600"/>
              </a:spcBef>
              <a:spcAft>
                <a:spcPts val="0"/>
              </a:spcAft>
              <a:buClr>
                <a:schemeClr val="lt1"/>
              </a:buClr>
              <a:buSzPts val="1600"/>
              <a:buNone/>
              <a:defRPr>
                <a:solidFill>
                  <a:schemeClr val="lt1"/>
                </a:solidFill>
              </a:defRPr>
            </a:lvl6pPr>
            <a:lvl7pPr lvl="6" algn="ctr" rtl="0">
              <a:lnSpc>
                <a:spcPct val="100000"/>
              </a:lnSpc>
              <a:spcBef>
                <a:spcPts val="1600"/>
              </a:spcBef>
              <a:spcAft>
                <a:spcPts val="0"/>
              </a:spcAft>
              <a:buClr>
                <a:schemeClr val="lt1"/>
              </a:buClr>
              <a:buSzPts val="1600"/>
              <a:buNone/>
              <a:defRPr>
                <a:solidFill>
                  <a:schemeClr val="lt1"/>
                </a:solidFill>
              </a:defRPr>
            </a:lvl7pPr>
            <a:lvl8pPr lvl="7" algn="ctr" rtl="0">
              <a:lnSpc>
                <a:spcPct val="100000"/>
              </a:lnSpc>
              <a:spcBef>
                <a:spcPts val="1600"/>
              </a:spcBef>
              <a:spcAft>
                <a:spcPts val="0"/>
              </a:spcAft>
              <a:buClr>
                <a:schemeClr val="lt1"/>
              </a:buClr>
              <a:buSzPts val="1600"/>
              <a:buNone/>
              <a:defRPr>
                <a:solidFill>
                  <a:schemeClr val="lt1"/>
                </a:solidFill>
              </a:defRPr>
            </a:lvl8pPr>
            <a:lvl9pPr lvl="8" algn="ctr" rtl="0">
              <a:lnSpc>
                <a:spcPct val="100000"/>
              </a:lnSpc>
              <a:spcBef>
                <a:spcPts val="1600"/>
              </a:spcBef>
              <a:spcAft>
                <a:spcPts val="1600"/>
              </a:spcAft>
              <a:buClr>
                <a:schemeClr val="lt1"/>
              </a:buClr>
              <a:buSzPts val="1600"/>
              <a:buNone/>
              <a:defRPr>
                <a:solidFill>
                  <a:schemeClr val="lt1"/>
                </a:solidFill>
              </a:defRPr>
            </a:lvl9pPr>
          </a:lstStyle>
          <a:p>
            <a:endParaRPr/>
          </a:p>
        </p:txBody>
      </p:sp>
      <p:sp>
        <p:nvSpPr>
          <p:cNvPr id="1395" name="Google Shape;1395;p30"/>
          <p:cNvSpPr txBox="1">
            <a:spLocks noGrp="1"/>
          </p:cNvSpPr>
          <p:nvPr>
            <p:ph type="title" idx="14"/>
          </p:nvPr>
        </p:nvSpPr>
        <p:spPr>
          <a:xfrm>
            <a:off x="6056727" y="3040050"/>
            <a:ext cx="19860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2400"/>
              <a:buNone/>
              <a:defRPr sz="2000">
                <a:solidFill>
                  <a:schemeClr val="lt1"/>
                </a:solidFill>
              </a:defRPr>
            </a:lvl1pPr>
            <a:lvl2pPr lvl="1" algn="ctr" rtl="0">
              <a:spcBef>
                <a:spcPts val="0"/>
              </a:spcBef>
              <a:spcAft>
                <a:spcPts val="0"/>
              </a:spcAft>
              <a:buClr>
                <a:schemeClr val="lt1"/>
              </a:buClr>
              <a:buSzPts val="2400"/>
              <a:buNone/>
              <a:defRPr sz="2400">
                <a:solidFill>
                  <a:schemeClr val="lt1"/>
                </a:solidFill>
              </a:defRPr>
            </a:lvl2pPr>
            <a:lvl3pPr lvl="2" algn="ctr" rtl="0">
              <a:spcBef>
                <a:spcPts val="0"/>
              </a:spcBef>
              <a:spcAft>
                <a:spcPts val="0"/>
              </a:spcAft>
              <a:buClr>
                <a:schemeClr val="lt1"/>
              </a:buClr>
              <a:buSzPts val="2400"/>
              <a:buNone/>
              <a:defRPr sz="2400">
                <a:solidFill>
                  <a:schemeClr val="lt1"/>
                </a:solidFill>
              </a:defRPr>
            </a:lvl3pPr>
            <a:lvl4pPr lvl="3" algn="ctr" rtl="0">
              <a:spcBef>
                <a:spcPts val="0"/>
              </a:spcBef>
              <a:spcAft>
                <a:spcPts val="0"/>
              </a:spcAft>
              <a:buClr>
                <a:schemeClr val="lt1"/>
              </a:buClr>
              <a:buSzPts val="2400"/>
              <a:buNone/>
              <a:defRPr sz="2400">
                <a:solidFill>
                  <a:schemeClr val="lt1"/>
                </a:solidFill>
              </a:defRPr>
            </a:lvl4pPr>
            <a:lvl5pPr lvl="4" algn="ctr" rtl="0">
              <a:spcBef>
                <a:spcPts val="0"/>
              </a:spcBef>
              <a:spcAft>
                <a:spcPts val="0"/>
              </a:spcAft>
              <a:buClr>
                <a:schemeClr val="lt1"/>
              </a:buClr>
              <a:buSzPts val="2400"/>
              <a:buNone/>
              <a:defRPr sz="2400">
                <a:solidFill>
                  <a:schemeClr val="lt1"/>
                </a:solidFill>
              </a:defRPr>
            </a:lvl5pPr>
            <a:lvl6pPr lvl="5" algn="ctr" rtl="0">
              <a:spcBef>
                <a:spcPts val="0"/>
              </a:spcBef>
              <a:spcAft>
                <a:spcPts val="0"/>
              </a:spcAft>
              <a:buClr>
                <a:schemeClr val="lt1"/>
              </a:buClr>
              <a:buSzPts val="2400"/>
              <a:buNone/>
              <a:defRPr sz="2400">
                <a:solidFill>
                  <a:schemeClr val="lt1"/>
                </a:solidFill>
              </a:defRPr>
            </a:lvl6pPr>
            <a:lvl7pPr lvl="6" algn="ctr" rtl="0">
              <a:spcBef>
                <a:spcPts val="0"/>
              </a:spcBef>
              <a:spcAft>
                <a:spcPts val="0"/>
              </a:spcAft>
              <a:buClr>
                <a:schemeClr val="lt1"/>
              </a:buClr>
              <a:buSzPts val="2400"/>
              <a:buNone/>
              <a:defRPr sz="2400">
                <a:solidFill>
                  <a:schemeClr val="lt1"/>
                </a:solidFill>
              </a:defRPr>
            </a:lvl7pPr>
            <a:lvl8pPr lvl="7" algn="ctr" rtl="0">
              <a:spcBef>
                <a:spcPts val="0"/>
              </a:spcBef>
              <a:spcAft>
                <a:spcPts val="0"/>
              </a:spcAft>
              <a:buClr>
                <a:schemeClr val="lt1"/>
              </a:buClr>
              <a:buSzPts val="2400"/>
              <a:buNone/>
              <a:defRPr sz="2400">
                <a:solidFill>
                  <a:schemeClr val="lt1"/>
                </a:solidFill>
              </a:defRPr>
            </a:lvl8pPr>
            <a:lvl9pPr lvl="8" algn="ctr" rtl="0">
              <a:spcBef>
                <a:spcPts val="0"/>
              </a:spcBef>
              <a:spcAft>
                <a:spcPts val="0"/>
              </a:spcAft>
              <a:buClr>
                <a:schemeClr val="lt1"/>
              </a:buClr>
              <a:buSzPts val="2400"/>
              <a:buNone/>
              <a:defRPr sz="2400">
                <a:solidFill>
                  <a:schemeClr val="lt1"/>
                </a:solidFill>
              </a:defRPr>
            </a:lvl9pPr>
          </a:lstStyle>
          <a:p>
            <a:endParaRPr/>
          </a:p>
        </p:txBody>
      </p:sp>
      <p:sp>
        <p:nvSpPr>
          <p:cNvPr id="1396" name="Google Shape;1396;p30"/>
          <p:cNvSpPr txBox="1">
            <a:spLocks noGrp="1"/>
          </p:cNvSpPr>
          <p:nvPr>
            <p:ph type="subTitle" idx="15"/>
          </p:nvPr>
        </p:nvSpPr>
        <p:spPr>
          <a:xfrm>
            <a:off x="6056727" y="3702775"/>
            <a:ext cx="19860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lt1"/>
              </a:buClr>
              <a:buSzPts val="1400"/>
              <a:buNone/>
              <a:defRPr>
                <a:solidFill>
                  <a:schemeClr val="lt1"/>
                </a:solidFill>
              </a:defRPr>
            </a:lvl1pPr>
            <a:lvl2pPr lvl="1" algn="ctr" rtl="0">
              <a:lnSpc>
                <a:spcPct val="100000"/>
              </a:lnSpc>
              <a:spcBef>
                <a:spcPts val="0"/>
              </a:spcBef>
              <a:spcAft>
                <a:spcPts val="0"/>
              </a:spcAft>
              <a:buClr>
                <a:schemeClr val="lt1"/>
              </a:buClr>
              <a:buSzPts val="1600"/>
              <a:buNone/>
              <a:defRPr>
                <a:solidFill>
                  <a:schemeClr val="lt1"/>
                </a:solidFill>
              </a:defRPr>
            </a:lvl2pPr>
            <a:lvl3pPr lvl="2" algn="ctr" rtl="0">
              <a:lnSpc>
                <a:spcPct val="100000"/>
              </a:lnSpc>
              <a:spcBef>
                <a:spcPts val="1600"/>
              </a:spcBef>
              <a:spcAft>
                <a:spcPts val="0"/>
              </a:spcAft>
              <a:buClr>
                <a:schemeClr val="lt1"/>
              </a:buClr>
              <a:buSzPts val="1600"/>
              <a:buNone/>
              <a:defRPr>
                <a:solidFill>
                  <a:schemeClr val="lt1"/>
                </a:solidFill>
              </a:defRPr>
            </a:lvl3pPr>
            <a:lvl4pPr lvl="3" algn="ctr" rtl="0">
              <a:lnSpc>
                <a:spcPct val="100000"/>
              </a:lnSpc>
              <a:spcBef>
                <a:spcPts val="1600"/>
              </a:spcBef>
              <a:spcAft>
                <a:spcPts val="0"/>
              </a:spcAft>
              <a:buClr>
                <a:schemeClr val="lt1"/>
              </a:buClr>
              <a:buSzPts val="1600"/>
              <a:buNone/>
              <a:defRPr>
                <a:solidFill>
                  <a:schemeClr val="lt1"/>
                </a:solidFill>
              </a:defRPr>
            </a:lvl4pPr>
            <a:lvl5pPr lvl="4" algn="ctr" rtl="0">
              <a:lnSpc>
                <a:spcPct val="100000"/>
              </a:lnSpc>
              <a:spcBef>
                <a:spcPts val="1600"/>
              </a:spcBef>
              <a:spcAft>
                <a:spcPts val="0"/>
              </a:spcAft>
              <a:buClr>
                <a:schemeClr val="lt1"/>
              </a:buClr>
              <a:buSzPts val="1600"/>
              <a:buNone/>
              <a:defRPr>
                <a:solidFill>
                  <a:schemeClr val="lt1"/>
                </a:solidFill>
              </a:defRPr>
            </a:lvl5pPr>
            <a:lvl6pPr lvl="5" algn="ctr" rtl="0">
              <a:lnSpc>
                <a:spcPct val="100000"/>
              </a:lnSpc>
              <a:spcBef>
                <a:spcPts val="1600"/>
              </a:spcBef>
              <a:spcAft>
                <a:spcPts val="0"/>
              </a:spcAft>
              <a:buClr>
                <a:schemeClr val="lt1"/>
              </a:buClr>
              <a:buSzPts val="1600"/>
              <a:buNone/>
              <a:defRPr>
                <a:solidFill>
                  <a:schemeClr val="lt1"/>
                </a:solidFill>
              </a:defRPr>
            </a:lvl6pPr>
            <a:lvl7pPr lvl="6" algn="ctr" rtl="0">
              <a:lnSpc>
                <a:spcPct val="100000"/>
              </a:lnSpc>
              <a:spcBef>
                <a:spcPts val="1600"/>
              </a:spcBef>
              <a:spcAft>
                <a:spcPts val="0"/>
              </a:spcAft>
              <a:buClr>
                <a:schemeClr val="lt1"/>
              </a:buClr>
              <a:buSzPts val="1600"/>
              <a:buNone/>
              <a:defRPr>
                <a:solidFill>
                  <a:schemeClr val="lt1"/>
                </a:solidFill>
              </a:defRPr>
            </a:lvl7pPr>
            <a:lvl8pPr lvl="7" algn="ctr" rtl="0">
              <a:lnSpc>
                <a:spcPct val="100000"/>
              </a:lnSpc>
              <a:spcBef>
                <a:spcPts val="1600"/>
              </a:spcBef>
              <a:spcAft>
                <a:spcPts val="0"/>
              </a:spcAft>
              <a:buClr>
                <a:schemeClr val="lt1"/>
              </a:buClr>
              <a:buSzPts val="1600"/>
              <a:buNone/>
              <a:defRPr>
                <a:solidFill>
                  <a:schemeClr val="lt1"/>
                </a:solidFill>
              </a:defRPr>
            </a:lvl8pPr>
            <a:lvl9pPr lvl="8" algn="ctr" rtl="0">
              <a:lnSpc>
                <a:spcPct val="100000"/>
              </a:lnSpc>
              <a:spcBef>
                <a:spcPts val="1600"/>
              </a:spcBef>
              <a:spcAft>
                <a:spcPts val="1600"/>
              </a:spcAft>
              <a:buClr>
                <a:schemeClr val="lt1"/>
              </a:buClr>
              <a:buSzPts val="1600"/>
              <a:buNone/>
              <a:defRPr>
                <a:solidFill>
                  <a:schemeClr val="lt1"/>
                </a:solidFill>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text 2">
  <p:cSld name="CUSTOM_12">
    <p:spTree>
      <p:nvGrpSpPr>
        <p:cNvPr id="1" name="Shape 1603"/>
        <p:cNvGrpSpPr/>
        <p:nvPr/>
      </p:nvGrpSpPr>
      <p:grpSpPr>
        <a:xfrm>
          <a:off x="0" y="0"/>
          <a:ext cx="0" cy="0"/>
          <a:chOff x="0" y="0"/>
          <a:chExt cx="0" cy="0"/>
        </a:xfrm>
      </p:grpSpPr>
      <p:sp>
        <p:nvSpPr>
          <p:cNvPr id="1604" name="Google Shape;1604;p35"/>
          <p:cNvSpPr/>
          <p:nvPr/>
        </p:nvSpPr>
        <p:spPr>
          <a:xfrm rot="10800000">
            <a:off x="0" y="1483"/>
            <a:ext cx="3341700" cy="28563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5" name="Google Shape;1605;p35"/>
          <p:cNvSpPr/>
          <p:nvPr/>
        </p:nvSpPr>
        <p:spPr>
          <a:xfrm rot="10800000">
            <a:off x="3342075" y="1525"/>
            <a:ext cx="5819100" cy="28563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6" name="Google Shape;1606;p35"/>
          <p:cNvSpPr txBox="1">
            <a:spLocks noGrp="1"/>
          </p:cNvSpPr>
          <p:nvPr>
            <p:ph type="title"/>
          </p:nvPr>
        </p:nvSpPr>
        <p:spPr>
          <a:xfrm>
            <a:off x="720000" y="1563800"/>
            <a:ext cx="2622000" cy="10767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607" name="Google Shape;1607;p35"/>
          <p:cNvSpPr txBox="1">
            <a:spLocks noGrp="1"/>
          </p:cNvSpPr>
          <p:nvPr>
            <p:ph type="subTitle" idx="1"/>
          </p:nvPr>
        </p:nvSpPr>
        <p:spPr>
          <a:xfrm>
            <a:off x="720000" y="2821075"/>
            <a:ext cx="3915900" cy="15111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600"/>
              <a:buNone/>
              <a:defRPr/>
            </a:lvl1pPr>
            <a:lvl2pPr lvl="1" algn="ctr" rtl="0">
              <a:lnSpc>
                <a:spcPct val="100000"/>
              </a:lnSpc>
              <a:spcBef>
                <a:spcPts val="0"/>
              </a:spcBef>
              <a:spcAft>
                <a:spcPts val="0"/>
              </a:spcAft>
              <a:buSzPts val="1600"/>
              <a:buNone/>
              <a:defRPr/>
            </a:lvl2pPr>
            <a:lvl3pPr lvl="2" algn="ctr" rtl="0">
              <a:lnSpc>
                <a:spcPct val="100000"/>
              </a:lnSpc>
              <a:spcBef>
                <a:spcPts val="1600"/>
              </a:spcBef>
              <a:spcAft>
                <a:spcPts val="0"/>
              </a:spcAft>
              <a:buSzPts val="1600"/>
              <a:buNone/>
              <a:defRPr/>
            </a:lvl3pPr>
            <a:lvl4pPr lvl="3" algn="ctr" rtl="0">
              <a:lnSpc>
                <a:spcPct val="100000"/>
              </a:lnSpc>
              <a:spcBef>
                <a:spcPts val="1600"/>
              </a:spcBef>
              <a:spcAft>
                <a:spcPts val="0"/>
              </a:spcAft>
              <a:buSzPts val="1600"/>
              <a:buNone/>
              <a:defRPr/>
            </a:lvl4pPr>
            <a:lvl5pPr lvl="4" algn="ctr" rtl="0">
              <a:lnSpc>
                <a:spcPct val="100000"/>
              </a:lnSpc>
              <a:spcBef>
                <a:spcPts val="1600"/>
              </a:spcBef>
              <a:spcAft>
                <a:spcPts val="0"/>
              </a:spcAft>
              <a:buSzPts val="1600"/>
              <a:buNone/>
              <a:defRPr/>
            </a:lvl5pPr>
            <a:lvl6pPr lvl="5" algn="ctr" rtl="0">
              <a:lnSpc>
                <a:spcPct val="100000"/>
              </a:lnSpc>
              <a:spcBef>
                <a:spcPts val="1600"/>
              </a:spcBef>
              <a:spcAft>
                <a:spcPts val="0"/>
              </a:spcAft>
              <a:buSzPts val="1600"/>
              <a:buNone/>
              <a:defRPr/>
            </a:lvl6pPr>
            <a:lvl7pPr lvl="6" algn="ctr" rtl="0">
              <a:lnSpc>
                <a:spcPct val="100000"/>
              </a:lnSpc>
              <a:spcBef>
                <a:spcPts val="1600"/>
              </a:spcBef>
              <a:spcAft>
                <a:spcPts val="0"/>
              </a:spcAft>
              <a:buSzPts val="1600"/>
              <a:buNone/>
              <a:defRPr/>
            </a:lvl7pPr>
            <a:lvl8pPr lvl="7" algn="ctr" rtl="0">
              <a:lnSpc>
                <a:spcPct val="100000"/>
              </a:lnSpc>
              <a:spcBef>
                <a:spcPts val="1600"/>
              </a:spcBef>
              <a:spcAft>
                <a:spcPts val="0"/>
              </a:spcAft>
              <a:buSzPts val="1600"/>
              <a:buNone/>
              <a:defRPr/>
            </a:lvl8pPr>
            <a:lvl9pPr lvl="8" algn="ctr" rtl="0">
              <a:lnSpc>
                <a:spcPct val="100000"/>
              </a:lnSpc>
              <a:spcBef>
                <a:spcPts val="1600"/>
              </a:spcBef>
              <a:spcAft>
                <a:spcPts val="1600"/>
              </a:spcAft>
              <a:buSzPts val="1600"/>
              <a:buNone/>
              <a:defRPr/>
            </a:lvl9pPr>
          </a:lstStyle>
          <a:p>
            <a:endParaRPr/>
          </a:p>
        </p:txBody>
      </p:sp>
      <p:grpSp>
        <p:nvGrpSpPr>
          <p:cNvPr id="1608" name="Google Shape;1608;p35"/>
          <p:cNvGrpSpPr/>
          <p:nvPr/>
        </p:nvGrpSpPr>
        <p:grpSpPr>
          <a:xfrm>
            <a:off x="657971" y="-252208"/>
            <a:ext cx="1208356" cy="1060711"/>
            <a:chOff x="1363425" y="4655637"/>
            <a:chExt cx="935550" cy="821238"/>
          </a:xfrm>
        </p:grpSpPr>
        <p:sp>
          <p:nvSpPr>
            <p:cNvPr id="1609" name="Google Shape;1609;p35"/>
            <p:cNvSpPr/>
            <p:nvPr/>
          </p:nvSpPr>
          <p:spPr>
            <a:xfrm>
              <a:off x="1686050" y="4959525"/>
              <a:ext cx="140850" cy="193300"/>
            </a:xfrm>
            <a:custGeom>
              <a:avLst/>
              <a:gdLst/>
              <a:ahLst/>
              <a:cxnLst/>
              <a:rect l="l" t="t" r="r" b="b"/>
              <a:pathLst>
                <a:path w="5634" h="7732" extrusionOk="0">
                  <a:moveTo>
                    <a:pt x="2041" y="892"/>
                  </a:moveTo>
                  <a:lnTo>
                    <a:pt x="2472" y="949"/>
                  </a:lnTo>
                  <a:lnTo>
                    <a:pt x="3190" y="1093"/>
                  </a:lnTo>
                  <a:lnTo>
                    <a:pt x="3708" y="1236"/>
                  </a:lnTo>
                  <a:lnTo>
                    <a:pt x="3995" y="1351"/>
                  </a:lnTo>
                  <a:lnTo>
                    <a:pt x="4168" y="1438"/>
                  </a:lnTo>
                  <a:lnTo>
                    <a:pt x="4397" y="1581"/>
                  </a:lnTo>
                  <a:lnTo>
                    <a:pt x="4426" y="1639"/>
                  </a:lnTo>
                  <a:lnTo>
                    <a:pt x="4455" y="1668"/>
                  </a:lnTo>
                  <a:lnTo>
                    <a:pt x="4512" y="2012"/>
                  </a:lnTo>
                  <a:lnTo>
                    <a:pt x="4541" y="2357"/>
                  </a:lnTo>
                  <a:lnTo>
                    <a:pt x="4541" y="2846"/>
                  </a:lnTo>
                  <a:lnTo>
                    <a:pt x="4512" y="3334"/>
                  </a:lnTo>
                  <a:lnTo>
                    <a:pt x="4426" y="4312"/>
                  </a:lnTo>
                  <a:lnTo>
                    <a:pt x="4340" y="5231"/>
                  </a:lnTo>
                  <a:lnTo>
                    <a:pt x="4283" y="5691"/>
                  </a:lnTo>
                  <a:lnTo>
                    <a:pt x="4196" y="6151"/>
                  </a:lnTo>
                  <a:lnTo>
                    <a:pt x="4110" y="6352"/>
                  </a:lnTo>
                  <a:lnTo>
                    <a:pt x="3995" y="6525"/>
                  </a:lnTo>
                  <a:lnTo>
                    <a:pt x="3909" y="6611"/>
                  </a:lnTo>
                  <a:lnTo>
                    <a:pt x="3823" y="6640"/>
                  </a:lnTo>
                  <a:lnTo>
                    <a:pt x="3478" y="6697"/>
                  </a:lnTo>
                  <a:lnTo>
                    <a:pt x="3018" y="6668"/>
                  </a:lnTo>
                  <a:lnTo>
                    <a:pt x="2558" y="6611"/>
                  </a:lnTo>
                  <a:lnTo>
                    <a:pt x="1667" y="6439"/>
                  </a:lnTo>
                  <a:lnTo>
                    <a:pt x="1322" y="6324"/>
                  </a:lnTo>
                  <a:lnTo>
                    <a:pt x="1265" y="6295"/>
                  </a:lnTo>
                  <a:lnTo>
                    <a:pt x="1265" y="6266"/>
                  </a:lnTo>
                  <a:lnTo>
                    <a:pt x="1207" y="6036"/>
                  </a:lnTo>
                  <a:lnTo>
                    <a:pt x="1179" y="5835"/>
                  </a:lnTo>
                  <a:lnTo>
                    <a:pt x="1207" y="5346"/>
                  </a:lnTo>
                  <a:lnTo>
                    <a:pt x="1207" y="4887"/>
                  </a:lnTo>
                  <a:lnTo>
                    <a:pt x="1293" y="3938"/>
                  </a:lnTo>
                  <a:lnTo>
                    <a:pt x="1408" y="1926"/>
                  </a:lnTo>
                  <a:lnTo>
                    <a:pt x="1466" y="978"/>
                  </a:lnTo>
                  <a:lnTo>
                    <a:pt x="1466" y="949"/>
                  </a:lnTo>
                  <a:lnTo>
                    <a:pt x="1495" y="920"/>
                  </a:lnTo>
                  <a:lnTo>
                    <a:pt x="1552" y="920"/>
                  </a:lnTo>
                  <a:lnTo>
                    <a:pt x="1725" y="892"/>
                  </a:lnTo>
                  <a:close/>
                  <a:moveTo>
                    <a:pt x="1638" y="1"/>
                  </a:moveTo>
                  <a:lnTo>
                    <a:pt x="1408" y="29"/>
                  </a:lnTo>
                  <a:lnTo>
                    <a:pt x="1121" y="116"/>
                  </a:lnTo>
                  <a:lnTo>
                    <a:pt x="1006" y="173"/>
                  </a:lnTo>
                  <a:lnTo>
                    <a:pt x="891" y="230"/>
                  </a:lnTo>
                  <a:lnTo>
                    <a:pt x="719" y="403"/>
                  </a:lnTo>
                  <a:lnTo>
                    <a:pt x="632" y="518"/>
                  </a:lnTo>
                  <a:lnTo>
                    <a:pt x="546" y="575"/>
                  </a:lnTo>
                  <a:lnTo>
                    <a:pt x="489" y="662"/>
                  </a:lnTo>
                  <a:lnTo>
                    <a:pt x="460" y="777"/>
                  </a:lnTo>
                  <a:lnTo>
                    <a:pt x="431" y="863"/>
                  </a:lnTo>
                  <a:lnTo>
                    <a:pt x="431" y="1236"/>
                  </a:lnTo>
                  <a:lnTo>
                    <a:pt x="403" y="1323"/>
                  </a:lnTo>
                  <a:lnTo>
                    <a:pt x="403" y="1754"/>
                  </a:lnTo>
                  <a:lnTo>
                    <a:pt x="374" y="1869"/>
                  </a:lnTo>
                  <a:lnTo>
                    <a:pt x="288" y="2846"/>
                  </a:lnTo>
                  <a:lnTo>
                    <a:pt x="58" y="4887"/>
                  </a:lnTo>
                  <a:lnTo>
                    <a:pt x="29" y="5375"/>
                  </a:lnTo>
                  <a:lnTo>
                    <a:pt x="0" y="5835"/>
                  </a:lnTo>
                  <a:lnTo>
                    <a:pt x="29" y="6122"/>
                  </a:lnTo>
                  <a:lnTo>
                    <a:pt x="29" y="6266"/>
                  </a:lnTo>
                  <a:lnTo>
                    <a:pt x="58" y="6410"/>
                  </a:lnTo>
                  <a:lnTo>
                    <a:pt x="144" y="6611"/>
                  </a:lnTo>
                  <a:lnTo>
                    <a:pt x="201" y="6812"/>
                  </a:lnTo>
                  <a:lnTo>
                    <a:pt x="345" y="6985"/>
                  </a:lnTo>
                  <a:lnTo>
                    <a:pt x="489" y="7157"/>
                  </a:lnTo>
                  <a:lnTo>
                    <a:pt x="661" y="7272"/>
                  </a:lnTo>
                  <a:lnTo>
                    <a:pt x="834" y="7358"/>
                  </a:lnTo>
                  <a:lnTo>
                    <a:pt x="949" y="7416"/>
                  </a:lnTo>
                  <a:lnTo>
                    <a:pt x="1092" y="7444"/>
                  </a:lnTo>
                  <a:lnTo>
                    <a:pt x="1437" y="7531"/>
                  </a:lnTo>
                  <a:lnTo>
                    <a:pt x="1696" y="7588"/>
                  </a:lnTo>
                  <a:lnTo>
                    <a:pt x="2184" y="7646"/>
                  </a:lnTo>
                  <a:lnTo>
                    <a:pt x="2702" y="7703"/>
                  </a:lnTo>
                  <a:lnTo>
                    <a:pt x="3190" y="7732"/>
                  </a:lnTo>
                  <a:lnTo>
                    <a:pt x="3248" y="7732"/>
                  </a:lnTo>
                  <a:lnTo>
                    <a:pt x="3535" y="7703"/>
                  </a:lnTo>
                  <a:lnTo>
                    <a:pt x="3765" y="7674"/>
                  </a:lnTo>
                  <a:lnTo>
                    <a:pt x="3995" y="7617"/>
                  </a:lnTo>
                  <a:lnTo>
                    <a:pt x="4225" y="7559"/>
                  </a:lnTo>
                  <a:lnTo>
                    <a:pt x="4455" y="7416"/>
                  </a:lnTo>
                  <a:lnTo>
                    <a:pt x="4570" y="7329"/>
                  </a:lnTo>
                  <a:lnTo>
                    <a:pt x="4685" y="7215"/>
                  </a:lnTo>
                  <a:lnTo>
                    <a:pt x="4886" y="6985"/>
                  </a:lnTo>
                  <a:lnTo>
                    <a:pt x="5059" y="6668"/>
                  </a:lnTo>
                  <a:lnTo>
                    <a:pt x="5145" y="6496"/>
                  </a:lnTo>
                  <a:lnTo>
                    <a:pt x="5202" y="6295"/>
                  </a:lnTo>
                  <a:lnTo>
                    <a:pt x="5288" y="5749"/>
                  </a:lnTo>
                  <a:lnTo>
                    <a:pt x="5375" y="5203"/>
                  </a:lnTo>
                  <a:lnTo>
                    <a:pt x="5490" y="4225"/>
                  </a:lnTo>
                  <a:lnTo>
                    <a:pt x="5605" y="3162"/>
                  </a:lnTo>
                  <a:lnTo>
                    <a:pt x="5633" y="2645"/>
                  </a:lnTo>
                  <a:lnTo>
                    <a:pt x="5605" y="2127"/>
                  </a:lnTo>
                  <a:lnTo>
                    <a:pt x="5576" y="1897"/>
                  </a:lnTo>
                  <a:lnTo>
                    <a:pt x="5547" y="1668"/>
                  </a:lnTo>
                  <a:lnTo>
                    <a:pt x="5461" y="1323"/>
                  </a:lnTo>
                  <a:lnTo>
                    <a:pt x="5403" y="1208"/>
                  </a:lnTo>
                  <a:lnTo>
                    <a:pt x="5346" y="1093"/>
                  </a:lnTo>
                  <a:lnTo>
                    <a:pt x="5260" y="978"/>
                  </a:lnTo>
                  <a:lnTo>
                    <a:pt x="5087" y="805"/>
                  </a:lnTo>
                  <a:lnTo>
                    <a:pt x="4857" y="633"/>
                  </a:lnTo>
                  <a:lnTo>
                    <a:pt x="4599" y="489"/>
                  </a:lnTo>
                  <a:lnTo>
                    <a:pt x="4369" y="403"/>
                  </a:lnTo>
                  <a:lnTo>
                    <a:pt x="4168" y="317"/>
                  </a:lnTo>
                  <a:lnTo>
                    <a:pt x="3650" y="173"/>
                  </a:lnTo>
                  <a:lnTo>
                    <a:pt x="3133" y="87"/>
                  </a:lnTo>
                  <a:lnTo>
                    <a:pt x="2702" y="29"/>
                  </a:lnTo>
                  <a:lnTo>
                    <a:pt x="2213" y="1"/>
                  </a:lnTo>
                  <a:close/>
                </a:path>
              </a:pathLst>
            </a:custGeom>
            <a:solidFill>
              <a:srgbClr val="FFFFFF">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0" name="Google Shape;1610;p35"/>
            <p:cNvSpPr/>
            <p:nvPr/>
          </p:nvSpPr>
          <p:spPr>
            <a:xfrm>
              <a:off x="1715500" y="4981800"/>
              <a:ext cx="84100" cy="145175"/>
            </a:xfrm>
            <a:custGeom>
              <a:avLst/>
              <a:gdLst/>
              <a:ahLst/>
              <a:cxnLst/>
              <a:rect l="l" t="t" r="r" b="b"/>
              <a:pathLst>
                <a:path w="3364" h="5807" fill="none" extrusionOk="0">
                  <a:moveTo>
                    <a:pt x="2300" y="5806"/>
                  </a:moveTo>
                  <a:lnTo>
                    <a:pt x="2300" y="5806"/>
                  </a:lnTo>
                  <a:lnTo>
                    <a:pt x="1840" y="5777"/>
                  </a:lnTo>
                  <a:lnTo>
                    <a:pt x="1380" y="5720"/>
                  </a:lnTo>
                  <a:lnTo>
                    <a:pt x="1380" y="5720"/>
                  </a:lnTo>
                  <a:lnTo>
                    <a:pt x="489" y="5548"/>
                  </a:lnTo>
                  <a:lnTo>
                    <a:pt x="489" y="5548"/>
                  </a:lnTo>
                  <a:lnTo>
                    <a:pt x="144" y="5433"/>
                  </a:lnTo>
                  <a:lnTo>
                    <a:pt x="87" y="5404"/>
                  </a:lnTo>
                  <a:lnTo>
                    <a:pt x="87" y="5375"/>
                  </a:lnTo>
                  <a:lnTo>
                    <a:pt x="87" y="5375"/>
                  </a:lnTo>
                  <a:lnTo>
                    <a:pt x="29" y="5145"/>
                  </a:lnTo>
                  <a:lnTo>
                    <a:pt x="1" y="4944"/>
                  </a:lnTo>
                  <a:lnTo>
                    <a:pt x="1" y="4944"/>
                  </a:lnTo>
                  <a:lnTo>
                    <a:pt x="29" y="4455"/>
                  </a:lnTo>
                  <a:lnTo>
                    <a:pt x="29" y="3996"/>
                  </a:lnTo>
                  <a:lnTo>
                    <a:pt x="115" y="3047"/>
                  </a:lnTo>
                  <a:lnTo>
                    <a:pt x="115" y="3047"/>
                  </a:lnTo>
                  <a:lnTo>
                    <a:pt x="230" y="1035"/>
                  </a:lnTo>
                  <a:lnTo>
                    <a:pt x="230" y="1035"/>
                  </a:lnTo>
                  <a:lnTo>
                    <a:pt x="288" y="87"/>
                  </a:lnTo>
                  <a:lnTo>
                    <a:pt x="288" y="58"/>
                  </a:lnTo>
                  <a:lnTo>
                    <a:pt x="288" y="58"/>
                  </a:lnTo>
                  <a:lnTo>
                    <a:pt x="317" y="29"/>
                  </a:lnTo>
                  <a:lnTo>
                    <a:pt x="374" y="29"/>
                  </a:lnTo>
                  <a:lnTo>
                    <a:pt x="374" y="29"/>
                  </a:lnTo>
                  <a:lnTo>
                    <a:pt x="547" y="1"/>
                  </a:lnTo>
                  <a:lnTo>
                    <a:pt x="547" y="1"/>
                  </a:lnTo>
                  <a:lnTo>
                    <a:pt x="575" y="1"/>
                  </a:lnTo>
                  <a:lnTo>
                    <a:pt x="575" y="1"/>
                  </a:lnTo>
                  <a:lnTo>
                    <a:pt x="863" y="1"/>
                  </a:lnTo>
                  <a:lnTo>
                    <a:pt x="863" y="1"/>
                  </a:lnTo>
                  <a:lnTo>
                    <a:pt x="1294" y="58"/>
                  </a:lnTo>
                  <a:lnTo>
                    <a:pt x="1294" y="58"/>
                  </a:lnTo>
                  <a:lnTo>
                    <a:pt x="2012" y="202"/>
                  </a:lnTo>
                  <a:lnTo>
                    <a:pt x="2012" y="202"/>
                  </a:lnTo>
                  <a:lnTo>
                    <a:pt x="2530" y="345"/>
                  </a:lnTo>
                  <a:lnTo>
                    <a:pt x="2530" y="345"/>
                  </a:lnTo>
                  <a:lnTo>
                    <a:pt x="2817" y="460"/>
                  </a:lnTo>
                  <a:lnTo>
                    <a:pt x="2817" y="460"/>
                  </a:lnTo>
                  <a:lnTo>
                    <a:pt x="2990" y="547"/>
                  </a:lnTo>
                  <a:lnTo>
                    <a:pt x="2990" y="547"/>
                  </a:lnTo>
                  <a:lnTo>
                    <a:pt x="3219" y="690"/>
                  </a:lnTo>
                  <a:lnTo>
                    <a:pt x="3248" y="748"/>
                  </a:lnTo>
                  <a:lnTo>
                    <a:pt x="3277" y="777"/>
                  </a:lnTo>
                  <a:lnTo>
                    <a:pt x="3277" y="777"/>
                  </a:lnTo>
                  <a:lnTo>
                    <a:pt x="3334" y="1121"/>
                  </a:lnTo>
                  <a:lnTo>
                    <a:pt x="3363" y="1466"/>
                  </a:lnTo>
                  <a:lnTo>
                    <a:pt x="3363" y="1466"/>
                  </a:lnTo>
                  <a:lnTo>
                    <a:pt x="3363" y="1955"/>
                  </a:lnTo>
                  <a:lnTo>
                    <a:pt x="3334" y="2443"/>
                  </a:lnTo>
                  <a:lnTo>
                    <a:pt x="3248" y="3421"/>
                  </a:lnTo>
                  <a:lnTo>
                    <a:pt x="3248" y="3421"/>
                  </a:lnTo>
                  <a:lnTo>
                    <a:pt x="3162" y="4340"/>
                  </a:lnTo>
                  <a:lnTo>
                    <a:pt x="3105" y="4800"/>
                  </a:lnTo>
                  <a:lnTo>
                    <a:pt x="3018" y="5260"/>
                  </a:lnTo>
                  <a:lnTo>
                    <a:pt x="3018" y="5260"/>
                  </a:lnTo>
                  <a:lnTo>
                    <a:pt x="2932" y="5461"/>
                  </a:lnTo>
                  <a:lnTo>
                    <a:pt x="2932" y="5461"/>
                  </a:lnTo>
                  <a:lnTo>
                    <a:pt x="2817" y="5634"/>
                  </a:lnTo>
                  <a:lnTo>
                    <a:pt x="2817" y="5634"/>
                  </a:lnTo>
                  <a:lnTo>
                    <a:pt x="2731" y="5720"/>
                  </a:lnTo>
                  <a:lnTo>
                    <a:pt x="2731" y="5720"/>
                  </a:lnTo>
                  <a:lnTo>
                    <a:pt x="2645" y="5749"/>
                  </a:lnTo>
                  <a:lnTo>
                    <a:pt x="2645" y="5749"/>
                  </a:lnTo>
                  <a:lnTo>
                    <a:pt x="2300" y="5806"/>
                  </a:lnTo>
                </a:path>
              </a:pathLst>
            </a:custGeom>
            <a:solidFill>
              <a:srgbClr val="FFFFFF">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1" name="Google Shape;1611;p35"/>
            <p:cNvSpPr/>
            <p:nvPr/>
          </p:nvSpPr>
          <p:spPr>
            <a:xfrm>
              <a:off x="1686050" y="4959525"/>
              <a:ext cx="140850" cy="193300"/>
            </a:xfrm>
            <a:custGeom>
              <a:avLst/>
              <a:gdLst/>
              <a:ahLst/>
              <a:cxnLst/>
              <a:rect l="l" t="t" r="r" b="b"/>
              <a:pathLst>
                <a:path w="5634" h="7732" fill="none" extrusionOk="0">
                  <a:moveTo>
                    <a:pt x="1926" y="1"/>
                  </a:moveTo>
                  <a:lnTo>
                    <a:pt x="1926" y="1"/>
                  </a:lnTo>
                  <a:lnTo>
                    <a:pt x="1638" y="1"/>
                  </a:lnTo>
                  <a:lnTo>
                    <a:pt x="1638" y="1"/>
                  </a:lnTo>
                  <a:lnTo>
                    <a:pt x="1408" y="29"/>
                  </a:lnTo>
                  <a:lnTo>
                    <a:pt x="1408" y="29"/>
                  </a:lnTo>
                  <a:lnTo>
                    <a:pt x="1121" y="116"/>
                  </a:lnTo>
                  <a:lnTo>
                    <a:pt x="1121" y="116"/>
                  </a:lnTo>
                  <a:lnTo>
                    <a:pt x="1006" y="173"/>
                  </a:lnTo>
                  <a:lnTo>
                    <a:pt x="891" y="230"/>
                  </a:lnTo>
                  <a:lnTo>
                    <a:pt x="719" y="403"/>
                  </a:lnTo>
                  <a:lnTo>
                    <a:pt x="719" y="403"/>
                  </a:lnTo>
                  <a:lnTo>
                    <a:pt x="632" y="518"/>
                  </a:lnTo>
                  <a:lnTo>
                    <a:pt x="632" y="518"/>
                  </a:lnTo>
                  <a:lnTo>
                    <a:pt x="546" y="575"/>
                  </a:lnTo>
                  <a:lnTo>
                    <a:pt x="489" y="662"/>
                  </a:lnTo>
                  <a:lnTo>
                    <a:pt x="460" y="777"/>
                  </a:lnTo>
                  <a:lnTo>
                    <a:pt x="431" y="863"/>
                  </a:lnTo>
                  <a:lnTo>
                    <a:pt x="431" y="863"/>
                  </a:lnTo>
                  <a:lnTo>
                    <a:pt x="431" y="1236"/>
                  </a:lnTo>
                  <a:lnTo>
                    <a:pt x="431" y="1236"/>
                  </a:lnTo>
                  <a:lnTo>
                    <a:pt x="403" y="1323"/>
                  </a:lnTo>
                  <a:lnTo>
                    <a:pt x="403" y="1323"/>
                  </a:lnTo>
                  <a:lnTo>
                    <a:pt x="403" y="1754"/>
                  </a:lnTo>
                  <a:lnTo>
                    <a:pt x="403" y="1754"/>
                  </a:lnTo>
                  <a:lnTo>
                    <a:pt x="374" y="1869"/>
                  </a:lnTo>
                  <a:lnTo>
                    <a:pt x="374" y="1869"/>
                  </a:lnTo>
                  <a:lnTo>
                    <a:pt x="288" y="2846"/>
                  </a:lnTo>
                  <a:lnTo>
                    <a:pt x="288" y="2846"/>
                  </a:lnTo>
                  <a:lnTo>
                    <a:pt x="58" y="4887"/>
                  </a:lnTo>
                  <a:lnTo>
                    <a:pt x="58" y="4887"/>
                  </a:lnTo>
                  <a:lnTo>
                    <a:pt x="29" y="5375"/>
                  </a:lnTo>
                  <a:lnTo>
                    <a:pt x="0" y="5835"/>
                  </a:lnTo>
                  <a:lnTo>
                    <a:pt x="0" y="5835"/>
                  </a:lnTo>
                  <a:lnTo>
                    <a:pt x="29" y="6122"/>
                  </a:lnTo>
                  <a:lnTo>
                    <a:pt x="29" y="6266"/>
                  </a:lnTo>
                  <a:lnTo>
                    <a:pt x="58" y="6410"/>
                  </a:lnTo>
                  <a:lnTo>
                    <a:pt x="58" y="6410"/>
                  </a:lnTo>
                  <a:lnTo>
                    <a:pt x="144" y="6611"/>
                  </a:lnTo>
                  <a:lnTo>
                    <a:pt x="201" y="6812"/>
                  </a:lnTo>
                  <a:lnTo>
                    <a:pt x="201" y="6812"/>
                  </a:lnTo>
                  <a:lnTo>
                    <a:pt x="345" y="6985"/>
                  </a:lnTo>
                  <a:lnTo>
                    <a:pt x="489" y="7157"/>
                  </a:lnTo>
                  <a:lnTo>
                    <a:pt x="489" y="7157"/>
                  </a:lnTo>
                  <a:lnTo>
                    <a:pt x="661" y="7272"/>
                  </a:lnTo>
                  <a:lnTo>
                    <a:pt x="834" y="7358"/>
                  </a:lnTo>
                  <a:lnTo>
                    <a:pt x="834" y="7358"/>
                  </a:lnTo>
                  <a:lnTo>
                    <a:pt x="949" y="7416"/>
                  </a:lnTo>
                  <a:lnTo>
                    <a:pt x="1092" y="7444"/>
                  </a:lnTo>
                  <a:lnTo>
                    <a:pt x="1092" y="7444"/>
                  </a:lnTo>
                  <a:lnTo>
                    <a:pt x="1437" y="7531"/>
                  </a:lnTo>
                  <a:lnTo>
                    <a:pt x="1437" y="7531"/>
                  </a:lnTo>
                  <a:lnTo>
                    <a:pt x="1696" y="7588"/>
                  </a:lnTo>
                  <a:lnTo>
                    <a:pt x="1696" y="7588"/>
                  </a:lnTo>
                  <a:lnTo>
                    <a:pt x="2184" y="7646"/>
                  </a:lnTo>
                  <a:lnTo>
                    <a:pt x="2184" y="7646"/>
                  </a:lnTo>
                  <a:lnTo>
                    <a:pt x="2702" y="7703"/>
                  </a:lnTo>
                  <a:lnTo>
                    <a:pt x="3190" y="7732"/>
                  </a:lnTo>
                  <a:lnTo>
                    <a:pt x="3190" y="7732"/>
                  </a:lnTo>
                  <a:lnTo>
                    <a:pt x="3248" y="7732"/>
                  </a:lnTo>
                  <a:lnTo>
                    <a:pt x="3248" y="7732"/>
                  </a:lnTo>
                  <a:lnTo>
                    <a:pt x="3535" y="7703"/>
                  </a:lnTo>
                  <a:lnTo>
                    <a:pt x="3535" y="7703"/>
                  </a:lnTo>
                  <a:lnTo>
                    <a:pt x="3765" y="7674"/>
                  </a:lnTo>
                  <a:lnTo>
                    <a:pt x="3765" y="7674"/>
                  </a:lnTo>
                  <a:lnTo>
                    <a:pt x="3995" y="7617"/>
                  </a:lnTo>
                  <a:lnTo>
                    <a:pt x="3995" y="7617"/>
                  </a:lnTo>
                  <a:lnTo>
                    <a:pt x="4225" y="7559"/>
                  </a:lnTo>
                  <a:lnTo>
                    <a:pt x="4225" y="7559"/>
                  </a:lnTo>
                  <a:lnTo>
                    <a:pt x="4455" y="7416"/>
                  </a:lnTo>
                  <a:lnTo>
                    <a:pt x="4455" y="7416"/>
                  </a:lnTo>
                  <a:lnTo>
                    <a:pt x="4570" y="7329"/>
                  </a:lnTo>
                  <a:lnTo>
                    <a:pt x="4685" y="7215"/>
                  </a:lnTo>
                  <a:lnTo>
                    <a:pt x="4685" y="7215"/>
                  </a:lnTo>
                  <a:lnTo>
                    <a:pt x="4886" y="6985"/>
                  </a:lnTo>
                  <a:lnTo>
                    <a:pt x="4886" y="6985"/>
                  </a:lnTo>
                  <a:lnTo>
                    <a:pt x="5059" y="6668"/>
                  </a:lnTo>
                  <a:lnTo>
                    <a:pt x="5059" y="6668"/>
                  </a:lnTo>
                  <a:lnTo>
                    <a:pt x="5145" y="6496"/>
                  </a:lnTo>
                  <a:lnTo>
                    <a:pt x="5202" y="6295"/>
                  </a:lnTo>
                  <a:lnTo>
                    <a:pt x="5202" y="6295"/>
                  </a:lnTo>
                  <a:lnTo>
                    <a:pt x="5288" y="5749"/>
                  </a:lnTo>
                  <a:lnTo>
                    <a:pt x="5375" y="5203"/>
                  </a:lnTo>
                  <a:lnTo>
                    <a:pt x="5375" y="5203"/>
                  </a:lnTo>
                  <a:lnTo>
                    <a:pt x="5490" y="4225"/>
                  </a:lnTo>
                  <a:lnTo>
                    <a:pt x="5490" y="4225"/>
                  </a:lnTo>
                  <a:lnTo>
                    <a:pt x="5605" y="3162"/>
                  </a:lnTo>
                  <a:lnTo>
                    <a:pt x="5633" y="2645"/>
                  </a:lnTo>
                  <a:lnTo>
                    <a:pt x="5605" y="2127"/>
                  </a:lnTo>
                  <a:lnTo>
                    <a:pt x="5605" y="2127"/>
                  </a:lnTo>
                  <a:lnTo>
                    <a:pt x="5576" y="1897"/>
                  </a:lnTo>
                  <a:lnTo>
                    <a:pt x="5547" y="1668"/>
                  </a:lnTo>
                  <a:lnTo>
                    <a:pt x="5547" y="1668"/>
                  </a:lnTo>
                  <a:lnTo>
                    <a:pt x="5461" y="1323"/>
                  </a:lnTo>
                  <a:lnTo>
                    <a:pt x="5461" y="1323"/>
                  </a:lnTo>
                  <a:lnTo>
                    <a:pt x="5403" y="1208"/>
                  </a:lnTo>
                  <a:lnTo>
                    <a:pt x="5403" y="1208"/>
                  </a:lnTo>
                  <a:lnTo>
                    <a:pt x="5346" y="1093"/>
                  </a:lnTo>
                  <a:lnTo>
                    <a:pt x="5260" y="978"/>
                  </a:lnTo>
                  <a:lnTo>
                    <a:pt x="5087" y="805"/>
                  </a:lnTo>
                  <a:lnTo>
                    <a:pt x="5087" y="805"/>
                  </a:lnTo>
                  <a:lnTo>
                    <a:pt x="4857" y="633"/>
                  </a:lnTo>
                  <a:lnTo>
                    <a:pt x="4599" y="489"/>
                  </a:lnTo>
                  <a:lnTo>
                    <a:pt x="4599" y="489"/>
                  </a:lnTo>
                  <a:lnTo>
                    <a:pt x="4369" y="403"/>
                  </a:lnTo>
                  <a:lnTo>
                    <a:pt x="4168" y="317"/>
                  </a:lnTo>
                  <a:lnTo>
                    <a:pt x="4168" y="317"/>
                  </a:lnTo>
                  <a:lnTo>
                    <a:pt x="3650" y="173"/>
                  </a:lnTo>
                  <a:lnTo>
                    <a:pt x="3133" y="87"/>
                  </a:lnTo>
                  <a:lnTo>
                    <a:pt x="3133" y="87"/>
                  </a:lnTo>
                  <a:lnTo>
                    <a:pt x="2702" y="29"/>
                  </a:lnTo>
                  <a:lnTo>
                    <a:pt x="2702" y="29"/>
                  </a:lnTo>
                  <a:lnTo>
                    <a:pt x="2213" y="1"/>
                  </a:lnTo>
                  <a:lnTo>
                    <a:pt x="2213" y="1"/>
                  </a:lnTo>
                  <a:lnTo>
                    <a:pt x="1926" y="1"/>
                  </a:lnTo>
                </a:path>
              </a:pathLst>
            </a:custGeom>
            <a:solidFill>
              <a:srgbClr val="FFFFFF">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2" name="Google Shape;1612;p35"/>
            <p:cNvSpPr/>
            <p:nvPr/>
          </p:nvSpPr>
          <p:spPr>
            <a:xfrm>
              <a:off x="2022300" y="5135575"/>
              <a:ext cx="276675" cy="341300"/>
            </a:xfrm>
            <a:custGeom>
              <a:avLst/>
              <a:gdLst/>
              <a:ahLst/>
              <a:cxnLst/>
              <a:rect l="l" t="t" r="r" b="b"/>
              <a:pathLst>
                <a:path w="11067" h="13652" extrusionOk="0">
                  <a:moveTo>
                    <a:pt x="3593" y="1035"/>
                  </a:moveTo>
                  <a:lnTo>
                    <a:pt x="3938" y="1063"/>
                  </a:lnTo>
                  <a:lnTo>
                    <a:pt x="4427" y="1092"/>
                  </a:lnTo>
                  <a:lnTo>
                    <a:pt x="4916" y="1178"/>
                  </a:lnTo>
                  <a:lnTo>
                    <a:pt x="5921" y="1322"/>
                  </a:lnTo>
                  <a:lnTo>
                    <a:pt x="6381" y="1380"/>
                  </a:lnTo>
                  <a:lnTo>
                    <a:pt x="6812" y="1437"/>
                  </a:lnTo>
                  <a:lnTo>
                    <a:pt x="7186" y="1523"/>
                  </a:lnTo>
                  <a:lnTo>
                    <a:pt x="7588" y="1638"/>
                  </a:lnTo>
                  <a:lnTo>
                    <a:pt x="8077" y="1839"/>
                  </a:lnTo>
                  <a:lnTo>
                    <a:pt x="8537" y="1983"/>
                  </a:lnTo>
                  <a:lnTo>
                    <a:pt x="8968" y="2184"/>
                  </a:lnTo>
                  <a:lnTo>
                    <a:pt x="9083" y="2271"/>
                  </a:lnTo>
                  <a:lnTo>
                    <a:pt x="9198" y="2386"/>
                  </a:lnTo>
                  <a:lnTo>
                    <a:pt x="9255" y="2529"/>
                  </a:lnTo>
                  <a:lnTo>
                    <a:pt x="9313" y="2817"/>
                  </a:lnTo>
                  <a:lnTo>
                    <a:pt x="9370" y="3133"/>
                  </a:lnTo>
                  <a:lnTo>
                    <a:pt x="9457" y="3851"/>
                  </a:lnTo>
                  <a:lnTo>
                    <a:pt x="9514" y="4541"/>
                  </a:lnTo>
                  <a:lnTo>
                    <a:pt x="9572" y="5260"/>
                  </a:lnTo>
                  <a:lnTo>
                    <a:pt x="9629" y="6553"/>
                  </a:lnTo>
                  <a:lnTo>
                    <a:pt x="9629" y="7473"/>
                  </a:lnTo>
                  <a:lnTo>
                    <a:pt x="9600" y="8421"/>
                  </a:lnTo>
                  <a:lnTo>
                    <a:pt x="9543" y="9427"/>
                  </a:lnTo>
                  <a:lnTo>
                    <a:pt x="9457" y="10519"/>
                  </a:lnTo>
                  <a:lnTo>
                    <a:pt x="9399" y="10979"/>
                  </a:lnTo>
                  <a:lnTo>
                    <a:pt x="9313" y="11439"/>
                  </a:lnTo>
                  <a:lnTo>
                    <a:pt x="9198" y="11784"/>
                  </a:lnTo>
                  <a:lnTo>
                    <a:pt x="9112" y="11899"/>
                  </a:lnTo>
                  <a:lnTo>
                    <a:pt x="8997" y="11985"/>
                  </a:lnTo>
                  <a:lnTo>
                    <a:pt x="8824" y="12071"/>
                  </a:lnTo>
                  <a:lnTo>
                    <a:pt x="8623" y="12157"/>
                  </a:lnTo>
                  <a:lnTo>
                    <a:pt x="8537" y="12186"/>
                  </a:lnTo>
                  <a:lnTo>
                    <a:pt x="7991" y="12330"/>
                  </a:lnTo>
                  <a:lnTo>
                    <a:pt x="7560" y="12416"/>
                  </a:lnTo>
                  <a:lnTo>
                    <a:pt x="7129" y="12474"/>
                  </a:lnTo>
                  <a:lnTo>
                    <a:pt x="6784" y="12474"/>
                  </a:lnTo>
                  <a:lnTo>
                    <a:pt x="6238" y="12445"/>
                  </a:lnTo>
                  <a:lnTo>
                    <a:pt x="5260" y="12387"/>
                  </a:lnTo>
                  <a:lnTo>
                    <a:pt x="4283" y="12272"/>
                  </a:lnTo>
                  <a:lnTo>
                    <a:pt x="3795" y="12186"/>
                  </a:lnTo>
                  <a:lnTo>
                    <a:pt x="3306" y="12100"/>
                  </a:lnTo>
                  <a:lnTo>
                    <a:pt x="2789" y="11956"/>
                  </a:lnTo>
                  <a:lnTo>
                    <a:pt x="2358" y="11813"/>
                  </a:lnTo>
                  <a:lnTo>
                    <a:pt x="1955" y="11669"/>
                  </a:lnTo>
                  <a:lnTo>
                    <a:pt x="1582" y="11496"/>
                  </a:lnTo>
                  <a:lnTo>
                    <a:pt x="1323" y="11324"/>
                  </a:lnTo>
                  <a:lnTo>
                    <a:pt x="1265" y="11267"/>
                  </a:lnTo>
                  <a:lnTo>
                    <a:pt x="1265" y="11238"/>
                  </a:lnTo>
                  <a:lnTo>
                    <a:pt x="1208" y="11037"/>
                  </a:lnTo>
                  <a:lnTo>
                    <a:pt x="1208" y="10807"/>
                  </a:lnTo>
                  <a:lnTo>
                    <a:pt x="1208" y="10347"/>
                  </a:lnTo>
                  <a:lnTo>
                    <a:pt x="1208" y="9887"/>
                  </a:lnTo>
                  <a:lnTo>
                    <a:pt x="1265" y="8996"/>
                  </a:lnTo>
                  <a:lnTo>
                    <a:pt x="1409" y="6898"/>
                  </a:lnTo>
                  <a:lnTo>
                    <a:pt x="1725" y="2817"/>
                  </a:lnTo>
                  <a:lnTo>
                    <a:pt x="1725" y="2673"/>
                  </a:lnTo>
                  <a:lnTo>
                    <a:pt x="1783" y="2156"/>
                  </a:lnTo>
                  <a:lnTo>
                    <a:pt x="1812" y="1839"/>
                  </a:lnTo>
                  <a:lnTo>
                    <a:pt x="1869" y="1523"/>
                  </a:lnTo>
                  <a:lnTo>
                    <a:pt x="1898" y="1380"/>
                  </a:lnTo>
                  <a:lnTo>
                    <a:pt x="2013" y="1265"/>
                  </a:lnTo>
                  <a:lnTo>
                    <a:pt x="2041" y="1236"/>
                  </a:lnTo>
                  <a:lnTo>
                    <a:pt x="2128" y="1178"/>
                  </a:lnTo>
                  <a:lnTo>
                    <a:pt x="2415" y="1121"/>
                  </a:lnTo>
                  <a:lnTo>
                    <a:pt x="2875" y="1063"/>
                  </a:lnTo>
                  <a:lnTo>
                    <a:pt x="3162" y="1063"/>
                  </a:lnTo>
                  <a:lnTo>
                    <a:pt x="3593" y="1035"/>
                  </a:lnTo>
                  <a:close/>
                  <a:moveTo>
                    <a:pt x="4053" y="0"/>
                  </a:moveTo>
                  <a:lnTo>
                    <a:pt x="3536" y="29"/>
                  </a:lnTo>
                  <a:lnTo>
                    <a:pt x="3076" y="58"/>
                  </a:lnTo>
                  <a:lnTo>
                    <a:pt x="2645" y="86"/>
                  </a:lnTo>
                  <a:lnTo>
                    <a:pt x="2185" y="173"/>
                  </a:lnTo>
                  <a:lnTo>
                    <a:pt x="1926" y="230"/>
                  </a:lnTo>
                  <a:lnTo>
                    <a:pt x="1668" y="345"/>
                  </a:lnTo>
                  <a:lnTo>
                    <a:pt x="1524" y="431"/>
                  </a:lnTo>
                  <a:lnTo>
                    <a:pt x="1380" y="546"/>
                  </a:lnTo>
                  <a:lnTo>
                    <a:pt x="1237" y="690"/>
                  </a:lnTo>
                  <a:lnTo>
                    <a:pt x="1122" y="834"/>
                  </a:lnTo>
                  <a:lnTo>
                    <a:pt x="1007" y="1063"/>
                  </a:lnTo>
                  <a:lnTo>
                    <a:pt x="921" y="1351"/>
                  </a:lnTo>
                  <a:lnTo>
                    <a:pt x="863" y="1610"/>
                  </a:lnTo>
                  <a:lnTo>
                    <a:pt x="806" y="1897"/>
                  </a:lnTo>
                  <a:lnTo>
                    <a:pt x="748" y="2386"/>
                  </a:lnTo>
                  <a:lnTo>
                    <a:pt x="719" y="2845"/>
                  </a:lnTo>
                  <a:lnTo>
                    <a:pt x="719" y="2989"/>
                  </a:lnTo>
                  <a:lnTo>
                    <a:pt x="777" y="3104"/>
                  </a:lnTo>
                  <a:lnTo>
                    <a:pt x="806" y="3190"/>
                  </a:lnTo>
                  <a:lnTo>
                    <a:pt x="547" y="5720"/>
                  </a:lnTo>
                  <a:lnTo>
                    <a:pt x="317" y="7760"/>
                  </a:lnTo>
                  <a:lnTo>
                    <a:pt x="58" y="9801"/>
                  </a:lnTo>
                  <a:lnTo>
                    <a:pt x="30" y="10289"/>
                  </a:lnTo>
                  <a:lnTo>
                    <a:pt x="1" y="10749"/>
                  </a:lnTo>
                  <a:lnTo>
                    <a:pt x="1" y="11065"/>
                  </a:lnTo>
                  <a:lnTo>
                    <a:pt x="30" y="11381"/>
                  </a:lnTo>
                  <a:lnTo>
                    <a:pt x="58" y="11583"/>
                  </a:lnTo>
                  <a:lnTo>
                    <a:pt x="145" y="11784"/>
                  </a:lnTo>
                  <a:lnTo>
                    <a:pt x="202" y="11928"/>
                  </a:lnTo>
                  <a:lnTo>
                    <a:pt x="288" y="12043"/>
                  </a:lnTo>
                  <a:lnTo>
                    <a:pt x="489" y="12244"/>
                  </a:lnTo>
                  <a:lnTo>
                    <a:pt x="691" y="12387"/>
                  </a:lnTo>
                  <a:lnTo>
                    <a:pt x="892" y="12502"/>
                  </a:lnTo>
                  <a:lnTo>
                    <a:pt x="1438" y="12761"/>
                  </a:lnTo>
                  <a:lnTo>
                    <a:pt x="1898" y="12962"/>
                  </a:lnTo>
                  <a:lnTo>
                    <a:pt x="2358" y="13106"/>
                  </a:lnTo>
                  <a:lnTo>
                    <a:pt x="2875" y="13221"/>
                  </a:lnTo>
                  <a:lnTo>
                    <a:pt x="3392" y="13336"/>
                  </a:lnTo>
                  <a:lnTo>
                    <a:pt x="3938" y="13422"/>
                  </a:lnTo>
                  <a:lnTo>
                    <a:pt x="4456" y="13508"/>
                  </a:lnTo>
                  <a:lnTo>
                    <a:pt x="5490" y="13595"/>
                  </a:lnTo>
                  <a:lnTo>
                    <a:pt x="6008" y="13652"/>
                  </a:lnTo>
                  <a:lnTo>
                    <a:pt x="6985" y="13652"/>
                  </a:lnTo>
                  <a:lnTo>
                    <a:pt x="7301" y="13623"/>
                  </a:lnTo>
                  <a:lnTo>
                    <a:pt x="7617" y="13595"/>
                  </a:lnTo>
                  <a:lnTo>
                    <a:pt x="7905" y="13537"/>
                  </a:lnTo>
                  <a:lnTo>
                    <a:pt x="8393" y="13451"/>
                  </a:lnTo>
                  <a:lnTo>
                    <a:pt x="8882" y="13307"/>
                  </a:lnTo>
                  <a:lnTo>
                    <a:pt x="8911" y="13307"/>
                  </a:lnTo>
                  <a:lnTo>
                    <a:pt x="8997" y="13278"/>
                  </a:lnTo>
                  <a:lnTo>
                    <a:pt x="8997" y="13250"/>
                  </a:lnTo>
                  <a:lnTo>
                    <a:pt x="9255" y="13192"/>
                  </a:lnTo>
                  <a:lnTo>
                    <a:pt x="9485" y="13077"/>
                  </a:lnTo>
                  <a:lnTo>
                    <a:pt x="9744" y="12933"/>
                  </a:lnTo>
                  <a:lnTo>
                    <a:pt x="9974" y="12732"/>
                  </a:lnTo>
                  <a:lnTo>
                    <a:pt x="10146" y="12560"/>
                  </a:lnTo>
                  <a:lnTo>
                    <a:pt x="10290" y="12330"/>
                  </a:lnTo>
                  <a:lnTo>
                    <a:pt x="10434" y="12043"/>
                  </a:lnTo>
                  <a:lnTo>
                    <a:pt x="10549" y="11726"/>
                  </a:lnTo>
                  <a:lnTo>
                    <a:pt x="10664" y="11152"/>
                  </a:lnTo>
                  <a:lnTo>
                    <a:pt x="10779" y="10605"/>
                  </a:lnTo>
                  <a:lnTo>
                    <a:pt x="10922" y="9513"/>
                  </a:lnTo>
                  <a:lnTo>
                    <a:pt x="11009" y="8536"/>
                  </a:lnTo>
                  <a:lnTo>
                    <a:pt x="11037" y="7559"/>
                  </a:lnTo>
                  <a:lnTo>
                    <a:pt x="11066" y="6984"/>
                  </a:lnTo>
                  <a:lnTo>
                    <a:pt x="11037" y="6381"/>
                  </a:lnTo>
                  <a:lnTo>
                    <a:pt x="10980" y="5403"/>
                  </a:lnTo>
                  <a:lnTo>
                    <a:pt x="10922" y="4426"/>
                  </a:lnTo>
                  <a:lnTo>
                    <a:pt x="10865" y="3966"/>
                  </a:lnTo>
                  <a:lnTo>
                    <a:pt x="10807" y="3478"/>
                  </a:lnTo>
                  <a:lnTo>
                    <a:pt x="10635" y="2558"/>
                  </a:lnTo>
                  <a:lnTo>
                    <a:pt x="10577" y="2271"/>
                  </a:lnTo>
                  <a:lnTo>
                    <a:pt x="10491" y="1983"/>
                  </a:lnTo>
                  <a:lnTo>
                    <a:pt x="10376" y="1782"/>
                  </a:lnTo>
                  <a:lnTo>
                    <a:pt x="10261" y="1610"/>
                  </a:lnTo>
                  <a:lnTo>
                    <a:pt x="10146" y="1466"/>
                  </a:lnTo>
                  <a:lnTo>
                    <a:pt x="10003" y="1322"/>
                  </a:lnTo>
                  <a:lnTo>
                    <a:pt x="9744" y="1150"/>
                  </a:lnTo>
                  <a:lnTo>
                    <a:pt x="9485" y="1006"/>
                  </a:lnTo>
                  <a:lnTo>
                    <a:pt x="9227" y="891"/>
                  </a:lnTo>
                  <a:lnTo>
                    <a:pt x="8939" y="805"/>
                  </a:lnTo>
                  <a:lnTo>
                    <a:pt x="8048" y="517"/>
                  </a:lnTo>
                  <a:lnTo>
                    <a:pt x="7531" y="374"/>
                  </a:lnTo>
                  <a:lnTo>
                    <a:pt x="6985" y="287"/>
                  </a:lnTo>
                  <a:lnTo>
                    <a:pt x="6554" y="230"/>
                  </a:lnTo>
                  <a:lnTo>
                    <a:pt x="6065" y="173"/>
                  </a:lnTo>
                  <a:lnTo>
                    <a:pt x="5117" y="58"/>
                  </a:lnTo>
                  <a:lnTo>
                    <a:pt x="4599" y="29"/>
                  </a:lnTo>
                  <a:lnTo>
                    <a:pt x="4111" y="0"/>
                  </a:lnTo>
                  <a:close/>
                </a:path>
              </a:pathLst>
            </a:custGeom>
            <a:solidFill>
              <a:srgbClr val="FFFFFF">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3" name="Google Shape;1613;p35"/>
            <p:cNvSpPr/>
            <p:nvPr/>
          </p:nvSpPr>
          <p:spPr>
            <a:xfrm>
              <a:off x="2052475" y="5161425"/>
              <a:ext cx="210575" cy="286000"/>
            </a:xfrm>
            <a:custGeom>
              <a:avLst/>
              <a:gdLst/>
              <a:ahLst/>
              <a:cxnLst/>
              <a:rect l="l" t="t" r="r" b="b"/>
              <a:pathLst>
                <a:path w="8423" h="11440" fill="none" extrusionOk="0">
                  <a:moveTo>
                    <a:pt x="1582" y="29"/>
                  </a:moveTo>
                  <a:lnTo>
                    <a:pt x="1582" y="29"/>
                  </a:lnTo>
                  <a:lnTo>
                    <a:pt x="1955" y="29"/>
                  </a:lnTo>
                  <a:lnTo>
                    <a:pt x="1955" y="29"/>
                  </a:lnTo>
                  <a:lnTo>
                    <a:pt x="2386" y="1"/>
                  </a:lnTo>
                  <a:lnTo>
                    <a:pt x="2386" y="1"/>
                  </a:lnTo>
                  <a:lnTo>
                    <a:pt x="2731" y="29"/>
                  </a:lnTo>
                  <a:lnTo>
                    <a:pt x="2731" y="29"/>
                  </a:lnTo>
                  <a:lnTo>
                    <a:pt x="3220" y="58"/>
                  </a:lnTo>
                  <a:lnTo>
                    <a:pt x="3709" y="144"/>
                  </a:lnTo>
                  <a:lnTo>
                    <a:pt x="3709" y="144"/>
                  </a:lnTo>
                  <a:lnTo>
                    <a:pt x="4714" y="288"/>
                  </a:lnTo>
                  <a:lnTo>
                    <a:pt x="4714" y="288"/>
                  </a:lnTo>
                  <a:lnTo>
                    <a:pt x="5174" y="346"/>
                  </a:lnTo>
                  <a:lnTo>
                    <a:pt x="5174" y="346"/>
                  </a:lnTo>
                  <a:lnTo>
                    <a:pt x="5605" y="403"/>
                  </a:lnTo>
                  <a:lnTo>
                    <a:pt x="5605" y="403"/>
                  </a:lnTo>
                  <a:lnTo>
                    <a:pt x="5979" y="489"/>
                  </a:lnTo>
                  <a:lnTo>
                    <a:pt x="5979" y="489"/>
                  </a:lnTo>
                  <a:lnTo>
                    <a:pt x="6381" y="604"/>
                  </a:lnTo>
                  <a:lnTo>
                    <a:pt x="6381" y="604"/>
                  </a:lnTo>
                  <a:lnTo>
                    <a:pt x="6870" y="805"/>
                  </a:lnTo>
                  <a:lnTo>
                    <a:pt x="6870" y="805"/>
                  </a:lnTo>
                  <a:lnTo>
                    <a:pt x="7330" y="949"/>
                  </a:lnTo>
                  <a:lnTo>
                    <a:pt x="7761" y="1150"/>
                  </a:lnTo>
                  <a:lnTo>
                    <a:pt x="7761" y="1150"/>
                  </a:lnTo>
                  <a:lnTo>
                    <a:pt x="7876" y="1237"/>
                  </a:lnTo>
                  <a:lnTo>
                    <a:pt x="7876" y="1237"/>
                  </a:lnTo>
                  <a:lnTo>
                    <a:pt x="7991" y="1352"/>
                  </a:lnTo>
                  <a:lnTo>
                    <a:pt x="7991" y="1352"/>
                  </a:lnTo>
                  <a:lnTo>
                    <a:pt x="8048" y="1495"/>
                  </a:lnTo>
                  <a:lnTo>
                    <a:pt x="8048" y="1495"/>
                  </a:lnTo>
                  <a:lnTo>
                    <a:pt x="8106" y="1783"/>
                  </a:lnTo>
                  <a:lnTo>
                    <a:pt x="8163" y="2099"/>
                  </a:lnTo>
                  <a:lnTo>
                    <a:pt x="8163" y="2099"/>
                  </a:lnTo>
                  <a:lnTo>
                    <a:pt x="8250" y="2817"/>
                  </a:lnTo>
                  <a:lnTo>
                    <a:pt x="8250" y="2817"/>
                  </a:lnTo>
                  <a:lnTo>
                    <a:pt x="8307" y="3507"/>
                  </a:lnTo>
                  <a:lnTo>
                    <a:pt x="8365" y="4226"/>
                  </a:lnTo>
                  <a:lnTo>
                    <a:pt x="8365" y="4226"/>
                  </a:lnTo>
                  <a:lnTo>
                    <a:pt x="8422" y="5519"/>
                  </a:lnTo>
                  <a:lnTo>
                    <a:pt x="8422" y="5519"/>
                  </a:lnTo>
                  <a:lnTo>
                    <a:pt x="8422" y="6439"/>
                  </a:lnTo>
                  <a:lnTo>
                    <a:pt x="8393" y="7387"/>
                  </a:lnTo>
                  <a:lnTo>
                    <a:pt x="8393" y="7387"/>
                  </a:lnTo>
                  <a:lnTo>
                    <a:pt x="8336" y="8393"/>
                  </a:lnTo>
                  <a:lnTo>
                    <a:pt x="8336" y="8393"/>
                  </a:lnTo>
                  <a:lnTo>
                    <a:pt x="8250" y="9485"/>
                  </a:lnTo>
                  <a:lnTo>
                    <a:pt x="8250" y="9485"/>
                  </a:lnTo>
                  <a:lnTo>
                    <a:pt x="8192" y="9945"/>
                  </a:lnTo>
                  <a:lnTo>
                    <a:pt x="8106" y="10405"/>
                  </a:lnTo>
                  <a:lnTo>
                    <a:pt x="8106" y="10405"/>
                  </a:lnTo>
                  <a:lnTo>
                    <a:pt x="7991" y="10750"/>
                  </a:lnTo>
                  <a:lnTo>
                    <a:pt x="7991" y="10750"/>
                  </a:lnTo>
                  <a:lnTo>
                    <a:pt x="7905" y="10865"/>
                  </a:lnTo>
                  <a:lnTo>
                    <a:pt x="7905" y="10865"/>
                  </a:lnTo>
                  <a:lnTo>
                    <a:pt x="7790" y="10951"/>
                  </a:lnTo>
                  <a:lnTo>
                    <a:pt x="7790" y="10951"/>
                  </a:lnTo>
                  <a:lnTo>
                    <a:pt x="7617" y="11037"/>
                  </a:lnTo>
                  <a:lnTo>
                    <a:pt x="7416" y="11123"/>
                  </a:lnTo>
                  <a:lnTo>
                    <a:pt x="7416" y="11123"/>
                  </a:lnTo>
                  <a:lnTo>
                    <a:pt x="7330" y="11152"/>
                  </a:lnTo>
                  <a:lnTo>
                    <a:pt x="7330" y="11152"/>
                  </a:lnTo>
                  <a:lnTo>
                    <a:pt x="6784" y="11296"/>
                  </a:lnTo>
                  <a:lnTo>
                    <a:pt x="6784" y="11296"/>
                  </a:lnTo>
                  <a:lnTo>
                    <a:pt x="6353" y="11382"/>
                  </a:lnTo>
                  <a:lnTo>
                    <a:pt x="5922" y="11440"/>
                  </a:lnTo>
                  <a:lnTo>
                    <a:pt x="5922" y="11440"/>
                  </a:lnTo>
                  <a:lnTo>
                    <a:pt x="5577" y="11440"/>
                  </a:lnTo>
                  <a:lnTo>
                    <a:pt x="5577" y="11440"/>
                  </a:lnTo>
                  <a:lnTo>
                    <a:pt x="5031" y="11411"/>
                  </a:lnTo>
                  <a:lnTo>
                    <a:pt x="5031" y="11411"/>
                  </a:lnTo>
                  <a:lnTo>
                    <a:pt x="4053" y="11353"/>
                  </a:lnTo>
                  <a:lnTo>
                    <a:pt x="4053" y="11353"/>
                  </a:lnTo>
                  <a:lnTo>
                    <a:pt x="3076" y="11238"/>
                  </a:lnTo>
                  <a:lnTo>
                    <a:pt x="2588" y="11152"/>
                  </a:lnTo>
                  <a:lnTo>
                    <a:pt x="2099" y="11066"/>
                  </a:lnTo>
                  <a:lnTo>
                    <a:pt x="2099" y="11066"/>
                  </a:lnTo>
                  <a:lnTo>
                    <a:pt x="1582" y="10922"/>
                  </a:lnTo>
                  <a:lnTo>
                    <a:pt x="1582" y="10922"/>
                  </a:lnTo>
                  <a:lnTo>
                    <a:pt x="1151" y="10779"/>
                  </a:lnTo>
                  <a:lnTo>
                    <a:pt x="1151" y="10779"/>
                  </a:lnTo>
                  <a:lnTo>
                    <a:pt x="748" y="10635"/>
                  </a:lnTo>
                  <a:lnTo>
                    <a:pt x="375" y="10462"/>
                  </a:lnTo>
                  <a:lnTo>
                    <a:pt x="375" y="10462"/>
                  </a:lnTo>
                  <a:lnTo>
                    <a:pt x="116" y="10290"/>
                  </a:lnTo>
                  <a:lnTo>
                    <a:pt x="58" y="10233"/>
                  </a:lnTo>
                  <a:lnTo>
                    <a:pt x="58" y="10204"/>
                  </a:lnTo>
                  <a:lnTo>
                    <a:pt x="58" y="10204"/>
                  </a:lnTo>
                  <a:lnTo>
                    <a:pt x="1" y="10003"/>
                  </a:lnTo>
                  <a:lnTo>
                    <a:pt x="1" y="9773"/>
                  </a:lnTo>
                  <a:lnTo>
                    <a:pt x="1" y="9773"/>
                  </a:lnTo>
                  <a:lnTo>
                    <a:pt x="1" y="9313"/>
                  </a:lnTo>
                  <a:lnTo>
                    <a:pt x="1" y="8853"/>
                  </a:lnTo>
                  <a:lnTo>
                    <a:pt x="58" y="7962"/>
                  </a:lnTo>
                  <a:lnTo>
                    <a:pt x="58" y="7962"/>
                  </a:lnTo>
                  <a:lnTo>
                    <a:pt x="202" y="5864"/>
                  </a:lnTo>
                  <a:lnTo>
                    <a:pt x="202" y="5864"/>
                  </a:lnTo>
                  <a:lnTo>
                    <a:pt x="518" y="1783"/>
                  </a:lnTo>
                  <a:lnTo>
                    <a:pt x="518" y="1783"/>
                  </a:lnTo>
                  <a:lnTo>
                    <a:pt x="518" y="1639"/>
                  </a:lnTo>
                  <a:lnTo>
                    <a:pt x="518" y="1639"/>
                  </a:lnTo>
                  <a:lnTo>
                    <a:pt x="576" y="1122"/>
                  </a:lnTo>
                  <a:lnTo>
                    <a:pt x="576" y="1122"/>
                  </a:lnTo>
                  <a:lnTo>
                    <a:pt x="605" y="805"/>
                  </a:lnTo>
                  <a:lnTo>
                    <a:pt x="662" y="489"/>
                  </a:lnTo>
                  <a:lnTo>
                    <a:pt x="662" y="489"/>
                  </a:lnTo>
                  <a:lnTo>
                    <a:pt x="691" y="346"/>
                  </a:lnTo>
                  <a:lnTo>
                    <a:pt x="691" y="346"/>
                  </a:lnTo>
                  <a:lnTo>
                    <a:pt x="806" y="231"/>
                  </a:lnTo>
                  <a:lnTo>
                    <a:pt x="834" y="202"/>
                  </a:lnTo>
                  <a:lnTo>
                    <a:pt x="834" y="202"/>
                  </a:lnTo>
                  <a:lnTo>
                    <a:pt x="921" y="144"/>
                  </a:lnTo>
                  <a:lnTo>
                    <a:pt x="921" y="144"/>
                  </a:lnTo>
                  <a:lnTo>
                    <a:pt x="1208" y="87"/>
                  </a:lnTo>
                  <a:lnTo>
                    <a:pt x="1208" y="87"/>
                  </a:lnTo>
                  <a:lnTo>
                    <a:pt x="1668" y="29"/>
                  </a:lnTo>
                  <a:lnTo>
                    <a:pt x="1668" y="29"/>
                  </a:lnTo>
                  <a:lnTo>
                    <a:pt x="1582" y="29"/>
                  </a:lnTo>
                </a:path>
              </a:pathLst>
            </a:custGeom>
            <a:solidFill>
              <a:srgbClr val="FFFFFF">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4" name="Google Shape;1614;p35"/>
            <p:cNvSpPr/>
            <p:nvPr/>
          </p:nvSpPr>
          <p:spPr>
            <a:xfrm>
              <a:off x="2022300" y="5135575"/>
              <a:ext cx="276675" cy="341300"/>
            </a:xfrm>
            <a:custGeom>
              <a:avLst/>
              <a:gdLst/>
              <a:ahLst/>
              <a:cxnLst/>
              <a:rect l="l" t="t" r="r" b="b"/>
              <a:pathLst>
                <a:path w="11067" h="13652" fill="none" extrusionOk="0">
                  <a:moveTo>
                    <a:pt x="4053" y="0"/>
                  </a:moveTo>
                  <a:lnTo>
                    <a:pt x="4053" y="0"/>
                  </a:lnTo>
                  <a:lnTo>
                    <a:pt x="3536" y="29"/>
                  </a:lnTo>
                  <a:lnTo>
                    <a:pt x="3536" y="29"/>
                  </a:lnTo>
                  <a:lnTo>
                    <a:pt x="3076" y="58"/>
                  </a:lnTo>
                  <a:lnTo>
                    <a:pt x="3076" y="58"/>
                  </a:lnTo>
                  <a:lnTo>
                    <a:pt x="2645" y="86"/>
                  </a:lnTo>
                  <a:lnTo>
                    <a:pt x="2645" y="86"/>
                  </a:lnTo>
                  <a:lnTo>
                    <a:pt x="2185" y="173"/>
                  </a:lnTo>
                  <a:lnTo>
                    <a:pt x="2185" y="173"/>
                  </a:lnTo>
                  <a:lnTo>
                    <a:pt x="1926" y="230"/>
                  </a:lnTo>
                  <a:lnTo>
                    <a:pt x="1668" y="345"/>
                  </a:lnTo>
                  <a:lnTo>
                    <a:pt x="1668" y="345"/>
                  </a:lnTo>
                  <a:lnTo>
                    <a:pt x="1524" y="431"/>
                  </a:lnTo>
                  <a:lnTo>
                    <a:pt x="1380" y="546"/>
                  </a:lnTo>
                  <a:lnTo>
                    <a:pt x="1237" y="690"/>
                  </a:lnTo>
                  <a:lnTo>
                    <a:pt x="1122" y="834"/>
                  </a:lnTo>
                  <a:lnTo>
                    <a:pt x="1122" y="834"/>
                  </a:lnTo>
                  <a:lnTo>
                    <a:pt x="1007" y="1063"/>
                  </a:lnTo>
                  <a:lnTo>
                    <a:pt x="921" y="1351"/>
                  </a:lnTo>
                  <a:lnTo>
                    <a:pt x="863" y="1610"/>
                  </a:lnTo>
                  <a:lnTo>
                    <a:pt x="806" y="1897"/>
                  </a:lnTo>
                  <a:lnTo>
                    <a:pt x="806" y="1897"/>
                  </a:lnTo>
                  <a:lnTo>
                    <a:pt x="748" y="2386"/>
                  </a:lnTo>
                  <a:lnTo>
                    <a:pt x="719" y="2845"/>
                  </a:lnTo>
                  <a:lnTo>
                    <a:pt x="719" y="2845"/>
                  </a:lnTo>
                  <a:lnTo>
                    <a:pt x="719" y="2989"/>
                  </a:lnTo>
                  <a:lnTo>
                    <a:pt x="777" y="3104"/>
                  </a:lnTo>
                  <a:lnTo>
                    <a:pt x="777" y="3104"/>
                  </a:lnTo>
                  <a:lnTo>
                    <a:pt x="806" y="3190"/>
                  </a:lnTo>
                  <a:lnTo>
                    <a:pt x="806" y="3190"/>
                  </a:lnTo>
                  <a:lnTo>
                    <a:pt x="547" y="5720"/>
                  </a:lnTo>
                  <a:lnTo>
                    <a:pt x="547" y="5720"/>
                  </a:lnTo>
                  <a:lnTo>
                    <a:pt x="317" y="7760"/>
                  </a:lnTo>
                  <a:lnTo>
                    <a:pt x="58" y="9801"/>
                  </a:lnTo>
                  <a:lnTo>
                    <a:pt x="58" y="9801"/>
                  </a:lnTo>
                  <a:lnTo>
                    <a:pt x="30" y="10289"/>
                  </a:lnTo>
                  <a:lnTo>
                    <a:pt x="1" y="10749"/>
                  </a:lnTo>
                  <a:lnTo>
                    <a:pt x="1" y="10749"/>
                  </a:lnTo>
                  <a:lnTo>
                    <a:pt x="1" y="11065"/>
                  </a:lnTo>
                  <a:lnTo>
                    <a:pt x="30" y="11381"/>
                  </a:lnTo>
                  <a:lnTo>
                    <a:pt x="30" y="11381"/>
                  </a:lnTo>
                  <a:lnTo>
                    <a:pt x="58" y="11583"/>
                  </a:lnTo>
                  <a:lnTo>
                    <a:pt x="145" y="11784"/>
                  </a:lnTo>
                  <a:lnTo>
                    <a:pt x="145" y="11784"/>
                  </a:lnTo>
                  <a:lnTo>
                    <a:pt x="202" y="11928"/>
                  </a:lnTo>
                  <a:lnTo>
                    <a:pt x="288" y="12043"/>
                  </a:lnTo>
                  <a:lnTo>
                    <a:pt x="489" y="12244"/>
                  </a:lnTo>
                  <a:lnTo>
                    <a:pt x="489" y="12244"/>
                  </a:lnTo>
                  <a:lnTo>
                    <a:pt x="691" y="12387"/>
                  </a:lnTo>
                  <a:lnTo>
                    <a:pt x="892" y="12502"/>
                  </a:lnTo>
                  <a:lnTo>
                    <a:pt x="892" y="12502"/>
                  </a:lnTo>
                  <a:lnTo>
                    <a:pt x="1438" y="12761"/>
                  </a:lnTo>
                  <a:lnTo>
                    <a:pt x="1438" y="12761"/>
                  </a:lnTo>
                  <a:lnTo>
                    <a:pt x="1898" y="12962"/>
                  </a:lnTo>
                  <a:lnTo>
                    <a:pt x="2358" y="13106"/>
                  </a:lnTo>
                  <a:lnTo>
                    <a:pt x="2358" y="13106"/>
                  </a:lnTo>
                  <a:lnTo>
                    <a:pt x="2875" y="13221"/>
                  </a:lnTo>
                  <a:lnTo>
                    <a:pt x="3392" y="13336"/>
                  </a:lnTo>
                  <a:lnTo>
                    <a:pt x="3938" y="13422"/>
                  </a:lnTo>
                  <a:lnTo>
                    <a:pt x="4456" y="13508"/>
                  </a:lnTo>
                  <a:lnTo>
                    <a:pt x="4456" y="13508"/>
                  </a:lnTo>
                  <a:lnTo>
                    <a:pt x="5490" y="13595"/>
                  </a:lnTo>
                  <a:lnTo>
                    <a:pt x="6008" y="13652"/>
                  </a:lnTo>
                  <a:lnTo>
                    <a:pt x="6525" y="13652"/>
                  </a:lnTo>
                  <a:lnTo>
                    <a:pt x="6525" y="13652"/>
                  </a:lnTo>
                  <a:lnTo>
                    <a:pt x="6640" y="13652"/>
                  </a:lnTo>
                  <a:lnTo>
                    <a:pt x="6640" y="13652"/>
                  </a:lnTo>
                  <a:lnTo>
                    <a:pt x="6985" y="13652"/>
                  </a:lnTo>
                  <a:lnTo>
                    <a:pt x="6985" y="13652"/>
                  </a:lnTo>
                  <a:lnTo>
                    <a:pt x="7301" y="13623"/>
                  </a:lnTo>
                  <a:lnTo>
                    <a:pt x="7617" y="13595"/>
                  </a:lnTo>
                  <a:lnTo>
                    <a:pt x="7617" y="13595"/>
                  </a:lnTo>
                  <a:lnTo>
                    <a:pt x="7905" y="13537"/>
                  </a:lnTo>
                  <a:lnTo>
                    <a:pt x="7905" y="13537"/>
                  </a:lnTo>
                  <a:lnTo>
                    <a:pt x="8393" y="13451"/>
                  </a:lnTo>
                  <a:lnTo>
                    <a:pt x="8393" y="13451"/>
                  </a:lnTo>
                  <a:lnTo>
                    <a:pt x="8882" y="13307"/>
                  </a:lnTo>
                  <a:lnTo>
                    <a:pt x="8882" y="13307"/>
                  </a:lnTo>
                  <a:lnTo>
                    <a:pt x="8911" y="13307"/>
                  </a:lnTo>
                  <a:lnTo>
                    <a:pt x="8911" y="13307"/>
                  </a:lnTo>
                  <a:lnTo>
                    <a:pt x="8997" y="13278"/>
                  </a:lnTo>
                  <a:lnTo>
                    <a:pt x="8997" y="13250"/>
                  </a:lnTo>
                  <a:lnTo>
                    <a:pt x="8997" y="13250"/>
                  </a:lnTo>
                  <a:lnTo>
                    <a:pt x="9255" y="13192"/>
                  </a:lnTo>
                  <a:lnTo>
                    <a:pt x="9485" y="13077"/>
                  </a:lnTo>
                  <a:lnTo>
                    <a:pt x="9485" y="13077"/>
                  </a:lnTo>
                  <a:lnTo>
                    <a:pt x="9744" y="12933"/>
                  </a:lnTo>
                  <a:lnTo>
                    <a:pt x="9974" y="12732"/>
                  </a:lnTo>
                  <a:lnTo>
                    <a:pt x="9974" y="12732"/>
                  </a:lnTo>
                  <a:lnTo>
                    <a:pt x="10146" y="12560"/>
                  </a:lnTo>
                  <a:lnTo>
                    <a:pt x="10290" y="12330"/>
                  </a:lnTo>
                  <a:lnTo>
                    <a:pt x="10290" y="12330"/>
                  </a:lnTo>
                  <a:lnTo>
                    <a:pt x="10434" y="12043"/>
                  </a:lnTo>
                  <a:lnTo>
                    <a:pt x="10549" y="11726"/>
                  </a:lnTo>
                  <a:lnTo>
                    <a:pt x="10549" y="11726"/>
                  </a:lnTo>
                  <a:lnTo>
                    <a:pt x="10664" y="11152"/>
                  </a:lnTo>
                  <a:lnTo>
                    <a:pt x="10779" y="10605"/>
                  </a:lnTo>
                  <a:lnTo>
                    <a:pt x="10779" y="10605"/>
                  </a:lnTo>
                  <a:lnTo>
                    <a:pt x="10922" y="9513"/>
                  </a:lnTo>
                  <a:lnTo>
                    <a:pt x="10922" y="9513"/>
                  </a:lnTo>
                  <a:lnTo>
                    <a:pt x="11009" y="8536"/>
                  </a:lnTo>
                  <a:lnTo>
                    <a:pt x="11037" y="7559"/>
                  </a:lnTo>
                  <a:lnTo>
                    <a:pt x="11037" y="7559"/>
                  </a:lnTo>
                  <a:lnTo>
                    <a:pt x="11066" y="6984"/>
                  </a:lnTo>
                  <a:lnTo>
                    <a:pt x="11037" y="6381"/>
                  </a:lnTo>
                  <a:lnTo>
                    <a:pt x="11037" y="6381"/>
                  </a:lnTo>
                  <a:lnTo>
                    <a:pt x="10980" y="5403"/>
                  </a:lnTo>
                  <a:lnTo>
                    <a:pt x="10980" y="5403"/>
                  </a:lnTo>
                  <a:lnTo>
                    <a:pt x="10922" y="4426"/>
                  </a:lnTo>
                  <a:lnTo>
                    <a:pt x="10865" y="3966"/>
                  </a:lnTo>
                  <a:lnTo>
                    <a:pt x="10807" y="3478"/>
                  </a:lnTo>
                  <a:lnTo>
                    <a:pt x="10807" y="3478"/>
                  </a:lnTo>
                  <a:lnTo>
                    <a:pt x="10635" y="2558"/>
                  </a:lnTo>
                  <a:lnTo>
                    <a:pt x="10635" y="2558"/>
                  </a:lnTo>
                  <a:lnTo>
                    <a:pt x="10577" y="2271"/>
                  </a:lnTo>
                  <a:lnTo>
                    <a:pt x="10491" y="1983"/>
                  </a:lnTo>
                  <a:lnTo>
                    <a:pt x="10491" y="1983"/>
                  </a:lnTo>
                  <a:lnTo>
                    <a:pt x="10376" y="1782"/>
                  </a:lnTo>
                  <a:lnTo>
                    <a:pt x="10261" y="1610"/>
                  </a:lnTo>
                  <a:lnTo>
                    <a:pt x="10261" y="1610"/>
                  </a:lnTo>
                  <a:lnTo>
                    <a:pt x="10146" y="1466"/>
                  </a:lnTo>
                  <a:lnTo>
                    <a:pt x="10003" y="1322"/>
                  </a:lnTo>
                  <a:lnTo>
                    <a:pt x="10003" y="1322"/>
                  </a:lnTo>
                  <a:lnTo>
                    <a:pt x="9744" y="1150"/>
                  </a:lnTo>
                  <a:lnTo>
                    <a:pt x="9485" y="1006"/>
                  </a:lnTo>
                  <a:lnTo>
                    <a:pt x="9227" y="891"/>
                  </a:lnTo>
                  <a:lnTo>
                    <a:pt x="8939" y="805"/>
                  </a:lnTo>
                  <a:lnTo>
                    <a:pt x="8939" y="805"/>
                  </a:lnTo>
                  <a:lnTo>
                    <a:pt x="8048" y="517"/>
                  </a:lnTo>
                  <a:lnTo>
                    <a:pt x="8048" y="517"/>
                  </a:lnTo>
                  <a:lnTo>
                    <a:pt x="7531" y="374"/>
                  </a:lnTo>
                  <a:lnTo>
                    <a:pt x="6985" y="287"/>
                  </a:lnTo>
                  <a:lnTo>
                    <a:pt x="6985" y="287"/>
                  </a:lnTo>
                  <a:lnTo>
                    <a:pt x="6554" y="230"/>
                  </a:lnTo>
                  <a:lnTo>
                    <a:pt x="6554" y="230"/>
                  </a:lnTo>
                  <a:lnTo>
                    <a:pt x="6065" y="173"/>
                  </a:lnTo>
                  <a:lnTo>
                    <a:pt x="6065" y="173"/>
                  </a:lnTo>
                  <a:lnTo>
                    <a:pt x="5117" y="58"/>
                  </a:lnTo>
                  <a:lnTo>
                    <a:pt x="5117" y="58"/>
                  </a:lnTo>
                  <a:lnTo>
                    <a:pt x="4599" y="29"/>
                  </a:lnTo>
                  <a:lnTo>
                    <a:pt x="4111" y="0"/>
                  </a:lnTo>
                  <a:lnTo>
                    <a:pt x="4111" y="0"/>
                  </a:lnTo>
                  <a:lnTo>
                    <a:pt x="4053" y="0"/>
                  </a:lnTo>
                </a:path>
              </a:pathLst>
            </a:custGeom>
            <a:solidFill>
              <a:srgbClr val="FFFFFF">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5" name="Google Shape;1615;p35"/>
            <p:cNvSpPr/>
            <p:nvPr/>
          </p:nvSpPr>
          <p:spPr>
            <a:xfrm>
              <a:off x="1799586" y="4655637"/>
              <a:ext cx="285275" cy="224200"/>
            </a:xfrm>
            <a:custGeom>
              <a:avLst/>
              <a:gdLst/>
              <a:ahLst/>
              <a:cxnLst/>
              <a:rect l="l" t="t" r="r" b="b"/>
              <a:pathLst>
                <a:path w="11411" h="8968" extrusionOk="0">
                  <a:moveTo>
                    <a:pt x="3852" y="1294"/>
                  </a:moveTo>
                  <a:lnTo>
                    <a:pt x="4743" y="1323"/>
                  </a:lnTo>
                  <a:lnTo>
                    <a:pt x="5662" y="1380"/>
                  </a:lnTo>
                  <a:lnTo>
                    <a:pt x="5806" y="1380"/>
                  </a:lnTo>
                  <a:lnTo>
                    <a:pt x="6754" y="1524"/>
                  </a:lnTo>
                  <a:lnTo>
                    <a:pt x="7703" y="1668"/>
                  </a:lnTo>
                  <a:lnTo>
                    <a:pt x="8536" y="1811"/>
                  </a:lnTo>
                  <a:lnTo>
                    <a:pt x="9255" y="1926"/>
                  </a:lnTo>
                  <a:lnTo>
                    <a:pt x="9485" y="1984"/>
                  </a:lnTo>
                  <a:lnTo>
                    <a:pt x="9686" y="2070"/>
                  </a:lnTo>
                  <a:lnTo>
                    <a:pt x="9887" y="2214"/>
                  </a:lnTo>
                  <a:lnTo>
                    <a:pt x="9916" y="2242"/>
                  </a:lnTo>
                  <a:lnTo>
                    <a:pt x="10002" y="2415"/>
                  </a:lnTo>
                  <a:lnTo>
                    <a:pt x="10060" y="2760"/>
                  </a:lnTo>
                  <a:lnTo>
                    <a:pt x="10117" y="3076"/>
                  </a:lnTo>
                  <a:lnTo>
                    <a:pt x="10175" y="3421"/>
                  </a:lnTo>
                  <a:lnTo>
                    <a:pt x="10175" y="3737"/>
                  </a:lnTo>
                  <a:lnTo>
                    <a:pt x="10175" y="4082"/>
                  </a:lnTo>
                  <a:lnTo>
                    <a:pt x="10146" y="4427"/>
                  </a:lnTo>
                  <a:lnTo>
                    <a:pt x="10117" y="4772"/>
                  </a:lnTo>
                  <a:lnTo>
                    <a:pt x="10088" y="5117"/>
                  </a:lnTo>
                  <a:lnTo>
                    <a:pt x="9945" y="5778"/>
                  </a:lnTo>
                  <a:lnTo>
                    <a:pt x="9830" y="6381"/>
                  </a:lnTo>
                  <a:lnTo>
                    <a:pt x="9715" y="6841"/>
                  </a:lnTo>
                  <a:lnTo>
                    <a:pt x="9542" y="7272"/>
                  </a:lnTo>
                  <a:lnTo>
                    <a:pt x="9427" y="7445"/>
                  </a:lnTo>
                  <a:lnTo>
                    <a:pt x="9341" y="7588"/>
                  </a:lnTo>
                  <a:lnTo>
                    <a:pt x="9284" y="7646"/>
                  </a:lnTo>
                  <a:lnTo>
                    <a:pt x="9169" y="7675"/>
                  </a:lnTo>
                  <a:lnTo>
                    <a:pt x="8824" y="7732"/>
                  </a:lnTo>
                  <a:lnTo>
                    <a:pt x="7760" y="7732"/>
                  </a:lnTo>
                  <a:lnTo>
                    <a:pt x="6984" y="7646"/>
                  </a:lnTo>
                  <a:lnTo>
                    <a:pt x="5978" y="7560"/>
                  </a:lnTo>
                  <a:lnTo>
                    <a:pt x="4973" y="7416"/>
                  </a:lnTo>
                  <a:lnTo>
                    <a:pt x="4455" y="7330"/>
                  </a:lnTo>
                  <a:lnTo>
                    <a:pt x="3967" y="7243"/>
                  </a:lnTo>
                  <a:lnTo>
                    <a:pt x="3162" y="7071"/>
                  </a:lnTo>
                  <a:lnTo>
                    <a:pt x="2817" y="6985"/>
                  </a:lnTo>
                  <a:lnTo>
                    <a:pt x="2501" y="6870"/>
                  </a:lnTo>
                  <a:lnTo>
                    <a:pt x="2185" y="6784"/>
                  </a:lnTo>
                  <a:lnTo>
                    <a:pt x="1897" y="6640"/>
                  </a:lnTo>
                  <a:lnTo>
                    <a:pt x="1696" y="6496"/>
                  </a:lnTo>
                  <a:lnTo>
                    <a:pt x="1667" y="6467"/>
                  </a:lnTo>
                  <a:lnTo>
                    <a:pt x="1610" y="6324"/>
                  </a:lnTo>
                  <a:lnTo>
                    <a:pt x="1552" y="6094"/>
                  </a:lnTo>
                  <a:lnTo>
                    <a:pt x="1581" y="5691"/>
                  </a:lnTo>
                  <a:lnTo>
                    <a:pt x="1639" y="5318"/>
                  </a:lnTo>
                  <a:lnTo>
                    <a:pt x="1725" y="4800"/>
                  </a:lnTo>
                  <a:lnTo>
                    <a:pt x="1811" y="4312"/>
                  </a:lnTo>
                  <a:lnTo>
                    <a:pt x="2185" y="2530"/>
                  </a:lnTo>
                  <a:lnTo>
                    <a:pt x="2271" y="2214"/>
                  </a:lnTo>
                  <a:lnTo>
                    <a:pt x="2386" y="1898"/>
                  </a:lnTo>
                  <a:lnTo>
                    <a:pt x="2530" y="1725"/>
                  </a:lnTo>
                  <a:lnTo>
                    <a:pt x="2645" y="1610"/>
                  </a:lnTo>
                  <a:lnTo>
                    <a:pt x="2673" y="1581"/>
                  </a:lnTo>
                  <a:lnTo>
                    <a:pt x="2932" y="1466"/>
                  </a:lnTo>
                  <a:lnTo>
                    <a:pt x="3191" y="1380"/>
                  </a:lnTo>
                  <a:lnTo>
                    <a:pt x="3507" y="1323"/>
                  </a:lnTo>
                  <a:lnTo>
                    <a:pt x="3650" y="1294"/>
                  </a:lnTo>
                  <a:close/>
                  <a:moveTo>
                    <a:pt x="4283" y="1"/>
                  </a:moveTo>
                  <a:lnTo>
                    <a:pt x="3938" y="29"/>
                  </a:lnTo>
                  <a:lnTo>
                    <a:pt x="3708" y="29"/>
                  </a:lnTo>
                  <a:lnTo>
                    <a:pt x="3622" y="58"/>
                  </a:lnTo>
                  <a:lnTo>
                    <a:pt x="3104" y="58"/>
                  </a:lnTo>
                  <a:lnTo>
                    <a:pt x="2874" y="87"/>
                  </a:lnTo>
                  <a:lnTo>
                    <a:pt x="2415" y="202"/>
                  </a:lnTo>
                  <a:lnTo>
                    <a:pt x="2185" y="288"/>
                  </a:lnTo>
                  <a:lnTo>
                    <a:pt x="1955" y="374"/>
                  </a:lnTo>
                  <a:lnTo>
                    <a:pt x="1926" y="403"/>
                  </a:lnTo>
                  <a:lnTo>
                    <a:pt x="1840" y="432"/>
                  </a:lnTo>
                  <a:lnTo>
                    <a:pt x="1610" y="604"/>
                  </a:lnTo>
                  <a:lnTo>
                    <a:pt x="1380" y="805"/>
                  </a:lnTo>
                  <a:lnTo>
                    <a:pt x="1207" y="978"/>
                  </a:lnTo>
                  <a:lnTo>
                    <a:pt x="1093" y="1179"/>
                  </a:lnTo>
                  <a:lnTo>
                    <a:pt x="891" y="1581"/>
                  </a:lnTo>
                  <a:lnTo>
                    <a:pt x="805" y="1811"/>
                  </a:lnTo>
                  <a:lnTo>
                    <a:pt x="719" y="2041"/>
                  </a:lnTo>
                  <a:lnTo>
                    <a:pt x="575" y="2645"/>
                  </a:lnTo>
                  <a:lnTo>
                    <a:pt x="460" y="3220"/>
                  </a:lnTo>
                  <a:lnTo>
                    <a:pt x="288" y="3938"/>
                  </a:lnTo>
                  <a:lnTo>
                    <a:pt x="173" y="4456"/>
                  </a:lnTo>
                  <a:lnTo>
                    <a:pt x="87" y="4973"/>
                  </a:lnTo>
                  <a:lnTo>
                    <a:pt x="0" y="5433"/>
                  </a:lnTo>
                  <a:lnTo>
                    <a:pt x="0" y="5663"/>
                  </a:lnTo>
                  <a:lnTo>
                    <a:pt x="0" y="5893"/>
                  </a:lnTo>
                  <a:lnTo>
                    <a:pt x="0" y="6237"/>
                  </a:lnTo>
                  <a:lnTo>
                    <a:pt x="58" y="6554"/>
                  </a:lnTo>
                  <a:lnTo>
                    <a:pt x="115" y="6755"/>
                  </a:lnTo>
                  <a:lnTo>
                    <a:pt x="202" y="6927"/>
                  </a:lnTo>
                  <a:lnTo>
                    <a:pt x="288" y="7100"/>
                  </a:lnTo>
                  <a:lnTo>
                    <a:pt x="403" y="7272"/>
                  </a:lnTo>
                  <a:lnTo>
                    <a:pt x="518" y="7387"/>
                  </a:lnTo>
                  <a:lnTo>
                    <a:pt x="633" y="7502"/>
                  </a:lnTo>
                  <a:lnTo>
                    <a:pt x="891" y="7703"/>
                  </a:lnTo>
                  <a:lnTo>
                    <a:pt x="1179" y="7876"/>
                  </a:lnTo>
                  <a:lnTo>
                    <a:pt x="1466" y="8019"/>
                  </a:lnTo>
                  <a:lnTo>
                    <a:pt x="1955" y="8192"/>
                  </a:lnTo>
                  <a:lnTo>
                    <a:pt x="2271" y="8278"/>
                  </a:lnTo>
                  <a:lnTo>
                    <a:pt x="2616" y="8336"/>
                  </a:lnTo>
                  <a:lnTo>
                    <a:pt x="3593" y="8537"/>
                  </a:lnTo>
                  <a:lnTo>
                    <a:pt x="4053" y="8594"/>
                  </a:lnTo>
                  <a:lnTo>
                    <a:pt x="4513" y="8680"/>
                  </a:lnTo>
                  <a:lnTo>
                    <a:pt x="5576" y="8795"/>
                  </a:lnTo>
                  <a:lnTo>
                    <a:pt x="6553" y="8882"/>
                  </a:lnTo>
                  <a:lnTo>
                    <a:pt x="7530" y="8939"/>
                  </a:lnTo>
                  <a:lnTo>
                    <a:pt x="8191" y="8968"/>
                  </a:lnTo>
                  <a:lnTo>
                    <a:pt x="8536" y="8968"/>
                  </a:lnTo>
                  <a:lnTo>
                    <a:pt x="8853" y="8939"/>
                  </a:lnTo>
                  <a:lnTo>
                    <a:pt x="9140" y="8910"/>
                  </a:lnTo>
                  <a:lnTo>
                    <a:pt x="9427" y="8853"/>
                  </a:lnTo>
                  <a:lnTo>
                    <a:pt x="9715" y="8767"/>
                  </a:lnTo>
                  <a:lnTo>
                    <a:pt x="9916" y="8652"/>
                  </a:lnTo>
                  <a:lnTo>
                    <a:pt x="10088" y="8537"/>
                  </a:lnTo>
                  <a:lnTo>
                    <a:pt x="10203" y="8422"/>
                  </a:lnTo>
                  <a:lnTo>
                    <a:pt x="10376" y="8221"/>
                  </a:lnTo>
                  <a:lnTo>
                    <a:pt x="10548" y="7991"/>
                  </a:lnTo>
                  <a:lnTo>
                    <a:pt x="10692" y="7732"/>
                  </a:lnTo>
                  <a:lnTo>
                    <a:pt x="10864" y="7272"/>
                  </a:lnTo>
                  <a:lnTo>
                    <a:pt x="11008" y="6812"/>
                  </a:lnTo>
                  <a:lnTo>
                    <a:pt x="11152" y="6266"/>
                  </a:lnTo>
                  <a:lnTo>
                    <a:pt x="11238" y="5720"/>
                  </a:lnTo>
                  <a:lnTo>
                    <a:pt x="11324" y="5260"/>
                  </a:lnTo>
                  <a:lnTo>
                    <a:pt x="11382" y="4800"/>
                  </a:lnTo>
                  <a:lnTo>
                    <a:pt x="11410" y="4226"/>
                  </a:lnTo>
                  <a:lnTo>
                    <a:pt x="11410" y="3651"/>
                  </a:lnTo>
                  <a:lnTo>
                    <a:pt x="11353" y="3191"/>
                  </a:lnTo>
                  <a:lnTo>
                    <a:pt x="11267" y="2731"/>
                  </a:lnTo>
                  <a:lnTo>
                    <a:pt x="11123" y="2156"/>
                  </a:lnTo>
                  <a:lnTo>
                    <a:pt x="11008" y="1898"/>
                  </a:lnTo>
                  <a:lnTo>
                    <a:pt x="10864" y="1639"/>
                  </a:lnTo>
                  <a:lnTo>
                    <a:pt x="10778" y="1524"/>
                  </a:lnTo>
                  <a:lnTo>
                    <a:pt x="10663" y="1409"/>
                  </a:lnTo>
                  <a:lnTo>
                    <a:pt x="10405" y="1208"/>
                  </a:lnTo>
                  <a:lnTo>
                    <a:pt x="10146" y="1064"/>
                  </a:lnTo>
                  <a:lnTo>
                    <a:pt x="9887" y="920"/>
                  </a:lnTo>
                  <a:lnTo>
                    <a:pt x="9629" y="834"/>
                  </a:lnTo>
                  <a:lnTo>
                    <a:pt x="9370" y="748"/>
                  </a:lnTo>
                  <a:lnTo>
                    <a:pt x="8824" y="662"/>
                  </a:lnTo>
                  <a:lnTo>
                    <a:pt x="7847" y="489"/>
                  </a:lnTo>
                  <a:lnTo>
                    <a:pt x="6898" y="346"/>
                  </a:lnTo>
                  <a:lnTo>
                    <a:pt x="5892" y="173"/>
                  </a:lnTo>
                  <a:lnTo>
                    <a:pt x="4915" y="58"/>
                  </a:lnTo>
                  <a:lnTo>
                    <a:pt x="4685" y="29"/>
                  </a:lnTo>
                  <a:lnTo>
                    <a:pt x="4426" y="1"/>
                  </a:lnTo>
                  <a:close/>
                </a:path>
              </a:pathLst>
            </a:custGeom>
            <a:solidFill>
              <a:srgbClr val="FFFFFF">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6" name="Google Shape;1616;p35"/>
            <p:cNvSpPr/>
            <p:nvPr/>
          </p:nvSpPr>
          <p:spPr>
            <a:xfrm>
              <a:off x="1363425" y="4726000"/>
              <a:ext cx="168875" cy="216300"/>
            </a:xfrm>
            <a:custGeom>
              <a:avLst/>
              <a:gdLst/>
              <a:ahLst/>
              <a:cxnLst/>
              <a:rect l="l" t="t" r="r" b="b"/>
              <a:pathLst>
                <a:path w="6755" h="8652" extrusionOk="0">
                  <a:moveTo>
                    <a:pt x="2156" y="1179"/>
                  </a:moveTo>
                  <a:lnTo>
                    <a:pt x="2443" y="1208"/>
                  </a:lnTo>
                  <a:lnTo>
                    <a:pt x="2760" y="1237"/>
                  </a:lnTo>
                  <a:lnTo>
                    <a:pt x="3507" y="1380"/>
                  </a:lnTo>
                  <a:lnTo>
                    <a:pt x="4858" y="1668"/>
                  </a:lnTo>
                  <a:lnTo>
                    <a:pt x="5088" y="1725"/>
                  </a:lnTo>
                  <a:lnTo>
                    <a:pt x="5318" y="1811"/>
                  </a:lnTo>
                  <a:lnTo>
                    <a:pt x="5490" y="1926"/>
                  </a:lnTo>
                  <a:lnTo>
                    <a:pt x="5547" y="2013"/>
                  </a:lnTo>
                  <a:lnTo>
                    <a:pt x="5576" y="2041"/>
                  </a:lnTo>
                  <a:lnTo>
                    <a:pt x="5662" y="2214"/>
                  </a:lnTo>
                  <a:lnTo>
                    <a:pt x="5720" y="2415"/>
                  </a:lnTo>
                  <a:lnTo>
                    <a:pt x="5777" y="2674"/>
                  </a:lnTo>
                  <a:lnTo>
                    <a:pt x="5777" y="2789"/>
                  </a:lnTo>
                  <a:lnTo>
                    <a:pt x="5777" y="3536"/>
                  </a:lnTo>
                  <a:lnTo>
                    <a:pt x="5720" y="4283"/>
                  </a:lnTo>
                  <a:lnTo>
                    <a:pt x="5720" y="4398"/>
                  </a:lnTo>
                  <a:lnTo>
                    <a:pt x="5634" y="5117"/>
                  </a:lnTo>
                  <a:lnTo>
                    <a:pt x="5490" y="5835"/>
                  </a:lnTo>
                  <a:lnTo>
                    <a:pt x="5404" y="6467"/>
                  </a:lnTo>
                  <a:lnTo>
                    <a:pt x="5318" y="7014"/>
                  </a:lnTo>
                  <a:lnTo>
                    <a:pt x="5203" y="7358"/>
                  </a:lnTo>
                  <a:lnTo>
                    <a:pt x="5088" y="7502"/>
                  </a:lnTo>
                  <a:lnTo>
                    <a:pt x="5059" y="7531"/>
                  </a:lnTo>
                  <a:lnTo>
                    <a:pt x="4944" y="7588"/>
                  </a:lnTo>
                  <a:lnTo>
                    <a:pt x="4685" y="7617"/>
                  </a:lnTo>
                  <a:lnTo>
                    <a:pt x="4427" y="7675"/>
                  </a:lnTo>
                  <a:lnTo>
                    <a:pt x="4197" y="7703"/>
                  </a:lnTo>
                  <a:lnTo>
                    <a:pt x="3421" y="7703"/>
                  </a:lnTo>
                  <a:lnTo>
                    <a:pt x="2903" y="7646"/>
                  </a:lnTo>
                  <a:lnTo>
                    <a:pt x="2415" y="7531"/>
                  </a:lnTo>
                  <a:lnTo>
                    <a:pt x="1955" y="7445"/>
                  </a:lnTo>
                  <a:lnTo>
                    <a:pt x="1610" y="7358"/>
                  </a:lnTo>
                  <a:lnTo>
                    <a:pt x="1265" y="7215"/>
                  </a:lnTo>
                  <a:lnTo>
                    <a:pt x="1035" y="7071"/>
                  </a:lnTo>
                  <a:lnTo>
                    <a:pt x="978" y="7042"/>
                  </a:lnTo>
                  <a:lnTo>
                    <a:pt x="949" y="6956"/>
                  </a:lnTo>
                  <a:lnTo>
                    <a:pt x="920" y="6697"/>
                  </a:lnTo>
                  <a:lnTo>
                    <a:pt x="920" y="6008"/>
                  </a:lnTo>
                  <a:lnTo>
                    <a:pt x="978" y="5289"/>
                  </a:lnTo>
                  <a:lnTo>
                    <a:pt x="1064" y="4542"/>
                  </a:lnTo>
                  <a:lnTo>
                    <a:pt x="1150" y="3766"/>
                  </a:lnTo>
                  <a:lnTo>
                    <a:pt x="1294" y="3019"/>
                  </a:lnTo>
                  <a:lnTo>
                    <a:pt x="1438" y="2386"/>
                  </a:lnTo>
                  <a:lnTo>
                    <a:pt x="1553" y="1898"/>
                  </a:lnTo>
                  <a:lnTo>
                    <a:pt x="1639" y="1668"/>
                  </a:lnTo>
                  <a:lnTo>
                    <a:pt x="1754" y="1467"/>
                  </a:lnTo>
                  <a:lnTo>
                    <a:pt x="1869" y="1294"/>
                  </a:lnTo>
                  <a:lnTo>
                    <a:pt x="1897" y="1265"/>
                  </a:lnTo>
                  <a:lnTo>
                    <a:pt x="1984" y="1208"/>
                  </a:lnTo>
                  <a:lnTo>
                    <a:pt x="2156" y="1179"/>
                  </a:lnTo>
                  <a:close/>
                  <a:moveTo>
                    <a:pt x="2070" y="1"/>
                  </a:moveTo>
                  <a:lnTo>
                    <a:pt x="1811" y="58"/>
                  </a:lnTo>
                  <a:lnTo>
                    <a:pt x="1524" y="173"/>
                  </a:lnTo>
                  <a:lnTo>
                    <a:pt x="1265" y="317"/>
                  </a:lnTo>
                  <a:lnTo>
                    <a:pt x="1093" y="489"/>
                  </a:lnTo>
                  <a:lnTo>
                    <a:pt x="920" y="662"/>
                  </a:lnTo>
                  <a:lnTo>
                    <a:pt x="805" y="892"/>
                  </a:lnTo>
                  <a:lnTo>
                    <a:pt x="719" y="1122"/>
                  </a:lnTo>
                  <a:lnTo>
                    <a:pt x="575" y="1495"/>
                  </a:lnTo>
                  <a:lnTo>
                    <a:pt x="460" y="1984"/>
                  </a:lnTo>
                  <a:lnTo>
                    <a:pt x="317" y="2731"/>
                  </a:lnTo>
                  <a:lnTo>
                    <a:pt x="202" y="3421"/>
                  </a:lnTo>
                  <a:lnTo>
                    <a:pt x="115" y="4226"/>
                  </a:lnTo>
                  <a:lnTo>
                    <a:pt x="58" y="4973"/>
                  </a:lnTo>
                  <a:lnTo>
                    <a:pt x="1" y="5720"/>
                  </a:lnTo>
                  <a:lnTo>
                    <a:pt x="1" y="6467"/>
                  </a:lnTo>
                  <a:lnTo>
                    <a:pt x="29" y="6927"/>
                  </a:lnTo>
                  <a:lnTo>
                    <a:pt x="58" y="7157"/>
                  </a:lnTo>
                  <a:lnTo>
                    <a:pt x="144" y="7358"/>
                  </a:lnTo>
                  <a:lnTo>
                    <a:pt x="202" y="7502"/>
                  </a:lnTo>
                  <a:lnTo>
                    <a:pt x="317" y="7646"/>
                  </a:lnTo>
                  <a:lnTo>
                    <a:pt x="403" y="7732"/>
                  </a:lnTo>
                  <a:lnTo>
                    <a:pt x="547" y="7876"/>
                  </a:lnTo>
                  <a:lnTo>
                    <a:pt x="719" y="7991"/>
                  </a:lnTo>
                  <a:lnTo>
                    <a:pt x="920" y="8106"/>
                  </a:lnTo>
                  <a:lnTo>
                    <a:pt x="1265" y="8249"/>
                  </a:lnTo>
                  <a:lnTo>
                    <a:pt x="1610" y="8336"/>
                  </a:lnTo>
                  <a:lnTo>
                    <a:pt x="2041" y="8451"/>
                  </a:lnTo>
                  <a:lnTo>
                    <a:pt x="2443" y="8537"/>
                  </a:lnTo>
                  <a:lnTo>
                    <a:pt x="2788" y="8594"/>
                  </a:lnTo>
                  <a:lnTo>
                    <a:pt x="3133" y="8623"/>
                  </a:lnTo>
                  <a:lnTo>
                    <a:pt x="3708" y="8652"/>
                  </a:lnTo>
                  <a:lnTo>
                    <a:pt x="3995" y="8652"/>
                  </a:lnTo>
                  <a:lnTo>
                    <a:pt x="4369" y="8623"/>
                  </a:lnTo>
                  <a:lnTo>
                    <a:pt x="4714" y="8537"/>
                  </a:lnTo>
                  <a:lnTo>
                    <a:pt x="5145" y="8422"/>
                  </a:lnTo>
                  <a:lnTo>
                    <a:pt x="5346" y="8336"/>
                  </a:lnTo>
                  <a:lnTo>
                    <a:pt x="5519" y="8221"/>
                  </a:lnTo>
                  <a:lnTo>
                    <a:pt x="5720" y="8077"/>
                  </a:lnTo>
                  <a:lnTo>
                    <a:pt x="5864" y="7876"/>
                  </a:lnTo>
                  <a:lnTo>
                    <a:pt x="5979" y="7675"/>
                  </a:lnTo>
                  <a:lnTo>
                    <a:pt x="6065" y="7502"/>
                  </a:lnTo>
                  <a:lnTo>
                    <a:pt x="6151" y="7301"/>
                  </a:lnTo>
                  <a:lnTo>
                    <a:pt x="6209" y="7100"/>
                  </a:lnTo>
                  <a:lnTo>
                    <a:pt x="6266" y="6697"/>
                  </a:lnTo>
                  <a:lnTo>
                    <a:pt x="6410" y="5950"/>
                  </a:lnTo>
                  <a:lnTo>
                    <a:pt x="6525" y="5232"/>
                  </a:lnTo>
                  <a:lnTo>
                    <a:pt x="6640" y="4484"/>
                  </a:lnTo>
                  <a:lnTo>
                    <a:pt x="6726" y="3737"/>
                  </a:lnTo>
                  <a:lnTo>
                    <a:pt x="6755" y="3536"/>
                  </a:lnTo>
                  <a:lnTo>
                    <a:pt x="6755" y="3363"/>
                  </a:lnTo>
                  <a:lnTo>
                    <a:pt x="6755" y="2990"/>
                  </a:lnTo>
                  <a:lnTo>
                    <a:pt x="6755" y="2932"/>
                  </a:lnTo>
                  <a:lnTo>
                    <a:pt x="6755" y="2817"/>
                  </a:lnTo>
                  <a:lnTo>
                    <a:pt x="6726" y="2731"/>
                  </a:lnTo>
                  <a:lnTo>
                    <a:pt x="6726" y="2501"/>
                  </a:lnTo>
                  <a:lnTo>
                    <a:pt x="6726" y="2271"/>
                  </a:lnTo>
                  <a:lnTo>
                    <a:pt x="6668" y="2070"/>
                  </a:lnTo>
                  <a:lnTo>
                    <a:pt x="6611" y="1840"/>
                  </a:lnTo>
                  <a:lnTo>
                    <a:pt x="6496" y="1495"/>
                  </a:lnTo>
                  <a:lnTo>
                    <a:pt x="6467" y="1467"/>
                  </a:lnTo>
                  <a:lnTo>
                    <a:pt x="6438" y="1409"/>
                  </a:lnTo>
                  <a:lnTo>
                    <a:pt x="6324" y="1208"/>
                  </a:lnTo>
                  <a:lnTo>
                    <a:pt x="6180" y="1064"/>
                  </a:lnTo>
                  <a:lnTo>
                    <a:pt x="6036" y="920"/>
                  </a:lnTo>
                  <a:lnTo>
                    <a:pt x="5892" y="834"/>
                  </a:lnTo>
                  <a:lnTo>
                    <a:pt x="5576" y="691"/>
                  </a:lnTo>
                  <a:lnTo>
                    <a:pt x="5231" y="547"/>
                  </a:lnTo>
                  <a:lnTo>
                    <a:pt x="4340" y="346"/>
                  </a:lnTo>
                  <a:lnTo>
                    <a:pt x="3794" y="231"/>
                  </a:lnTo>
                  <a:lnTo>
                    <a:pt x="3018" y="58"/>
                  </a:lnTo>
                  <a:lnTo>
                    <a:pt x="2702" y="29"/>
                  </a:lnTo>
                  <a:lnTo>
                    <a:pt x="2386" y="1"/>
                  </a:lnTo>
                  <a:close/>
                </a:path>
              </a:pathLst>
            </a:custGeom>
            <a:solidFill>
              <a:srgbClr val="FFFFFF">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7" name="Google Shape;1617;p35"/>
            <p:cNvSpPr/>
            <p:nvPr/>
          </p:nvSpPr>
          <p:spPr>
            <a:xfrm>
              <a:off x="1386425" y="4755475"/>
              <a:ext cx="121450" cy="163125"/>
            </a:xfrm>
            <a:custGeom>
              <a:avLst/>
              <a:gdLst/>
              <a:ahLst/>
              <a:cxnLst/>
              <a:rect l="l" t="t" r="r" b="b"/>
              <a:pathLst>
                <a:path w="4858" h="6525" fill="none" extrusionOk="0">
                  <a:moveTo>
                    <a:pt x="2961" y="6524"/>
                  </a:moveTo>
                  <a:lnTo>
                    <a:pt x="2961" y="6524"/>
                  </a:lnTo>
                  <a:lnTo>
                    <a:pt x="2501" y="6524"/>
                  </a:lnTo>
                  <a:lnTo>
                    <a:pt x="2501" y="6524"/>
                  </a:lnTo>
                  <a:lnTo>
                    <a:pt x="1983" y="6467"/>
                  </a:lnTo>
                  <a:lnTo>
                    <a:pt x="1983" y="6467"/>
                  </a:lnTo>
                  <a:lnTo>
                    <a:pt x="1495" y="6352"/>
                  </a:lnTo>
                  <a:lnTo>
                    <a:pt x="1495" y="6352"/>
                  </a:lnTo>
                  <a:lnTo>
                    <a:pt x="1035" y="6266"/>
                  </a:lnTo>
                  <a:lnTo>
                    <a:pt x="1035" y="6266"/>
                  </a:lnTo>
                  <a:lnTo>
                    <a:pt x="690" y="6179"/>
                  </a:lnTo>
                  <a:lnTo>
                    <a:pt x="345" y="6036"/>
                  </a:lnTo>
                  <a:lnTo>
                    <a:pt x="345" y="6036"/>
                  </a:lnTo>
                  <a:lnTo>
                    <a:pt x="115" y="5892"/>
                  </a:lnTo>
                  <a:lnTo>
                    <a:pt x="58" y="5863"/>
                  </a:lnTo>
                  <a:lnTo>
                    <a:pt x="58" y="5863"/>
                  </a:lnTo>
                  <a:lnTo>
                    <a:pt x="29" y="5777"/>
                  </a:lnTo>
                  <a:lnTo>
                    <a:pt x="29" y="5777"/>
                  </a:lnTo>
                  <a:lnTo>
                    <a:pt x="0" y="5518"/>
                  </a:lnTo>
                  <a:lnTo>
                    <a:pt x="0" y="5518"/>
                  </a:lnTo>
                  <a:lnTo>
                    <a:pt x="0" y="4829"/>
                  </a:lnTo>
                  <a:lnTo>
                    <a:pt x="58" y="4110"/>
                  </a:lnTo>
                  <a:lnTo>
                    <a:pt x="58" y="4110"/>
                  </a:lnTo>
                  <a:lnTo>
                    <a:pt x="144" y="3363"/>
                  </a:lnTo>
                  <a:lnTo>
                    <a:pt x="230" y="2587"/>
                  </a:lnTo>
                  <a:lnTo>
                    <a:pt x="230" y="2587"/>
                  </a:lnTo>
                  <a:lnTo>
                    <a:pt x="374" y="1840"/>
                  </a:lnTo>
                  <a:lnTo>
                    <a:pt x="374" y="1840"/>
                  </a:lnTo>
                  <a:lnTo>
                    <a:pt x="518" y="1207"/>
                  </a:lnTo>
                  <a:lnTo>
                    <a:pt x="518" y="1207"/>
                  </a:lnTo>
                  <a:lnTo>
                    <a:pt x="633" y="719"/>
                  </a:lnTo>
                  <a:lnTo>
                    <a:pt x="633" y="719"/>
                  </a:lnTo>
                  <a:lnTo>
                    <a:pt x="719" y="489"/>
                  </a:lnTo>
                  <a:lnTo>
                    <a:pt x="834" y="288"/>
                  </a:lnTo>
                  <a:lnTo>
                    <a:pt x="834" y="288"/>
                  </a:lnTo>
                  <a:lnTo>
                    <a:pt x="949" y="115"/>
                  </a:lnTo>
                  <a:lnTo>
                    <a:pt x="977" y="86"/>
                  </a:lnTo>
                  <a:lnTo>
                    <a:pt x="977" y="86"/>
                  </a:lnTo>
                  <a:lnTo>
                    <a:pt x="1064" y="29"/>
                  </a:lnTo>
                  <a:lnTo>
                    <a:pt x="1064" y="29"/>
                  </a:lnTo>
                  <a:lnTo>
                    <a:pt x="1236" y="0"/>
                  </a:lnTo>
                  <a:lnTo>
                    <a:pt x="1236" y="0"/>
                  </a:lnTo>
                  <a:lnTo>
                    <a:pt x="1523" y="29"/>
                  </a:lnTo>
                  <a:lnTo>
                    <a:pt x="1840" y="58"/>
                  </a:lnTo>
                  <a:lnTo>
                    <a:pt x="1840" y="58"/>
                  </a:lnTo>
                  <a:lnTo>
                    <a:pt x="2587" y="201"/>
                  </a:lnTo>
                  <a:lnTo>
                    <a:pt x="2587" y="201"/>
                  </a:lnTo>
                  <a:lnTo>
                    <a:pt x="3938" y="489"/>
                  </a:lnTo>
                  <a:lnTo>
                    <a:pt x="3938" y="489"/>
                  </a:lnTo>
                  <a:lnTo>
                    <a:pt x="4168" y="546"/>
                  </a:lnTo>
                  <a:lnTo>
                    <a:pt x="4398" y="632"/>
                  </a:lnTo>
                  <a:lnTo>
                    <a:pt x="4398" y="632"/>
                  </a:lnTo>
                  <a:lnTo>
                    <a:pt x="4570" y="747"/>
                  </a:lnTo>
                  <a:lnTo>
                    <a:pt x="4570" y="747"/>
                  </a:lnTo>
                  <a:lnTo>
                    <a:pt x="4627" y="834"/>
                  </a:lnTo>
                  <a:lnTo>
                    <a:pt x="4656" y="862"/>
                  </a:lnTo>
                  <a:lnTo>
                    <a:pt x="4656" y="862"/>
                  </a:lnTo>
                  <a:lnTo>
                    <a:pt x="4742" y="1035"/>
                  </a:lnTo>
                  <a:lnTo>
                    <a:pt x="4800" y="1236"/>
                  </a:lnTo>
                  <a:lnTo>
                    <a:pt x="4800" y="1236"/>
                  </a:lnTo>
                  <a:lnTo>
                    <a:pt x="4857" y="1495"/>
                  </a:lnTo>
                  <a:lnTo>
                    <a:pt x="4857" y="1495"/>
                  </a:lnTo>
                  <a:lnTo>
                    <a:pt x="4857" y="1610"/>
                  </a:lnTo>
                  <a:lnTo>
                    <a:pt x="4857" y="1610"/>
                  </a:lnTo>
                  <a:lnTo>
                    <a:pt x="4857" y="2357"/>
                  </a:lnTo>
                  <a:lnTo>
                    <a:pt x="4800" y="3104"/>
                  </a:lnTo>
                  <a:lnTo>
                    <a:pt x="4800" y="3104"/>
                  </a:lnTo>
                  <a:lnTo>
                    <a:pt x="4800" y="3219"/>
                  </a:lnTo>
                  <a:lnTo>
                    <a:pt x="4800" y="3219"/>
                  </a:lnTo>
                  <a:lnTo>
                    <a:pt x="4714" y="3938"/>
                  </a:lnTo>
                  <a:lnTo>
                    <a:pt x="4714" y="3938"/>
                  </a:lnTo>
                  <a:lnTo>
                    <a:pt x="4570" y="4656"/>
                  </a:lnTo>
                  <a:lnTo>
                    <a:pt x="4570" y="4656"/>
                  </a:lnTo>
                  <a:lnTo>
                    <a:pt x="4484" y="5288"/>
                  </a:lnTo>
                  <a:lnTo>
                    <a:pt x="4484" y="5288"/>
                  </a:lnTo>
                  <a:lnTo>
                    <a:pt x="4398" y="5835"/>
                  </a:lnTo>
                  <a:lnTo>
                    <a:pt x="4398" y="5835"/>
                  </a:lnTo>
                  <a:lnTo>
                    <a:pt x="4283" y="6179"/>
                  </a:lnTo>
                  <a:lnTo>
                    <a:pt x="4283" y="6179"/>
                  </a:lnTo>
                  <a:lnTo>
                    <a:pt x="4168" y="6323"/>
                  </a:lnTo>
                  <a:lnTo>
                    <a:pt x="4139" y="6352"/>
                  </a:lnTo>
                  <a:lnTo>
                    <a:pt x="4139" y="6352"/>
                  </a:lnTo>
                  <a:lnTo>
                    <a:pt x="4024" y="6409"/>
                  </a:lnTo>
                  <a:lnTo>
                    <a:pt x="4024" y="6409"/>
                  </a:lnTo>
                  <a:lnTo>
                    <a:pt x="3765" y="6438"/>
                  </a:lnTo>
                  <a:lnTo>
                    <a:pt x="3507" y="6496"/>
                  </a:lnTo>
                  <a:lnTo>
                    <a:pt x="3507" y="6496"/>
                  </a:lnTo>
                  <a:lnTo>
                    <a:pt x="3277" y="6524"/>
                  </a:lnTo>
                  <a:lnTo>
                    <a:pt x="3018" y="6524"/>
                  </a:lnTo>
                  <a:lnTo>
                    <a:pt x="3018" y="6524"/>
                  </a:lnTo>
                  <a:lnTo>
                    <a:pt x="2961" y="6524"/>
                  </a:lnTo>
                </a:path>
              </a:pathLst>
            </a:custGeom>
            <a:solidFill>
              <a:srgbClr val="FFFFFF">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8" name="Google Shape;1618;p35"/>
            <p:cNvSpPr/>
            <p:nvPr/>
          </p:nvSpPr>
          <p:spPr>
            <a:xfrm>
              <a:off x="1363425" y="4726000"/>
              <a:ext cx="168875" cy="216300"/>
            </a:xfrm>
            <a:custGeom>
              <a:avLst/>
              <a:gdLst/>
              <a:ahLst/>
              <a:cxnLst/>
              <a:rect l="l" t="t" r="r" b="b"/>
              <a:pathLst>
                <a:path w="6755" h="8652" fill="none" extrusionOk="0">
                  <a:moveTo>
                    <a:pt x="2386" y="1"/>
                  </a:moveTo>
                  <a:lnTo>
                    <a:pt x="2386" y="1"/>
                  </a:lnTo>
                  <a:lnTo>
                    <a:pt x="2300" y="1"/>
                  </a:lnTo>
                  <a:lnTo>
                    <a:pt x="2300" y="1"/>
                  </a:lnTo>
                  <a:lnTo>
                    <a:pt x="2070" y="1"/>
                  </a:lnTo>
                  <a:lnTo>
                    <a:pt x="1811" y="58"/>
                  </a:lnTo>
                  <a:lnTo>
                    <a:pt x="1811" y="58"/>
                  </a:lnTo>
                  <a:lnTo>
                    <a:pt x="1524" y="173"/>
                  </a:lnTo>
                  <a:lnTo>
                    <a:pt x="1524" y="173"/>
                  </a:lnTo>
                  <a:lnTo>
                    <a:pt x="1265" y="317"/>
                  </a:lnTo>
                  <a:lnTo>
                    <a:pt x="1265" y="317"/>
                  </a:lnTo>
                  <a:lnTo>
                    <a:pt x="1093" y="489"/>
                  </a:lnTo>
                  <a:lnTo>
                    <a:pt x="920" y="662"/>
                  </a:lnTo>
                  <a:lnTo>
                    <a:pt x="805" y="892"/>
                  </a:lnTo>
                  <a:lnTo>
                    <a:pt x="719" y="1122"/>
                  </a:lnTo>
                  <a:lnTo>
                    <a:pt x="719" y="1122"/>
                  </a:lnTo>
                  <a:lnTo>
                    <a:pt x="575" y="1495"/>
                  </a:lnTo>
                  <a:lnTo>
                    <a:pt x="575" y="1495"/>
                  </a:lnTo>
                  <a:lnTo>
                    <a:pt x="460" y="1984"/>
                  </a:lnTo>
                  <a:lnTo>
                    <a:pt x="460" y="1984"/>
                  </a:lnTo>
                  <a:lnTo>
                    <a:pt x="317" y="2731"/>
                  </a:lnTo>
                  <a:lnTo>
                    <a:pt x="317" y="2731"/>
                  </a:lnTo>
                  <a:lnTo>
                    <a:pt x="202" y="3421"/>
                  </a:lnTo>
                  <a:lnTo>
                    <a:pt x="202" y="3421"/>
                  </a:lnTo>
                  <a:lnTo>
                    <a:pt x="115" y="4226"/>
                  </a:lnTo>
                  <a:lnTo>
                    <a:pt x="115" y="4226"/>
                  </a:lnTo>
                  <a:lnTo>
                    <a:pt x="58" y="4973"/>
                  </a:lnTo>
                  <a:lnTo>
                    <a:pt x="58" y="4973"/>
                  </a:lnTo>
                  <a:lnTo>
                    <a:pt x="1" y="5720"/>
                  </a:lnTo>
                  <a:lnTo>
                    <a:pt x="1" y="5720"/>
                  </a:lnTo>
                  <a:lnTo>
                    <a:pt x="1" y="6467"/>
                  </a:lnTo>
                  <a:lnTo>
                    <a:pt x="1" y="6467"/>
                  </a:lnTo>
                  <a:lnTo>
                    <a:pt x="29" y="6927"/>
                  </a:lnTo>
                  <a:lnTo>
                    <a:pt x="58" y="7157"/>
                  </a:lnTo>
                  <a:lnTo>
                    <a:pt x="144" y="7358"/>
                  </a:lnTo>
                  <a:lnTo>
                    <a:pt x="144" y="7358"/>
                  </a:lnTo>
                  <a:lnTo>
                    <a:pt x="202" y="7502"/>
                  </a:lnTo>
                  <a:lnTo>
                    <a:pt x="317" y="7646"/>
                  </a:lnTo>
                  <a:lnTo>
                    <a:pt x="317" y="7646"/>
                  </a:lnTo>
                  <a:lnTo>
                    <a:pt x="403" y="7732"/>
                  </a:lnTo>
                  <a:lnTo>
                    <a:pt x="403" y="7732"/>
                  </a:lnTo>
                  <a:lnTo>
                    <a:pt x="547" y="7876"/>
                  </a:lnTo>
                  <a:lnTo>
                    <a:pt x="547" y="7876"/>
                  </a:lnTo>
                  <a:lnTo>
                    <a:pt x="719" y="7991"/>
                  </a:lnTo>
                  <a:lnTo>
                    <a:pt x="920" y="8106"/>
                  </a:lnTo>
                  <a:lnTo>
                    <a:pt x="920" y="8106"/>
                  </a:lnTo>
                  <a:lnTo>
                    <a:pt x="1265" y="8249"/>
                  </a:lnTo>
                  <a:lnTo>
                    <a:pt x="1610" y="8336"/>
                  </a:lnTo>
                  <a:lnTo>
                    <a:pt x="1610" y="8336"/>
                  </a:lnTo>
                  <a:lnTo>
                    <a:pt x="2041" y="8451"/>
                  </a:lnTo>
                  <a:lnTo>
                    <a:pt x="2443" y="8537"/>
                  </a:lnTo>
                  <a:lnTo>
                    <a:pt x="2443" y="8537"/>
                  </a:lnTo>
                  <a:lnTo>
                    <a:pt x="2788" y="8594"/>
                  </a:lnTo>
                  <a:lnTo>
                    <a:pt x="3133" y="8623"/>
                  </a:lnTo>
                  <a:lnTo>
                    <a:pt x="3133" y="8623"/>
                  </a:lnTo>
                  <a:lnTo>
                    <a:pt x="3708" y="8652"/>
                  </a:lnTo>
                  <a:lnTo>
                    <a:pt x="3708" y="8652"/>
                  </a:lnTo>
                  <a:lnTo>
                    <a:pt x="3995" y="8652"/>
                  </a:lnTo>
                  <a:lnTo>
                    <a:pt x="3995" y="8652"/>
                  </a:lnTo>
                  <a:lnTo>
                    <a:pt x="4369" y="8623"/>
                  </a:lnTo>
                  <a:lnTo>
                    <a:pt x="4714" y="8537"/>
                  </a:lnTo>
                  <a:lnTo>
                    <a:pt x="4714" y="8537"/>
                  </a:lnTo>
                  <a:lnTo>
                    <a:pt x="5145" y="8422"/>
                  </a:lnTo>
                  <a:lnTo>
                    <a:pt x="5145" y="8422"/>
                  </a:lnTo>
                  <a:lnTo>
                    <a:pt x="5346" y="8336"/>
                  </a:lnTo>
                  <a:lnTo>
                    <a:pt x="5519" y="8221"/>
                  </a:lnTo>
                  <a:lnTo>
                    <a:pt x="5519" y="8221"/>
                  </a:lnTo>
                  <a:lnTo>
                    <a:pt x="5720" y="8077"/>
                  </a:lnTo>
                  <a:lnTo>
                    <a:pt x="5864" y="7876"/>
                  </a:lnTo>
                  <a:lnTo>
                    <a:pt x="5864" y="7876"/>
                  </a:lnTo>
                  <a:lnTo>
                    <a:pt x="5979" y="7675"/>
                  </a:lnTo>
                  <a:lnTo>
                    <a:pt x="6065" y="7502"/>
                  </a:lnTo>
                  <a:lnTo>
                    <a:pt x="6065" y="7502"/>
                  </a:lnTo>
                  <a:lnTo>
                    <a:pt x="6151" y="7301"/>
                  </a:lnTo>
                  <a:lnTo>
                    <a:pt x="6209" y="7100"/>
                  </a:lnTo>
                  <a:lnTo>
                    <a:pt x="6266" y="6697"/>
                  </a:lnTo>
                  <a:lnTo>
                    <a:pt x="6266" y="6697"/>
                  </a:lnTo>
                  <a:lnTo>
                    <a:pt x="6410" y="5950"/>
                  </a:lnTo>
                  <a:lnTo>
                    <a:pt x="6410" y="5950"/>
                  </a:lnTo>
                  <a:lnTo>
                    <a:pt x="6525" y="5232"/>
                  </a:lnTo>
                  <a:lnTo>
                    <a:pt x="6525" y="5232"/>
                  </a:lnTo>
                  <a:lnTo>
                    <a:pt x="6640" y="4484"/>
                  </a:lnTo>
                  <a:lnTo>
                    <a:pt x="6640" y="4484"/>
                  </a:lnTo>
                  <a:lnTo>
                    <a:pt x="6726" y="3737"/>
                  </a:lnTo>
                  <a:lnTo>
                    <a:pt x="6726" y="3737"/>
                  </a:lnTo>
                  <a:lnTo>
                    <a:pt x="6755" y="3536"/>
                  </a:lnTo>
                  <a:lnTo>
                    <a:pt x="6755" y="3536"/>
                  </a:lnTo>
                  <a:lnTo>
                    <a:pt x="6755" y="3363"/>
                  </a:lnTo>
                  <a:lnTo>
                    <a:pt x="6755" y="3363"/>
                  </a:lnTo>
                  <a:lnTo>
                    <a:pt x="6755" y="2990"/>
                  </a:lnTo>
                  <a:lnTo>
                    <a:pt x="6755" y="2932"/>
                  </a:lnTo>
                  <a:lnTo>
                    <a:pt x="6755" y="2932"/>
                  </a:lnTo>
                  <a:lnTo>
                    <a:pt x="6755" y="2817"/>
                  </a:lnTo>
                  <a:lnTo>
                    <a:pt x="6726" y="2731"/>
                  </a:lnTo>
                  <a:lnTo>
                    <a:pt x="6726" y="2731"/>
                  </a:lnTo>
                  <a:lnTo>
                    <a:pt x="6726" y="2731"/>
                  </a:lnTo>
                  <a:lnTo>
                    <a:pt x="6726" y="2501"/>
                  </a:lnTo>
                  <a:lnTo>
                    <a:pt x="6726" y="2271"/>
                  </a:lnTo>
                  <a:lnTo>
                    <a:pt x="6668" y="2070"/>
                  </a:lnTo>
                  <a:lnTo>
                    <a:pt x="6611" y="1840"/>
                  </a:lnTo>
                  <a:lnTo>
                    <a:pt x="6611" y="1840"/>
                  </a:lnTo>
                  <a:lnTo>
                    <a:pt x="6496" y="1495"/>
                  </a:lnTo>
                  <a:lnTo>
                    <a:pt x="6467" y="1467"/>
                  </a:lnTo>
                  <a:lnTo>
                    <a:pt x="6438" y="1409"/>
                  </a:lnTo>
                  <a:lnTo>
                    <a:pt x="6438" y="1409"/>
                  </a:lnTo>
                  <a:lnTo>
                    <a:pt x="6324" y="1208"/>
                  </a:lnTo>
                  <a:lnTo>
                    <a:pt x="6180" y="1064"/>
                  </a:lnTo>
                  <a:lnTo>
                    <a:pt x="6180" y="1064"/>
                  </a:lnTo>
                  <a:lnTo>
                    <a:pt x="6036" y="920"/>
                  </a:lnTo>
                  <a:lnTo>
                    <a:pt x="5892" y="834"/>
                  </a:lnTo>
                  <a:lnTo>
                    <a:pt x="5892" y="834"/>
                  </a:lnTo>
                  <a:lnTo>
                    <a:pt x="5576" y="691"/>
                  </a:lnTo>
                  <a:lnTo>
                    <a:pt x="5576" y="691"/>
                  </a:lnTo>
                  <a:lnTo>
                    <a:pt x="5231" y="547"/>
                  </a:lnTo>
                  <a:lnTo>
                    <a:pt x="5231" y="547"/>
                  </a:lnTo>
                  <a:lnTo>
                    <a:pt x="4340" y="346"/>
                  </a:lnTo>
                  <a:lnTo>
                    <a:pt x="4340" y="346"/>
                  </a:lnTo>
                  <a:lnTo>
                    <a:pt x="3794" y="231"/>
                  </a:lnTo>
                  <a:lnTo>
                    <a:pt x="3794" y="231"/>
                  </a:lnTo>
                  <a:lnTo>
                    <a:pt x="3018" y="58"/>
                  </a:lnTo>
                  <a:lnTo>
                    <a:pt x="3018" y="58"/>
                  </a:lnTo>
                  <a:lnTo>
                    <a:pt x="2702" y="29"/>
                  </a:lnTo>
                  <a:lnTo>
                    <a:pt x="2386" y="1"/>
                  </a:lnTo>
                </a:path>
              </a:pathLst>
            </a:custGeom>
            <a:solidFill>
              <a:srgbClr val="FFFFFF">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19" name="Google Shape;1619;p35"/>
          <p:cNvGrpSpPr/>
          <p:nvPr/>
        </p:nvGrpSpPr>
        <p:grpSpPr>
          <a:xfrm rot="10185544">
            <a:off x="7321916" y="-603056"/>
            <a:ext cx="2548017" cy="1605918"/>
            <a:chOff x="993400" y="3791925"/>
            <a:chExt cx="993000" cy="625850"/>
          </a:xfrm>
        </p:grpSpPr>
        <p:sp>
          <p:nvSpPr>
            <p:cNvPr id="1620" name="Google Shape;1620;p35"/>
            <p:cNvSpPr/>
            <p:nvPr/>
          </p:nvSpPr>
          <p:spPr>
            <a:xfrm>
              <a:off x="1356250" y="3893250"/>
              <a:ext cx="92700" cy="53900"/>
            </a:xfrm>
            <a:custGeom>
              <a:avLst/>
              <a:gdLst/>
              <a:ahLst/>
              <a:cxnLst/>
              <a:rect l="l" t="t" r="r" b="b"/>
              <a:pathLst>
                <a:path w="3708" h="2156" extrusionOk="0">
                  <a:moveTo>
                    <a:pt x="3018" y="0"/>
                  </a:moveTo>
                  <a:lnTo>
                    <a:pt x="2874" y="29"/>
                  </a:lnTo>
                  <a:lnTo>
                    <a:pt x="2730" y="86"/>
                  </a:lnTo>
                  <a:lnTo>
                    <a:pt x="2443" y="259"/>
                  </a:lnTo>
                  <a:lnTo>
                    <a:pt x="2041" y="460"/>
                  </a:lnTo>
                  <a:lnTo>
                    <a:pt x="1610" y="661"/>
                  </a:lnTo>
                  <a:lnTo>
                    <a:pt x="1207" y="805"/>
                  </a:lnTo>
                  <a:lnTo>
                    <a:pt x="805" y="977"/>
                  </a:lnTo>
                  <a:lnTo>
                    <a:pt x="517" y="1150"/>
                  </a:lnTo>
                  <a:lnTo>
                    <a:pt x="374" y="1236"/>
                  </a:lnTo>
                  <a:lnTo>
                    <a:pt x="230" y="1322"/>
                  </a:lnTo>
                  <a:lnTo>
                    <a:pt x="115" y="1408"/>
                  </a:lnTo>
                  <a:lnTo>
                    <a:pt x="29" y="1495"/>
                  </a:lnTo>
                  <a:lnTo>
                    <a:pt x="0" y="1638"/>
                  </a:lnTo>
                  <a:lnTo>
                    <a:pt x="0" y="1782"/>
                  </a:lnTo>
                  <a:lnTo>
                    <a:pt x="29" y="1926"/>
                  </a:lnTo>
                  <a:lnTo>
                    <a:pt x="115" y="2041"/>
                  </a:lnTo>
                  <a:lnTo>
                    <a:pt x="230" y="2127"/>
                  </a:lnTo>
                  <a:lnTo>
                    <a:pt x="374" y="2156"/>
                  </a:lnTo>
                  <a:lnTo>
                    <a:pt x="460" y="2156"/>
                  </a:lnTo>
                  <a:lnTo>
                    <a:pt x="604" y="2127"/>
                  </a:lnTo>
                  <a:lnTo>
                    <a:pt x="776" y="2098"/>
                  </a:lnTo>
                  <a:lnTo>
                    <a:pt x="1121" y="2012"/>
                  </a:lnTo>
                  <a:lnTo>
                    <a:pt x="1437" y="1868"/>
                  </a:lnTo>
                  <a:lnTo>
                    <a:pt x="1753" y="1753"/>
                  </a:lnTo>
                  <a:lnTo>
                    <a:pt x="2529" y="1495"/>
                  </a:lnTo>
                  <a:lnTo>
                    <a:pt x="2874" y="1351"/>
                  </a:lnTo>
                  <a:lnTo>
                    <a:pt x="3047" y="1265"/>
                  </a:lnTo>
                  <a:lnTo>
                    <a:pt x="3133" y="1236"/>
                  </a:lnTo>
                  <a:lnTo>
                    <a:pt x="3133" y="1207"/>
                  </a:lnTo>
                  <a:lnTo>
                    <a:pt x="3075" y="1207"/>
                  </a:lnTo>
                  <a:lnTo>
                    <a:pt x="3219" y="1178"/>
                  </a:lnTo>
                  <a:lnTo>
                    <a:pt x="3363" y="1150"/>
                  </a:lnTo>
                  <a:lnTo>
                    <a:pt x="3478" y="1092"/>
                  </a:lnTo>
                  <a:lnTo>
                    <a:pt x="3564" y="1006"/>
                  </a:lnTo>
                  <a:lnTo>
                    <a:pt x="3621" y="920"/>
                  </a:lnTo>
                  <a:lnTo>
                    <a:pt x="3679" y="805"/>
                  </a:lnTo>
                  <a:lnTo>
                    <a:pt x="3708" y="719"/>
                  </a:lnTo>
                  <a:lnTo>
                    <a:pt x="3708" y="604"/>
                  </a:lnTo>
                  <a:lnTo>
                    <a:pt x="3708" y="489"/>
                  </a:lnTo>
                  <a:lnTo>
                    <a:pt x="3679" y="374"/>
                  </a:lnTo>
                  <a:lnTo>
                    <a:pt x="3621" y="259"/>
                  </a:lnTo>
                  <a:lnTo>
                    <a:pt x="3564" y="172"/>
                  </a:lnTo>
                  <a:lnTo>
                    <a:pt x="3478" y="115"/>
                  </a:lnTo>
                  <a:lnTo>
                    <a:pt x="3392" y="58"/>
                  </a:lnTo>
                  <a:lnTo>
                    <a:pt x="3248" y="0"/>
                  </a:lnTo>
                  <a:close/>
                </a:path>
              </a:pathLst>
            </a:custGeom>
            <a:solidFill>
              <a:srgbClr val="FFFFFF">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1" name="Google Shape;1621;p35"/>
            <p:cNvSpPr/>
            <p:nvPr/>
          </p:nvSpPr>
          <p:spPr>
            <a:xfrm>
              <a:off x="1356250" y="3893250"/>
              <a:ext cx="92700" cy="53900"/>
            </a:xfrm>
            <a:custGeom>
              <a:avLst/>
              <a:gdLst/>
              <a:ahLst/>
              <a:cxnLst/>
              <a:rect l="l" t="t" r="r" b="b"/>
              <a:pathLst>
                <a:path w="3708" h="2156" fill="none" extrusionOk="0">
                  <a:moveTo>
                    <a:pt x="3104" y="0"/>
                  </a:moveTo>
                  <a:lnTo>
                    <a:pt x="3104" y="0"/>
                  </a:lnTo>
                  <a:lnTo>
                    <a:pt x="3018" y="0"/>
                  </a:lnTo>
                  <a:lnTo>
                    <a:pt x="3018" y="0"/>
                  </a:lnTo>
                  <a:lnTo>
                    <a:pt x="2874" y="29"/>
                  </a:lnTo>
                  <a:lnTo>
                    <a:pt x="2730" y="86"/>
                  </a:lnTo>
                  <a:lnTo>
                    <a:pt x="2443" y="259"/>
                  </a:lnTo>
                  <a:lnTo>
                    <a:pt x="2443" y="259"/>
                  </a:lnTo>
                  <a:lnTo>
                    <a:pt x="2041" y="460"/>
                  </a:lnTo>
                  <a:lnTo>
                    <a:pt x="1610" y="661"/>
                  </a:lnTo>
                  <a:lnTo>
                    <a:pt x="1610" y="661"/>
                  </a:lnTo>
                  <a:lnTo>
                    <a:pt x="1207" y="805"/>
                  </a:lnTo>
                  <a:lnTo>
                    <a:pt x="805" y="977"/>
                  </a:lnTo>
                  <a:lnTo>
                    <a:pt x="805" y="977"/>
                  </a:lnTo>
                  <a:lnTo>
                    <a:pt x="517" y="1150"/>
                  </a:lnTo>
                  <a:lnTo>
                    <a:pt x="374" y="1236"/>
                  </a:lnTo>
                  <a:lnTo>
                    <a:pt x="230" y="1322"/>
                  </a:lnTo>
                  <a:lnTo>
                    <a:pt x="230" y="1322"/>
                  </a:lnTo>
                  <a:lnTo>
                    <a:pt x="115" y="1408"/>
                  </a:lnTo>
                  <a:lnTo>
                    <a:pt x="29" y="1495"/>
                  </a:lnTo>
                  <a:lnTo>
                    <a:pt x="0" y="1638"/>
                  </a:lnTo>
                  <a:lnTo>
                    <a:pt x="0" y="1782"/>
                  </a:lnTo>
                  <a:lnTo>
                    <a:pt x="29" y="1926"/>
                  </a:lnTo>
                  <a:lnTo>
                    <a:pt x="115" y="2041"/>
                  </a:lnTo>
                  <a:lnTo>
                    <a:pt x="230" y="2127"/>
                  </a:lnTo>
                  <a:lnTo>
                    <a:pt x="374" y="2156"/>
                  </a:lnTo>
                  <a:lnTo>
                    <a:pt x="374" y="2156"/>
                  </a:lnTo>
                  <a:lnTo>
                    <a:pt x="460" y="2156"/>
                  </a:lnTo>
                  <a:lnTo>
                    <a:pt x="460" y="2156"/>
                  </a:lnTo>
                  <a:lnTo>
                    <a:pt x="604" y="2127"/>
                  </a:lnTo>
                  <a:lnTo>
                    <a:pt x="776" y="2098"/>
                  </a:lnTo>
                  <a:lnTo>
                    <a:pt x="1121" y="2012"/>
                  </a:lnTo>
                  <a:lnTo>
                    <a:pt x="1437" y="1868"/>
                  </a:lnTo>
                  <a:lnTo>
                    <a:pt x="1753" y="1753"/>
                  </a:lnTo>
                  <a:lnTo>
                    <a:pt x="1753" y="1753"/>
                  </a:lnTo>
                  <a:lnTo>
                    <a:pt x="2529" y="1495"/>
                  </a:lnTo>
                  <a:lnTo>
                    <a:pt x="2529" y="1495"/>
                  </a:lnTo>
                  <a:lnTo>
                    <a:pt x="2874" y="1351"/>
                  </a:lnTo>
                  <a:lnTo>
                    <a:pt x="2874" y="1351"/>
                  </a:lnTo>
                  <a:lnTo>
                    <a:pt x="2874" y="1351"/>
                  </a:lnTo>
                  <a:lnTo>
                    <a:pt x="2874" y="1351"/>
                  </a:lnTo>
                  <a:lnTo>
                    <a:pt x="3047" y="1265"/>
                  </a:lnTo>
                  <a:lnTo>
                    <a:pt x="3047" y="1265"/>
                  </a:lnTo>
                  <a:lnTo>
                    <a:pt x="3133" y="1236"/>
                  </a:lnTo>
                  <a:lnTo>
                    <a:pt x="3133" y="1207"/>
                  </a:lnTo>
                  <a:lnTo>
                    <a:pt x="3075" y="1207"/>
                  </a:lnTo>
                  <a:lnTo>
                    <a:pt x="3075" y="1207"/>
                  </a:lnTo>
                  <a:lnTo>
                    <a:pt x="3075" y="1207"/>
                  </a:lnTo>
                  <a:lnTo>
                    <a:pt x="3075" y="1207"/>
                  </a:lnTo>
                  <a:lnTo>
                    <a:pt x="3219" y="1178"/>
                  </a:lnTo>
                  <a:lnTo>
                    <a:pt x="3363" y="1150"/>
                  </a:lnTo>
                  <a:lnTo>
                    <a:pt x="3478" y="1092"/>
                  </a:lnTo>
                  <a:lnTo>
                    <a:pt x="3564" y="1006"/>
                  </a:lnTo>
                  <a:lnTo>
                    <a:pt x="3621" y="920"/>
                  </a:lnTo>
                  <a:lnTo>
                    <a:pt x="3679" y="805"/>
                  </a:lnTo>
                  <a:lnTo>
                    <a:pt x="3708" y="719"/>
                  </a:lnTo>
                  <a:lnTo>
                    <a:pt x="3708" y="604"/>
                  </a:lnTo>
                  <a:lnTo>
                    <a:pt x="3708" y="489"/>
                  </a:lnTo>
                  <a:lnTo>
                    <a:pt x="3679" y="374"/>
                  </a:lnTo>
                  <a:lnTo>
                    <a:pt x="3621" y="259"/>
                  </a:lnTo>
                  <a:lnTo>
                    <a:pt x="3564" y="172"/>
                  </a:lnTo>
                  <a:lnTo>
                    <a:pt x="3478" y="115"/>
                  </a:lnTo>
                  <a:lnTo>
                    <a:pt x="3392" y="58"/>
                  </a:lnTo>
                  <a:lnTo>
                    <a:pt x="3248" y="0"/>
                  </a:lnTo>
                  <a:lnTo>
                    <a:pt x="3104" y="0"/>
                  </a:lnTo>
                </a:path>
              </a:pathLst>
            </a:custGeom>
            <a:solidFill>
              <a:srgbClr val="FFFFFF">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2" name="Google Shape;1622;p35"/>
            <p:cNvSpPr/>
            <p:nvPr/>
          </p:nvSpPr>
          <p:spPr>
            <a:xfrm>
              <a:off x="1175900" y="3819225"/>
              <a:ext cx="81925" cy="50325"/>
            </a:xfrm>
            <a:custGeom>
              <a:avLst/>
              <a:gdLst/>
              <a:ahLst/>
              <a:cxnLst/>
              <a:rect l="l" t="t" r="r" b="b"/>
              <a:pathLst>
                <a:path w="3277" h="2013" extrusionOk="0">
                  <a:moveTo>
                    <a:pt x="2759" y="1"/>
                  </a:moveTo>
                  <a:lnTo>
                    <a:pt x="2558" y="29"/>
                  </a:lnTo>
                  <a:lnTo>
                    <a:pt x="2414" y="87"/>
                  </a:lnTo>
                  <a:lnTo>
                    <a:pt x="2271" y="173"/>
                  </a:lnTo>
                  <a:lnTo>
                    <a:pt x="2127" y="288"/>
                  </a:lnTo>
                  <a:lnTo>
                    <a:pt x="1955" y="403"/>
                  </a:lnTo>
                  <a:lnTo>
                    <a:pt x="1782" y="489"/>
                  </a:lnTo>
                  <a:lnTo>
                    <a:pt x="1466" y="662"/>
                  </a:lnTo>
                  <a:lnTo>
                    <a:pt x="805" y="1093"/>
                  </a:lnTo>
                  <a:lnTo>
                    <a:pt x="489" y="1294"/>
                  </a:lnTo>
                  <a:lnTo>
                    <a:pt x="144" y="1495"/>
                  </a:lnTo>
                  <a:lnTo>
                    <a:pt x="86" y="1553"/>
                  </a:lnTo>
                  <a:lnTo>
                    <a:pt x="29" y="1610"/>
                  </a:lnTo>
                  <a:lnTo>
                    <a:pt x="0" y="1668"/>
                  </a:lnTo>
                  <a:lnTo>
                    <a:pt x="0" y="1754"/>
                  </a:lnTo>
                  <a:lnTo>
                    <a:pt x="0" y="1840"/>
                  </a:lnTo>
                  <a:lnTo>
                    <a:pt x="29" y="1898"/>
                  </a:lnTo>
                  <a:lnTo>
                    <a:pt x="86" y="1955"/>
                  </a:lnTo>
                  <a:lnTo>
                    <a:pt x="173" y="1984"/>
                  </a:lnTo>
                  <a:lnTo>
                    <a:pt x="288" y="2013"/>
                  </a:lnTo>
                  <a:lnTo>
                    <a:pt x="431" y="2013"/>
                  </a:lnTo>
                  <a:lnTo>
                    <a:pt x="719" y="1984"/>
                  </a:lnTo>
                  <a:lnTo>
                    <a:pt x="1006" y="1926"/>
                  </a:lnTo>
                  <a:lnTo>
                    <a:pt x="1523" y="1725"/>
                  </a:lnTo>
                  <a:lnTo>
                    <a:pt x="1955" y="1553"/>
                  </a:lnTo>
                  <a:lnTo>
                    <a:pt x="2386" y="1380"/>
                  </a:lnTo>
                  <a:lnTo>
                    <a:pt x="2673" y="1237"/>
                  </a:lnTo>
                  <a:lnTo>
                    <a:pt x="2960" y="1093"/>
                  </a:lnTo>
                  <a:lnTo>
                    <a:pt x="3047" y="1064"/>
                  </a:lnTo>
                  <a:lnTo>
                    <a:pt x="3104" y="978"/>
                  </a:lnTo>
                  <a:lnTo>
                    <a:pt x="3219" y="834"/>
                  </a:lnTo>
                  <a:lnTo>
                    <a:pt x="3277" y="662"/>
                  </a:lnTo>
                  <a:lnTo>
                    <a:pt x="3277" y="461"/>
                  </a:lnTo>
                  <a:lnTo>
                    <a:pt x="3219" y="288"/>
                  </a:lnTo>
                  <a:lnTo>
                    <a:pt x="3133" y="144"/>
                  </a:lnTo>
                  <a:lnTo>
                    <a:pt x="3047" y="87"/>
                  </a:lnTo>
                  <a:lnTo>
                    <a:pt x="2960" y="29"/>
                  </a:lnTo>
                  <a:lnTo>
                    <a:pt x="2874" y="1"/>
                  </a:lnTo>
                  <a:close/>
                </a:path>
              </a:pathLst>
            </a:custGeom>
            <a:solidFill>
              <a:srgbClr val="FFFFFF">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3" name="Google Shape;1623;p35"/>
            <p:cNvSpPr/>
            <p:nvPr/>
          </p:nvSpPr>
          <p:spPr>
            <a:xfrm>
              <a:off x="1175900" y="3819225"/>
              <a:ext cx="81925" cy="50325"/>
            </a:xfrm>
            <a:custGeom>
              <a:avLst/>
              <a:gdLst/>
              <a:ahLst/>
              <a:cxnLst/>
              <a:rect l="l" t="t" r="r" b="b"/>
              <a:pathLst>
                <a:path w="3277" h="2013" fill="none" extrusionOk="0">
                  <a:moveTo>
                    <a:pt x="2788" y="1"/>
                  </a:moveTo>
                  <a:lnTo>
                    <a:pt x="2788" y="1"/>
                  </a:lnTo>
                  <a:lnTo>
                    <a:pt x="2759" y="1"/>
                  </a:lnTo>
                  <a:lnTo>
                    <a:pt x="2759" y="1"/>
                  </a:lnTo>
                  <a:lnTo>
                    <a:pt x="2558" y="29"/>
                  </a:lnTo>
                  <a:lnTo>
                    <a:pt x="2414" y="87"/>
                  </a:lnTo>
                  <a:lnTo>
                    <a:pt x="2271" y="173"/>
                  </a:lnTo>
                  <a:lnTo>
                    <a:pt x="2127" y="288"/>
                  </a:lnTo>
                  <a:lnTo>
                    <a:pt x="2127" y="288"/>
                  </a:lnTo>
                  <a:lnTo>
                    <a:pt x="1955" y="403"/>
                  </a:lnTo>
                  <a:lnTo>
                    <a:pt x="1782" y="489"/>
                  </a:lnTo>
                  <a:lnTo>
                    <a:pt x="1466" y="662"/>
                  </a:lnTo>
                  <a:lnTo>
                    <a:pt x="1466" y="662"/>
                  </a:lnTo>
                  <a:lnTo>
                    <a:pt x="805" y="1093"/>
                  </a:lnTo>
                  <a:lnTo>
                    <a:pt x="489" y="1294"/>
                  </a:lnTo>
                  <a:lnTo>
                    <a:pt x="144" y="1495"/>
                  </a:lnTo>
                  <a:lnTo>
                    <a:pt x="144" y="1495"/>
                  </a:lnTo>
                  <a:lnTo>
                    <a:pt x="86" y="1553"/>
                  </a:lnTo>
                  <a:lnTo>
                    <a:pt x="29" y="1610"/>
                  </a:lnTo>
                  <a:lnTo>
                    <a:pt x="0" y="1668"/>
                  </a:lnTo>
                  <a:lnTo>
                    <a:pt x="0" y="1754"/>
                  </a:lnTo>
                  <a:lnTo>
                    <a:pt x="0" y="1840"/>
                  </a:lnTo>
                  <a:lnTo>
                    <a:pt x="29" y="1898"/>
                  </a:lnTo>
                  <a:lnTo>
                    <a:pt x="86" y="1955"/>
                  </a:lnTo>
                  <a:lnTo>
                    <a:pt x="173" y="1984"/>
                  </a:lnTo>
                  <a:lnTo>
                    <a:pt x="173" y="1984"/>
                  </a:lnTo>
                  <a:lnTo>
                    <a:pt x="288" y="2013"/>
                  </a:lnTo>
                  <a:lnTo>
                    <a:pt x="431" y="2013"/>
                  </a:lnTo>
                  <a:lnTo>
                    <a:pt x="431" y="2013"/>
                  </a:lnTo>
                  <a:lnTo>
                    <a:pt x="719" y="1984"/>
                  </a:lnTo>
                  <a:lnTo>
                    <a:pt x="1006" y="1926"/>
                  </a:lnTo>
                  <a:lnTo>
                    <a:pt x="1523" y="1725"/>
                  </a:lnTo>
                  <a:lnTo>
                    <a:pt x="1523" y="1725"/>
                  </a:lnTo>
                  <a:lnTo>
                    <a:pt x="1955" y="1553"/>
                  </a:lnTo>
                  <a:lnTo>
                    <a:pt x="2386" y="1380"/>
                  </a:lnTo>
                  <a:lnTo>
                    <a:pt x="2386" y="1380"/>
                  </a:lnTo>
                  <a:lnTo>
                    <a:pt x="2673" y="1237"/>
                  </a:lnTo>
                  <a:lnTo>
                    <a:pt x="2960" y="1093"/>
                  </a:lnTo>
                  <a:lnTo>
                    <a:pt x="2960" y="1093"/>
                  </a:lnTo>
                  <a:lnTo>
                    <a:pt x="3047" y="1064"/>
                  </a:lnTo>
                  <a:lnTo>
                    <a:pt x="3104" y="978"/>
                  </a:lnTo>
                  <a:lnTo>
                    <a:pt x="3219" y="834"/>
                  </a:lnTo>
                  <a:lnTo>
                    <a:pt x="3277" y="662"/>
                  </a:lnTo>
                  <a:lnTo>
                    <a:pt x="3277" y="461"/>
                  </a:lnTo>
                  <a:lnTo>
                    <a:pt x="3219" y="288"/>
                  </a:lnTo>
                  <a:lnTo>
                    <a:pt x="3133" y="144"/>
                  </a:lnTo>
                  <a:lnTo>
                    <a:pt x="3047" y="87"/>
                  </a:lnTo>
                  <a:lnTo>
                    <a:pt x="2960" y="29"/>
                  </a:lnTo>
                  <a:lnTo>
                    <a:pt x="2874" y="1"/>
                  </a:lnTo>
                  <a:lnTo>
                    <a:pt x="2788" y="1"/>
                  </a:lnTo>
                </a:path>
              </a:pathLst>
            </a:custGeom>
            <a:solidFill>
              <a:srgbClr val="FFFFFF">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4" name="Google Shape;1624;p35"/>
            <p:cNvSpPr/>
            <p:nvPr/>
          </p:nvSpPr>
          <p:spPr>
            <a:xfrm>
              <a:off x="1339725" y="3802700"/>
              <a:ext cx="74025" cy="46725"/>
            </a:xfrm>
            <a:custGeom>
              <a:avLst/>
              <a:gdLst/>
              <a:ahLst/>
              <a:cxnLst/>
              <a:rect l="l" t="t" r="r" b="b"/>
              <a:pathLst>
                <a:path w="2961" h="1869" extrusionOk="0">
                  <a:moveTo>
                    <a:pt x="2299" y="1"/>
                  </a:moveTo>
                  <a:lnTo>
                    <a:pt x="2127" y="58"/>
                  </a:lnTo>
                  <a:lnTo>
                    <a:pt x="1926" y="116"/>
                  </a:lnTo>
                  <a:lnTo>
                    <a:pt x="1552" y="288"/>
                  </a:lnTo>
                  <a:lnTo>
                    <a:pt x="1207" y="489"/>
                  </a:lnTo>
                  <a:lnTo>
                    <a:pt x="834" y="662"/>
                  </a:lnTo>
                  <a:lnTo>
                    <a:pt x="546" y="805"/>
                  </a:lnTo>
                  <a:lnTo>
                    <a:pt x="402" y="892"/>
                  </a:lnTo>
                  <a:lnTo>
                    <a:pt x="259" y="978"/>
                  </a:lnTo>
                  <a:lnTo>
                    <a:pt x="115" y="1093"/>
                  </a:lnTo>
                  <a:lnTo>
                    <a:pt x="29" y="1237"/>
                  </a:lnTo>
                  <a:lnTo>
                    <a:pt x="0" y="1380"/>
                  </a:lnTo>
                  <a:lnTo>
                    <a:pt x="0" y="1466"/>
                  </a:lnTo>
                  <a:lnTo>
                    <a:pt x="29" y="1553"/>
                  </a:lnTo>
                  <a:lnTo>
                    <a:pt x="29" y="1610"/>
                  </a:lnTo>
                  <a:lnTo>
                    <a:pt x="86" y="1696"/>
                  </a:lnTo>
                  <a:lnTo>
                    <a:pt x="201" y="1783"/>
                  </a:lnTo>
                  <a:lnTo>
                    <a:pt x="287" y="1840"/>
                  </a:lnTo>
                  <a:lnTo>
                    <a:pt x="402" y="1869"/>
                  </a:lnTo>
                  <a:lnTo>
                    <a:pt x="690" y="1840"/>
                  </a:lnTo>
                  <a:lnTo>
                    <a:pt x="977" y="1754"/>
                  </a:lnTo>
                  <a:lnTo>
                    <a:pt x="1495" y="1553"/>
                  </a:lnTo>
                  <a:lnTo>
                    <a:pt x="2012" y="1352"/>
                  </a:lnTo>
                  <a:lnTo>
                    <a:pt x="2271" y="1265"/>
                  </a:lnTo>
                  <a:lnTo>
                    <a:pt x="2501" y="1179"/>
                  </a:lnTo>
                  <a:lnTo>
                    <a:pt x="2644" y="1122"/>
                  </a:lnTo>
                  <a:lnTo>
                    <a:pt x="2730" y="1064"/>
                  </a:lnTo>
                  <a:lnTo>
                    <a:pt x="2817" y="1007"/>
                  </a:lnTo>
                  <a:lnTo>
                    <a:pt x="2874" y="920"/>
                  </a:lnTo>
                  <a:lnTo>
                    <a:pt x="2932" y="805"/>
                  </a:lnTo>
                  <a:lnTo>
                    <a:pt x="2960" y="719"/>
                  </a:lnTo>
                  <a:lnTo>
                    <a:pt x="2960" y="518"/>
                  </a:lnTo>
                  <a:lnTo>
                    <a:pt x="2932" y="317"/>
                  </a:lnTo>
                  <a:lnTo>
                    <a:pt x="2874" y="231"/>
                  </a:lnTo>
                  <a:lnTo>
                    <a:pt x="2788" y="173"/>
                  </a:lnTo>
                  <a:lnTo>
                    <a:pt x="2730" y="87"/>
                  </a:lnTo>
                  <a:lnTo>
                    <a:pt x="2615" y="58"/>
                  </a:lnTo>
                  <a:lnTo>
                    <a:pt x="2529" y="29"/>
                  </a:lnTo>
                  <a:lnTo>
                    <a:pt x="2386" y="1"/>
                  </a:lnTo>
                  <a:close/>
                </a:path>
              </a:pathLst>
            </a:custGeom>
            <a:solidFill>
              <a:srgbClr val="FFFFFF">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5" name="Google Shape;1625;p35"/>
            <p:cNvSpPr/>
            <p:nvPr/>
          </p:nvSpPr>
          <p:spPr>
            <a:xfrm>
              <a:off x="1339725" y="3802700"/>
              <a:ext cx="74025" cy="46725"/>
            </a:xfrm>
            <a:custGeom>
              <a:avLst/>
              <a:gdLst/>
              <a:ahLst/>
              <a:cxnLst/>
              <a:rect l="l" t="t" r="r" b="b"/>
              <a:pathLst>
                <a:path w="2961" h="1869" fill="none" extrusionOk="0">
                  <a:moveTo>
                    <a:pt x="2386" y="1"/>
                  </a:moveTo>
                  <a:lnTo>
                    <a:pt x="2386" y="1"/>
                  </a:lnTo>
                  <a:lnTo>
                    <a:pt x="2299" y="1"/>
                  </a:lnTo>
                  <a:lnTo>
                    <a:pt x="2299" y="1"/>
                  </a:lnTo>
                  <a:lnTo>
                    <a:pt x="2127" y="58"/>
                  </a:lnTo>
                  <a:lnTo>
                    <a:pt x="1926" y="116"/>
                  </a:lnTo>
                  <a:lnTo>
                    <a:pt x="1552" y="288"/>
                  </a:lnTo>
                  <a:lnTo>
                    <a:pt x="1207" y="489"/>
                  </a:lnTo>
                  <a:lnTo>
                    <a:pt x="834" y="662"/>
                  </a:lnTo>
                  <a:lnTo>
                    <a:pt x="834" y="662"/>
                  </a:lnTo>
                  <a:lnTo>
                    <a:pt x="546" y="805"/>
                  </a:lnTo>
                  <a:lnTo>
                    <a:pt x="402" y="892"/>
                  </a:lnTo>
                  <a:lnTo>
                    <a:pt x="259" y="978"/>
                  </a:lnTo>
                  <a:lnTo>
                    <a:pt x="115" y="1093"/>
                  </a:lnTo>
                  <a:lnTo>
                    <a:pt x="29" y="1237"/>
                  </a:lnTo>
                  <a:lnTo>
                    <a:pt x="0" y="1380"/>
                  </a:lnTo>
                  <a:lnTo>
                    <a:pt x="0" y="1466"/>
                  </a:lnTo>
                  <a:lnTo>
                    <a:pt x="29" y="1553"/>
                  </a:lnTo>
                  <a:lnTo>
                    <a:pt x="29" y="1553"/>
                  </a:lnTo>
                  <a:lnTo>
                    <a:pt x="29" y="1610"/>
                  </a:lnTo>
                  <a:lnTo>
                    <a:pt x="29" y="1610"/>
                  </a:lnTo>
                  <a:lnTo>
                    <a:pt x="86" y="1696"/>
                  </a:lnTo>
                  <a:lnTo>
                    <a:pt x="201" y="1783"/>
                  </a:lnTo>
                  <a:lnTo>
                    <a:pt x="287" y="1840"/>
                  </a:lnTo>
                  <a:lnTo>
                    <a:pt x="402" y="1869"/>
                  </a:lnTo>
                  <a:lnTo>
                    <a:pt x="402" y="1869"/>
                  </a:lnTo>
                  <a:lnTo>
                    <a:pt x="402" y="1869"/>
                  </a:lnTo>
                  <a:lnTo>
                    <a:pt x="402" y="1869"/>
                  </a:lnTo>
                  <a:lnTo>
                    <a:pt x="690" y="1840"/>
                  </a:lnTo>
                  <a:lnTo>
                    <a:pt x="977" y="1754"/>
                  </a:lnTo>
                  <a:lnTo>
                    <a:pt x="1495" y="1553"/>
                  </a:lnTo>
                  <a:lnTo>
                    <a:pt x="1495" y="1553"/>
                  </a:lnTo>
                  <a:lnTo>
                    <a:pt x="2012" y="1352"/>
                  </a:lnTo>
                  <a:lnTo>
                    <a:pt x="2271" y="1265"/>
                  </a:lnTo>
                  <a:lnTo>
                    <a:pt x="2501" y="1179"/>
                  </a:lnTo>
                  <a:lnTo>
                    <a:pt x="2501" y="1179"/>
                  </a:lnTo>
                  <a:lnTo>
                    <a:pt x="2644" y="1122"/>
                  </a:lnTo>
                  <a:lnTo>
                    <a:pt x="2730" y="1064"/>
                  </a:lnTo>
                  <a:lnTo>
                    <a:pt x="2817" y="1007"/>
                  </a:lnTo>
                  <a:lnTo>
                    <a:pt x="2874" y="920"/>
                  </a:lnTo>
                  <a:lnTo>
                    <a:pt x="2932" y="805"/>
                  </a:lnTo>
                  <a:lnTo>
                    <a:pt x="2960" y="719"/>
                  </a:lnTo>
                  <a:lnTo>
                    <a:pt x="2960" y="518"/>
                  </a:lnTo>
                  <a:lnTo>
                    <a:pt x="2932" y="317"/>
                  </a:lnTo>
                  <a:lnTo>
                    <a:pt x="2874" y="231"/>
                  </a:lnTo>
                  <a:lnTo>
                    <a:pt x="2788" y="173"/>
                  </a:lnTo>
                  <a:lnTo>
                    <a:pt x="2730" y="87"/>
                  </a:lnTo>
                  <a:lnTo>
                    <a:pt x="2615" y="58"/>
                  </a:lnTo>
                  <a:lnTo>
                    <a:pt x="2529" y="29"/>
                  </a:lnTo>
                  <a:lnTo>
                    <a:pt x="2386" y="1"/>
                  </a:lnTo>
                </a:path>
              </a:pathLst>
            </a:custGeom>
            <a:solidFill>
              <a:srgbClr val="FFFFFF">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6" name="Google Shape;1626;p35"/>
            <p:cNvSpPr/>
            <p:nvPr/>
          </p:nvSpPr>
          <p:spPr>
            <a:xfrm>
              <a:off x="1530125" y="3886050"/>
              <a:ext cx="79050" cy="43850"/>
            </a:xfrm>
            <a:custGeom>
              <a:avLst/>
              <a:gdLst/>
              <a:ahLst/>
              <a:cxnLst/>
              <a:rect l="l" t="t" r="r" b="b"/>
              <a:pathLst>
                <a:path w="3162" h="1754" extrusionOk="0">
                  <a:moveTo>
                    <a:pt x="2645" y="1"/>
                  </a:moveTo>
                  <a:lnTo>
                    <a:pt x="2472" y="29"/>
                  </a:lnTo>
                  <a:lnTo>
                    <a:pt x="2328" y="144"/>
                  </a:lnTo>
                  <a:lnTo>
                    <a:pt x="2213" y="231"/>
                  </a:lnTo>
                  <a:lnTo>
                    <a:pt x="2098" y="288"/>
                  </a:lnTo>
                  <a:lnTo>
                    <a:pt x="1840" y="403"/>
                  </a:lnTo>
                  <a:lnTo>
                    <a:pt x="1322" y="575"/>
                  </a:lnTo>
                  <a:lnTo>
                    <a:pt x="748" y="834"/>
                  </a:lnTo>
                  <a:lnTo>
                    <a:pt x="144" y="1093"/>
                  </a:lnTo>
                  <a:lnTo>
                    <a:pt x="87" y="1150"/>
                  </a:lnTo>
                  <a:lnTo>
                    <a:pt x="29" y="1236"/>
                  </a:lnTo>
                  <a:lnTo>
                    <a:pt x="0" y="1323"/>
                  </a:lnTo>
                  <a:lnTo>
                    <a:pt x="0" y="1380"/>
                  </a:lnTo>
                  <a:lnTo>
                    <a:pt x="0" y="1466"/>
                  </a:lnTo>
                  <a:lnTo>
                    <a:pt x="58" y="1553"/>
                  </a:lnTo>
                  <a:lnTo>
                    <a:pt x="115" y="1610"/>
                  </a:lnTo>
                  <a:lnTo>
                    <a:pt x="173" y="1668"/>
                  </a:lnTo>
                  <a:lnTo>
                    <a:pt x="345" y="1725"/>
                  </a:lnTo>
                  <a:lnTo>
                    <a:pt x="518" y="1754"/>
                  </a:lnTo>
                  <a:lnTo>
                    <a:pt x="834" y="1725"/>
                  </a:lnTo>
                  <a:lnTo>
                    <a:pt x="1121" y="1639"/>
                  </a:lnTo>
                  <a:lnTo>
                    <a:pt x="1667" y="1438"/>
                  </a:lnTo>
                  <a:lnTo>
                    <a:pt x="2357" y="1236"/>
                  </a:lnTo>
                  <a:lnTo>
                    <a:pt x="2673" y="1122"/>
                  </a:lnTo>
                  <a:lnTo>
                    <a:pt x="2817" y="1035"/>
                  </a:lnTo>
                  <a:lnTo>
                    <a:pt x="2989" y="920"/>
                  </a:lnTo>
                  <a:lnTo>
                    <a:pt x="3104" y="805"/>
                  </a:lnTo>
                  <a:lnTo>
                    <a:pt x="3162" y="633"/>
                  </a:lnTo>
                  <a:lnTo>
                    <a:pt x="3162" y="489"/>
                  </a:lnTo>
                  <a:lnTo>
                    <a:pt x="3104" y="346"/>
                  </a:lnTo>
                  <a:lnTo>
                    <a:pt x="3047" y="202"/>
                  </a:lnTo>
                  <a:lnTo>
                    <a:pt x="2932" y="116"/>
                  </a:lnTo>
                  <a:lnTo>
                    <a:pt x="2788" y="29"/>
                  </a:lnTo>
                  <a:lnTo>
                    <a:pt x="2645" y="1"/>
                  </a:lnTo>
                  <a:close/>
                </a:path>
              </a:pathLst>
            </a:custGeom>
            <a:solidFill>
              <a:srgbClr val="FFFFFF">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7" name="Google Shape;1627;p35"/>
            <p:cNvSpPr/>
            <p:nvPr/>
          </p:nvSpPr>
          <p:spPr>
            <a:xfrm>
              <a:off x="1530125" y="3886050"/>
              <a:ext cx="79050" cy="43850"/>
            </a:xfrm>
            <a:custGeom>
              <a:avLst/>
              <a:gdLst/>
              <a:ahLst/>
              <a:cxnLst/>
              <a:rect l="l" t="t" r="r" b="b"/>
              <a:pathLst>
                <a:path w="3162" h="1754" fill="none" extrusionOk="0">
                  <a:moveTo>
                    <a:pt x="2645" y="1"/>
                  </a:moveTo>
                  <a:lnTo>
                    <a:pt x="2645" y="1"/>
                  </a:lnTo>
                  <a:lnTo>
                    <a:pt x="2472" y="29"/>
                  </a:lnTo>
                  <a:lnTo>
                    <a:pt x="2328" y="144"/>
                  </a:lnTo>
                  <a:lnTo>
                    <a:pt x="2328" y="144"/>
                  </a:lnTo>
                  <a:lnTo>
                    <a:pt x="2213" y="231"/>
                  </a:lnTo>
                  <a:lnTo>
                    <a:pt x="2098" y="288"/>
                  </a:lnTo>
                  <a:lnTo>
                    <a:pt x="1840" y="403"/>
                  </a:lnTo>
                  <a:lnTo>
                    <a:pt x="1322" y="575"/>
                  </a:lnTo>
                  <a:lnTo>
                    <a:pt x="1322" y="575"/>
                  </a:lnTo>
                  <a:lnTo>
                    <a:pt x="748" y="834"/>
                  </a:lnTo>
                  <a:lnTo>
                    <a:pt x="144" y="1093"/>
                  </a:lnTo>
                  <a:lnTo>
                    <a:pt x="144" y="1093"/>
                  </a:lnTo>
                  <a:lnTo>
                    <a:pt x="87" y="1150"/>
                  </a:lnTo>
                  <a:lnTo>
                    <a:pt x="29" y="1236"/>
                  </a:lnTo>
                  <a:lnTo>
                    <a:pt x="0" y="1323"/>
                  </a:lnTo>
                  <a:lnTo>
                    <a:pt x="0" y="1380"/>
                  </a:lnTo>
                  <a:lnTo>
                    <a:pt x="0" y="1466"/>
                  </a:lnTo>
                  <a:lnTo>
                    <a:pt x="58" y="1553"/>
                  </a:lnTo>
                  <a:lnTo>
                    <a:pt x="115" y="1610"/>
                  </a:lnTo>
                  <a:lnTo>
                    <a:pt x="173" y="1668"/>
                  </a:lnTo>
                  <a:lnTo>
                    <a:pt x="173" y="1668"/>
                  </a:lnTo>
                  <a:lnTo>
                    <a:pt x="345" y="1725"/>
                  </a:lnTo>
                  <a:lnTo>
                    <a:pt x="518" y="1754"/>
                  </a:lnTo>
                  <a:lnTo>
                    <a:pt x="518" y="1754"/>
                  </a:lnTo>
                  <a:lnTo>
                    <a:pt x="834" y="1725"/>
                  </a:lnTo>
                  <a:lnTo>
                    <a:pt x="1121" y="1639"/>
                  </a:lnTo>
                  <a:lnTo>
                    <a:pt x="1667" y="1438"/>
                  </a:lnTo>
                  <a:lnTo>
                    <a:pt x="1667" y="1438"/>
                  </a:lnTo>
                  <a:lnTo>
                    <a:pt x="2357" y="1236"/>
                  </a:lnTo>
                  <a:lnTo>
                    <a:pt x="2673" y="1122"/>
                  </a:lnTo>
                  <a:lnTo>
                    <a:pt x="2817" y="1035"/>
                  </a:lnTo>
                  <a:lnTo>
                    <a:pt x="2989" y="920"/>
                  </a:lnTo>
                  <a:lnTo>
                    <a:pt x="2989" y="920"/>
                  </a:lnTo>
                  <a:lnTo>
                    <a:pt x="3104" y="805"/>
                  </a:lnTo>
                  <a:lnTo>
                    <a:pt x="3162" y="633"/>
                  </a:lnTo>
                  <a:lnTo>
                    <a:pt x="3162" y="489"/>
                  </a:lnTo>
                  <a:lnTo>
                    <a:pt x="3104" y="346"/>
                  </a:lnTo>
                  <a:lnTo>
                    <a:pt x="3047" y="202"/>
                  </a:lnTo>
                  <a:lnTo>
                    <a:pt x="2932" y="116"/>
                  </a:lnTo>
                  <a:lnTo>
                    <a:pt x="2788" y="29"/>
                  </a:lnTo>
                  <a:lnTo>
                    <a:pt x="2645" y="1"/>
                  </a:lnTo>
                </a:path>
              </a:pathLst>
            </a:custGeom>
            <a:solidFill>
              <a:srgbClr val="FFFFFF">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8" name="Google Shape;1628;p35"/>
            <p:cNvSpPr/>
            <p:nvPr/>
          </p:nvSpPr>
          <p:spPr>
            <a:xfrm>
              <a:off x="1564600" y="3983050"/>
              <a:ext cx="69025" cy="50325"/>
            </a:xfrm>
            <a:custGeom>
              <a:avLst/>
              <a:gdLst/>
              <a:ahLst/>
              <a:cxnLst/>
              <a:rect l="l" t="t" r="r" b="b"/>
              <a:pathLst>
                <a:path w="2761" h="2013" extrusionOk="0">
                  <a:moveTo>
                    <a:pt x="2128" y="1"/>
                  </a:moveTo>
                  <a:lnTo>
                    <a:pt x="1984" y="58"/>
                  </a:lnTo>
                  <a:lnTo>
                    <a:pt x="1754" y="173"/>
                  </a:lnTo>
                  <a:lnTo>
                    <a:pt x="1524" y="346"/>
                  </a:lnTo>
                  <a:lnTo>
                    <a:pt x="1064" y="662"/>
                  </a:lnTo>
                  <a:lnTo>
                    <a:pt x="547" y="949"/>
                  </a:lnTo>
                  <a:lnTo>
                    <a:pt x="317" y="1122"/>
                  </a:lnTo>
                  <a:lnTo>
                    <a:pt x="87" y="1323"/>
                  </a:lnTo>
                  <a:lnTo>
                    <a:pt x="30" y="1409"/>
                  </a:lnTo>
                  <a:lnTo>
                    <a:pt x="1" y="1524"/>
                  </a:lnTo>
                  <a:lnTo>
                    <a:pt x="1" y="1639"/>
                  </a:lnTo>
                  <a:lnTo>
                    <a:pt x="30" y="1754"/>
                  </a:lnTo>
                  <a:lnTo>
                    <a:pt x="87" y="1869"/>
                  </a:lnTo>
                  <a:lnTo>
                    <a:pt x="145" y="1926"/>
                  </a:lnTo>
                  <a:lnTo>
                    <a:pt x="260" y="1984"/>
                  </a:lnTo>
                  <a:lnTo>
                    <a:pt x="375" y="2013"/>
                  </a:lnTo>
                  <a:lnTo>
                    <a:pt x="490" y="1984"/>
                  </a:lnTo>
                  <a:lnTo>
                    <a:pt x="777" y="1898"/>
                  </a:lnTo>
                  <a:lnTo>
                    <a:pt x="1036" y="1783"/>
                  </a:lnTo>
                  <a:lnTo>
                    <a:pt x="1524" y="1495"/>
                  </a:lnTo>
                  <a:lnTo>
                    <a:pt x="2013" y="1208"/>
                  </a:lnTo>
                  <a:lnTo>
                    <a:pt x="2530" y="920"/>
                  </a:lnTo>
                  <a:lnTo>
                    <a:pt x="2588" y="892"/>
                  </a:lnTo>
                  <a:lnTo>
                    <a:pt x="2674" y="805"/>
                  </a:lnTo>
                  <a:lnTo>
                    <a:pt x="2731" y="719"/>
                  </a:lnTo>
                  <a:lnTo>
                    <a:pt x="2760" y="633"/>
                  </a:lnTo>
                  <a:lnTo>
                    <a:pt x="2760" y="518"/>
                  </a:lnTo>
                  <a:lnTo>
                    <a:pt x="2760" y="403"/>
                  </a:lnTo>
                  <a:lnTo>
                    <a:pt x="2731" y="317"/>
                  </a:lnTo>
                  <a:lnTo>
                    <a:pt x="2703" y="231"/>
                  </a:lnTo>
                  <a:lnTo>
                    <a:pt x="2616" y="116"/>
                  </a:lnTo>
                  <a:lnTo>
                    <a:pt x="2501" y="58"/>
                  </a:lnTo>
                  <a:lnTo>
                    <a:pt x="2386" y="1"/>
                  </a:lnTo>
                  <a:close/>
                </a:path>
              </a:pathLst>
            </a:custGeom>
            <a:solidFill>
              <a:srgbClr val="FFFFFF">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9" name="Google Shape;1629;p35"/>
            <p:cNvSpPr/>
            <p:nvPr/>
          </p:nvSpPr>
          <p:spPr>
            <a:xfrm>
              <a:off x="1564600" y="3983050"/>
              <a:ext cx="69025" cy="50325"/>
            </a:xfrm>
            <a:custGeom>
              <a:avLst/>
              <a:gdLst/>
              <a:ahLst/>
              <a:cxnLst/>
              <a:rect l="l" t="t" r="r" b="b"/>
              <a:pathLst>
                <a:path w="2761" h="2013" fill="none" extrusionOk="0">
                  <a:moveTo>
                    <a:pt x="2271" y="1"/>
                  </a:moveTo>
                  <a:lnTo>
                    <a:pt x="2271" y="1"/>
                  </a:lnTo>
                  <a:lnTo>
                    <a:pt x="2128" y="1"/>
                  </a:lnTo>
                  <a:lnTo>
                    <a:pt x="1984" y="58"/>
                  </a:lnTo>
                  <a:lnTo>
                    <a:pt x="1984" y="58"/>
                  </a:lnTo>
                  <a:lnTo>
                    <a:pt x="1754" y="173"/>
                  </a:lnTo>
                  <a:lnTo>
                    <a:pt x="1524" y="346"/>
                  </a:lnTo>
                  <a:lnTo>
                    <a:pt x="1064" y="662"/>
                  </a:lnTo>
                  <a:lnTo>
                    <a:pt x="1064" y="662"/>
                  </a:lnTo>
                  <a:lnTo>
                    <a:pt x="547" y="949"/>
                  </a:lnTo>
                  <a:lnTo>
                    <a:pt x="317" y="1122"/>
                  </a:lnTo>
                  <a:lnTo>
                    <a:pt x="87" y="1323"/>
                  </a:lnTo>
                  <a:lnTo>
                    <a:pt x="87" y="1323"/>
                  </a:lnTo>
                  <a:lnTo>
                    <a:pt x="30" y="1409"/>
                  </a:lnTo>
                  <a:lnTo>
                    <a:pt x="1" y="1524"/>
                  </a:lnTo>
                  <a:lnTo>
                    <a:pt x="1" y="1639"/>
                  </a:lnTo>
                  <a:lnTo>
                    <a:pt x="30" y="1754"/>
                  </a:lnTo>
                  <a:lnTo>
                    <a:pt x="87" y="1869"/>
                  </a:lnTo>
                  <a:lnTo>
                    <a:pt x="145" y="1926"/>
                  </a:lnTo>
                  <a:lnTo>
                    <a:pt x="260" y="1984"/>
                  </a:lnTo>
                  <a:lnTo>
                    <a:pt x="375" y="2013"/>
                  </a:lnTo>
                  <a:lnTo>
                    <a:pt x="375" y="2013"/>
                  </a:lnTo>
                  <a:lnTo>
                    <a:pt x="490" y="1984"/>
                  </a:lnTo>
                  <a:lnTo>
                    <a:pt x="490" y="1984"/>
                  </a:lnTo>
                  <a:lnTo>
                    <a:pt x="777" y="1898"/>
                  </a:lnTo>
                  <a:lnTo>
                    <a:pt x="1036" y="1783"/>
                  </a:lnTo>
                  <a:lnTo>
                    <a:pt x="1524" y="1495"/>
                  </a:lnTo>
                  <a:lnTo>
                    <a:pt x="2013" y="1208"/>
                  </a:lnTo>
                  <a:lnTo>
                    <a:pt x="2530" y="920"/>
                  </a:lnTo>
                  <a:lnTo>
                    <a:pt x="2530" y="920"/>
                  </a:lnTo>
                  <a:lnTo>
                    <a:pt x="2588" y="892"/>
                  </a:lnTo>
                  <a:lnTo>
                    <a:pt x="2674" y="805"/>
                  </a:lnTo>
                  <a:lnTo>
                    <a:pt x="2731" y="719"/>
                  </a:lnTo>
                  <a:lnTo>
                    <a:pt x="2760" y="633"/>
                  </a:lnTo>
                  <a:lnTo>
                    <a:pt x="2760" y="518"/>
                  </a:lnTo>
                  <a:lnTo>
                    <a:pt x="2760" y="403"/>
                  </a:lnTo>
                  <a:lnTo>
                    <a:pt x="2731" y="317"/>
                  </a:lnTo>
                  <a:lnTo>
                    <a:pt x="2703" y="231"/>
                  </a:lnTo>
                  <a:lnTo>
                    <a:pt x="2703" y="231"/>
                  </a:lnTo>
                  <a:lnTo>
                    <a:pt x="2616" y="116"/>
                  </a:lnTo>
                  <a:lnTo>
                    <a:pt x="2501" y="58"/>
                  </a:lnTo>
                  <a:lnTo>
                    <a:pt x="2386" y="1"/>
                  </a:lnTo>
                  <a:lnTo>
                    <a:pt x="2271" y="1"/>
                  </a:lnTo>
                </a:path>
              </a:pathLst>
            </a:custGeom>
            <a:solidFill>
              <a:srgbClr val="FFFFFF">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0" name="Google Shape;1630;p35"/>
            <p:cNvSpPr/>
            <p:nvPr/>
          </p:nvSpPr>
          <p:spPr>
            <a:xfrm>
              <a:off x="1489875" y="4108800"/>
              <a:ext cx="70450" cy="75475"/>
            </a:xfrm>
            <a:custGeom>
              <a:avLst/>
              <a:gdLst/>
              <a:ahLst/>
              <a:cxnLst/>
              <a:rect l="l" t="t" r="r" b="b"/>
              <a:pathLst>
                <a:path w="2818" h="3019" extrusionOk="0">
                  <a:moveTo>
                    <a:pt x="2156" y="0"/>
                  </a:moveTo>
                  <a:lnTo>
                    <a:pt x="2042" y="29"/>
                  </a:lnTo>
                  <a:lnTo>
                    <a:pt x="1927" y="58"/>
                  </a:lnTo>
                  <a:lnTo>
                    <a:pt x="1812" y="144"/>
                  </a:lnTo>
                  <a:lnTo>
                    <a:pt x="1697" y="259"/>
                  </a:lnTo>
                  <a:lnTo>
                    <a:pt x="1467" y="546"/>
                  </a:lnTo>
                  <a:lnTo>
                    <a:pt x="1237" y="863"/>
                  </a:lnTo>
                  <a:lnTo>
                    <a:pt x="978" y="1207"/>
                  </a:lnTo>
                  <a:lnTo>
                    <a:pt x="691" y="1552"/>
                  </a:lnTo>
                  <a:lnTo>
                    <a:pt x="432" y="1811"/>
                  </a:lnTo>
                  <a:lnTo>
                    <a:pt x="202" y="2098"/>
                  </a:lnTo>
                  <a:lnTo>
                    <a:pt x="116" y="2242"/>
                  </a:lnTo>
                  <a:lnTo>
                    <a:pt x="30" y="2415"/>
                  </a:lnTo>
                  <a:lnTo>
                    <a:pt x="1" y="2587"/>
                  </a:lnTo>
                  <a:lnTo>
                    <a:pt x="1" y="2759"/>
                  </a:lnTo>
                  <a:lnTo>
                    <a:pt x="30" y="2874"/>
                  </a:lnTo>
                  <a:lnTo>
                    <a:pt x="87" y="2961"/>
                  </a:lnTo>
                  <a:lnTo>
                    <a:pt x="202" y="3018"/>
                  </a:lnTo>
                  <a:lnTo>
                    <a:pt x="403" y="3018"/>
                  </a:lnTo>
                  <a:lnTo>
                    <a:pt x="518" y="2961"/>
                  </a:lnTo>
                  <a:lnTo>
                    <a:pt x="1553" y="2041"/>
                  </a:lnTo>
                  <a:lnTo>
                    <a:pt x="2070" y="1581"/>
                  </a:lnTo>
                  <a:lnTo>
                    <a:pt x="2588" y="1121"/>
                  </a:lnTo>
                  <a:lnTo>
                    <a:pt x="2674" y="1035"/>
                  </a:lnTo>
                  <a:lnTo>
                    <a:pt x="2731" y="949"/>
                  </a:lnTo>
                  <a:lnTo>
                    <a:pt x="2789" y="834"/>
                  </a:lnTo>
                  <a:lnTo>
                    <a:pt x="2818" y="748"/>
                  </a:lnTo>
                  <a:lnTo>
                    <a:pt x="2818" y="575"/>
                  </a:lnTo>
                  <a:lnTo>
                    <a:pt x="2760" y="403"/>
                  </a:lnTo>
                  <a:lnTo>
                    <a:pt x="2645" y="230"/>
                  </a:lnTo>
                  <a:lnTo>
                    <a:pt x="2501" y="115"/>
                  </a:lnTo>
                  <a:lnTo>
                    <a:pt x="2358" y="29"/>
                  </a:lnTo>
                  <a:lnTo>
                    <a:pt x="2156" y="0"/>
                  </a:lnTo>
                  <a:close/>
                </a:path>
              </a:pathLst>
            </a:custGeom>
            <a:solidFill>
              <a:srgbClr val="FFFFFF">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1" name="Google Shape;1631;p35"/>
            <p:cNvSpPr/>
            <p:nvPr/>
          </p:nvSpPr>
          <p:spPr>
            <a:xfrm>
              <a:off x="1489875" y="4108800"/>
              <a:ext cx="70450" cy="75475"/>
            </a:xfrm>
            <a:custGeom>
              <a:avLst/>
              <a:gdLst/>
              <a:ahLst/>
              <a:cxnLst/>
              <a:rect l="l" t="t" r="r" b="b"/>
              <a:pathLst>
                <a:path w="2818" h="3019" fill="none" extrusionOk="0">
                  <a:moveTo>
                    <a:pt x="2156" y="0"/>
                  </a:moveTo>
                  <a:lnTo>
                    <a:pt x="2156" y="0"/>
                  </a:lnTo>
                  <a:lnTo>
                    <a:pt x="2042" y="29"/>
                  </a:lnTo>
                  <a:lnTo>
                    <a:pt x="1927" y="58"/>
                  </a:lnTo>
                  <a:lnTo>
                    <a:pt x="1812" y="144"/>
                  </a:lnTo>
                  <a:lnTo>
                    <a:pt x="1697" y="259"/>
                  </a:lnTo>
                  <a:lnTo>
                    <a:pt x="1697" y="259"/>
                  </a:lnTo>
                  <a:lnTo>
                    <a:pt x="1467" y="546"/>
                  </a:lnTo>
                  <a:lnTo>
                    <a:pt x="1237" y="863"/>
                  </a:lnTo>
                  <a:lnTo>
                    <a:pt x="1237" y="863"/>
                  </a:lnTo>
                  <a:lnTo>
                    <a:pt x="978" y="1207"/>
                  </a:lnTo>
                  <a:lnTo>
                    <a:pt x="691" y="1552"/>
                  </a:lnTo>
                  <a:lnTo>
                    <a:pt x="691" y="1552"/>
                  </a:lnTo>
                  <a:lnTo>
                    <a:pt x="432" y="1811"/>
                  </a:lnTo>
                  <a:lnTo>
                    <a:pt x="202" y="2098"/>
                  </a:lnTo>
                  <a:lnTo>
                    <a:pt x="116" y="2242"/>
                  </a:lnTo>
                  <a:lnTo>
                    <a:pt x="30" y="2415"/>
                  </a:lnTo>
                  <a:lnTo>
                    <a:pt x="1" y="2587"/>
                  </a:lnTo>
                  <a:lnTo>
                    <a:pt x="1" y="2759"/>
                  </a:lnTo>
                  <a:lnTo>
                    <a:pt x="1" y="2759"/>
                  </a:lnTo>
                  <a:lnTo>
                    <a:pt x="30" y="2874"/>
                  </a:lnTo>
                  <a:lnTo>
                    <a:pt x="87" y="2961"/>
                  </a:lnTo>
                  <a:lnTo>
                    <a:pt x="202" y="3018"/>
                  </a:lnTo>
                  <a:lnTo>
                    <a:pt x="317" y="3018"/>
                  </a:lnTo>
                  <a:lnTo>
                    <a:pt x="317" y="3018"/>
                  </a:lnTo>
                  <a:lnTo>
                    <a:pt x="403" y="3018"/>
                  </a:lnTo>
                  <a:lnTo>
                    <a:pt x="518" y="2961"/>
                  </a:lnTo>
                  <a:lnTo>
                    <a:pt x="518" y="2961"/>
                  </a:lnTo>
                  <a:lnTo>
                    <a:pt x="1553" y="2041"/>
                  </a:lnTo>
                  <a:lnTo>
                    <a:pt x="2070" y="1581"/>
                  </a:lnTo>
                  <a:lnTo>
                    <a:pt x="2588" y="1121"/>
                  </a:lnTo>
                  <a:lnTo>
                    <a:pt x="2588" y="1121"/>
                  </a:lnTo>
                  <a:lnTo>
                    <a:pt x="2674" y="1035"/>
                  </a:lnTo>
                  <a:lnTo>
                    <a:pt x="2731" y="949"/>
                  </a:lnTo>
                  <a:lnTo>
                    <a:pt x="2789" y="834"/>
                  </a:lnTo>
                  <a:lnTo>
                    <a:pt x="2818" y="748"/>
                  </a:lnTo>
                  <a:lnTo>
                    <a:pt x="2818" y="575"/>
                  </a:lnTo>
                  <a:lnTo>
                    <a:pt x="2760" y="403"/>
                  </a:lnTo>
                  <a:lnTo>
                    <a:pt x="2645" y="230"/>
                  </a:lnTo>
                  <a:lnTo>
                    <a:pt x="2501" y="115"/>
                  </a:lnTo>
                  <a:lnTo>
                    <a:pt x="2358" y="29"/>
                  </a:lnTo>
                  <a:lnTo>
                    <a:pt x="2156" y="0"/>
                  </a:lnTo>
                </a:path>
              </a:pathLst>
            </a:custGeom>
            <a:solidFill>
              <a:srgbClr val="FFFFFF">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2" name="Google Shape;1632;p35"/>
            <p:cNvSpPr/>
            <p:nvPr/>
          </p:nvSpPr>
          <p:spPr>
            <a:xfrm>
              <a:off x="1325350" y="4136100"/>
              <a:ext cx="61100" cy="61100"/>
            </a:xfrm>
            <a:custGeom>
              <a:avLst/>
              <a:gdLst/>
              <a:ahLst/>
              <a:cxnLst/>
              <a:rect l="l" t="t" r="r" b="b"/>
              <a:pathLst>
                <a:path w="2444" h="2444" extrusionOk="0">
                  <a:moveTo>
                    <a:pt x="1811" y="0"/>
                  </a:moveTo>
                  <a:lnTo>
                    <a:pt x="1667" y="29"/>
                  </a:lnTo>
                  <a:lnTo>
                    <a:pt x="1552" y="87"/>
                  </a:lnTo>
                  <a:lnTo>
                    <a:pt x="1437" y="173"/>
                  </a:lnTo>
                  <a:lnTo>
                    <a:pt x="1351" y="317"/>
                  </a:lnTo>
                  <a:lnTo>
                    <a:pt x="1179" y="547"/>
                  </a:lnTo>
                  <a:lnTo>
                    <a:pt x="1006" y="748"/>
                  </a:lnTo>
                  <a:lnTo>
                    <a:pt x="575" y="1150"/>
                  </a:lnTo>
                  <a:lnTo>
                    <a:pt x="374" y="1351"/>
                  </a:lnTo>
                  <a:lnTo>
                    <a:pt x="173" y="1581"/>
                  </a:lnTo>
                  <a:lnTo>
                    <a:pt x="115" y="1696"/>
                  </a:lnTo>
                  <a:lnTo>
                    <a:pt x="58" y="1811"/>
                  </a:lnTo>
                  <a:lnTo>
                    <a:pt x="29" y="1955"/>
                  </a:lnTo>
                  <a:lnTo>
                    <a:pt x="0" y="2099"/>
                  </a:lnTo>
                  <a:lnTo>
                    <a:pt x="29" y="2214"/>
                  </a:lnTo>
                  <a:lnTo>
                    <a:pt x="115" y="2328"/>
                  </a:lnTo>
                  <a:lnTo>
                    <a:pt x="230" y="2415"/>
                  </a:lnTo>
                  <a:lnTo>
                    <a:pt x="345" y="2443"/>
                  </a:lnTo>
                  <a:lnTo>
                    <a:pt x="374" y="2443"/>
                  </a:lnTo>
                  <a:lnTo>
                    <a:pt x="518" y="2415"/>
                  </a:lnTo>
                  <a:lnTo>
                    <a:pt x="690" y="2357"/>
                  </a:lnTo>
                  <a:lnTo>
                    <a:pt x="977" y="2185"/>
                  </a:lnTo>
                  <a:lnTo>
                    <a:pt x="1236" y="1984"/>
                  </a:lnTo>
                  <a:lnTo>
                    <a:pt x="1466" y="1782"/>
                  </a:lnTo>
                  <a:lnTo>
                    <a:pt x="1955" y="1323"/>
                  </a:lnTo>
                  <a:lnTo>
                    <a:pt x="2185" y="1121"/>
                  </a:lnTo>
                  <a:lnTo>
                    <a:pt x="2357" y="863"/>
                  </a:lnTo>
                  <a:lnTo>
                    <a:pt x="2443" y="690"/>
                  </a:lnTo>
                  <a:lnTo>
                    <a:pt x="2443" y="547"/>
                  </a:lnTo>
                  <a:lnTo>
                    <a:pt x="2414" y="403"/>
                  </a:lnTo>
                  <a:lnTo>
                    <a:pt x="2328" y="259"/>
                  </a:lnTo>
                  <a:lnTo>
                    <a:pt x="2213" y="144"/>
                  </a:lnTo>
                  <a:lnTo>
                    <a:pt x="2098" y="87"/>
                  </a:lnTo>
                  <a:lnTo>
                    <a:pt x="1955" y="29"/>
                  </a:lnTo>
                  <a:lnTo>
                    <a:pt x="1811" y="0"/>
                  </a:lnTo>
                  <a:close/>
                </a:path>
              </a:pathLst>
            </a:custGeom>
            <a:solidFill>
              <a:srgbClr val="FFFFFF">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3" name="Google Shape;1633;p35"/>
            <p:cNvSpPr/>
            <p:nvPr/>
          </p:nvSpPr>
          <p:spPr>
            <a:xfrm>
              <a:off x="1325350" y="4136100"/>
              <a:ext cx="61100" cy="61100"/>
            </a:xfrm>
            <a:custGeom>
              <a:avLst/>
              <a:gdLst/>
              <a:ahLst/>
              <a:cxnLst/>
              <a:rect l="l" t="t" r="r" b="b"/>
              <a:pathLst>
                <a:path w="2444" h="2444" fill="none" extrusionOk="0">
                  <a:moveTo>
                    <a:pt x="1811" y="0"/>
                  </a:moveTo>
                  <a:lnTo>
                    <a:pt x="1811" y="0"/>
                  </a:lnTo>
                  <a:lnTo>
                    <a:pt x="1667" y="29"/>
                  </a:lnTo>
                  <a:lnTo>
                    <a:pt x="1552" y="87"/>
                  </a:lnTo>
                  <a:lnTo>
                    <a:pt x="1437" y="173"/>
                  </a:lnTo>
                  <a:lnTo>
                    <a:pt x="1351" y="317"/>
                  </a:lnTo>
                  <a:lnTo>
                    <a:pt x="1351" y="317"/>
                  </a:lnTo>
                  <a:lnTo>
                    <a:pt x="1179" y="547"/>
                  </a:lnTo>
                  <a:lnTo>
                    <a:pt x="1006" y="748"/>
                  </a:lnTo>
                  <a:lnTo>
                    <a:pt x="575" y="1150"/>
                  </a:lnTo>
                  <a:lnTo>
                    <a:pt x="374" y="1351"/>
                  </a:lnTo>
                  <a:lnTo>
                    <a:pt x="173" y="1581"/>
                  </a:lnTo>
                  <a:lnTo>
                    <a:pt x="115" y="1696"/>
                  </a:lnTo>
                  <a:lnTo>
                    <a:pt x="58" y="1811"/>
                  </a:lnTo>
                  <a:lnTo>
                    <a:pt x="29" y="1955"/>
                  </a:lnTo>
                  <a:lnTo>
                    <a:pt x="0" y="2099"/>
                  </a:lnTo>
                  <a:lnTo>
                    <a:pt x="0" y="2099"/>
                  </a:lnTo>
                  <a:lnTo>
                    <a:pt x="29" y="2214"/>
                  </a:lnTo>
                  <a:lnTo>
                    <a:pt x="115" y="2328"/>
                  </a:lnTo>
                  <a:lnTo>
                    <a:pt x="230" y="2415"/>
                  </a:lnTo>
                  <a:lnTo>
                    <a:pt x="345" y="2443"/>
                  </a:lnTo>
                  <a:lnTo>
                    <a:pt x="345" y="2443"/>
                  </a:lnTo>
                  <a:lnTo>
                    <a:pt x="374" y="2443"/>
                  </a:lnTo>
                  <a:lnTo>
                    <a:pt x="374" y="2443"/>
                  </a:lnTo>
                  <a:lnTo>
                    <a:pt x="518" y="2415"/>
                  </a:lnTo>
                  <a:lnTo>
                    <a:pt x="690" y="2357"/>
                  </a:lnTo>
                  <a:lnTo>
                    <a:pt x="977" y="2185"/>
                  </a:lnTo>
                  <a:lnTo>
                    <a:pt x="1236" y="1984"/>
                  </a:lnTo>
                  <a:lnTo>
                    <a:pt x="1466" y="1782"/>
                  </a:lnTo>
                  <a:lnTo>
                    <a:pt x="1466" y="1782"/>
                  </a:lnTo>
                  <a:lnTo>
                    <a:pt x="1955" y="1323"/>
                  </a:lnTo>
                  <a:lnTo>
                    <a:pt x="2185" y="1121"/>
                  </a:lnTo>
                  <a:lnTo>
                    <a:pt x="2357" y="863"/>
                  </a:lnTo>
                  <a:lnTo>
                    <a:pt x="2357" y="863"/>
                  </a:lnTo>
                  <a:lnTo>
                    <a:pt x="2443" y="690"/>
                  </a:lnTo>
                  <a:lnTo>
                    <a:pt x="2443" y="547"/>
                  </a:lnTo>
                  <a:lnTo>
                    <a:pt x="2414" y="403"/>
                  </a:lnTo>
                  <a:lnTo>
                    <a:pt x="2328" y="259"/>
                  </a:lnTo>
                  <a:lnTo>
                    <a:pt x="2213" y="144"/>
                  </a:lnTo>
                  <a:lnTo>
                    <a:pt x="2098" y="87"/>
                  </a:lnTo>
                  <a:lnTo>
                    <a:pt x="1955" y="29"/>
                  </a:lnTo>
                  <a:lnTo>
                    <a:pt x="1811" y="0"/>
                  </a:lnTo>
                </a:path>
              </a:pathLst>
            </a:custGeom>
            <a:solidFill>
              <a:srgbClr val="FFFFFF">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4" name="Google Shape;1634;p35"/>
            <p:cNvSpPr/>
            <p:nvPr/>
          </p:nvSpPr>
          <p:spPr>
            <a:xfrm>
              <a:off x="1170850" y="4212975"/>
              <a:ext cx="53200" cy="72600"/>
            </a:xfrm>
            <a:custGeom>
              <a:avLst/>
              <a:gdLst/>
              <a:ahLst/>
              <a:cxnLst/>
              <a:rect l="l" t="t" r="r" b="b"/>
              <a:pathLst>
                <a:path w="2128" h="2904" extrusionOk="0">
                  <a:moveTo>
                    <a:pt x="1438" y="1"/>
                  </a:moveTo>
                  <a:lnTo>
                    <a:pt x="1323" y="58"/>
                  </a:lnTo>
                  <a:lnTo>
                    <a:pt x="1237" y="116"/>
                  </a:lnTo>
                  <a:lnTo>
                    <a:pt x="1179" y="231"/>
                  </a:lnTo>
                  <a:lnTo>
                    <a:pt x="720" y="1007"/>
                  </a:lnTo>
                  <a:lnTo>
                    <a:pt x="288" y="1783"/>
                  </a:lnTo>
                  <a:lnTo>
                    <a:pt x="173" y="2041"/>
                  </a:lnTo>
                  <a:lnTo>
                    <a:pt x="58" y="2271"/>
                  </a:lnTo>
                  <a:lnTo>
                    <a:pt x="30" y="2415"/>
                  </a:lnTo>
                  <a:lnTo>
                    <a:pt x="1" y="2530"/>
                  </a:lnTo>
                  <a:lnTo>
                    <a:pt x="30" y="2674"/>
                  </a:lnTo>
                  <a:lnTo>
                    <a:pt x="87" y="2789"/>
                  </a:lnTo>
                  <a:lnTo>
                    <a:pt x="173" y="2875"/>
                  </a:lnTo>
                  <a:lnTo>
                    <a:pt x="288" y="2904"/>
                  </a:lnTo>
                  <a:lnTo>
                    <a:pt x="375" y="2875"/>
                  </a:lnTo>
                  <a:lnTo>
                    <a:pt x="461" y="2817"/>
                  </a:lnTo>
                  <a:lnTo>
                    <a:pt x="518" y="2731"/>
                  </a:lnTo>
                  <a:lnTo>
                    <a:pt x="576" y="2645"/>
                  </a:lnTo>
                  <a:lnTo>
                    <a:pt x="576" y="2674"/>
                  </a:lnTo>
                  <a:lnTo>
                    <a:pt x="662" y="2587"/>
                  </a:lnTo>
                  <a:lnTo>
                    <a:pt x="777" y="2444"/>
                  </a:lnTo>
                  <a:lnTo>
                    <a:pt x="978" y="2185"/>
                  </a:lnTo>
                  <a:lnTo>
                    <a:pt x="1151" y="1926"/>
                  </a:lnTo>
                  <a:lnTo>
                    <a:pt x="1352" y="1639"/>
                  </a:lnTo>
                  <a:lnTo>
                    <a:pt x="1582" y="1380"/>
                  </a:lnTo>
                  <a:lnTo>
                    <a:pt x="2013" y="834"/>
                  </a:lnTo>
                  <a:lnTo>
                    <a:pt x="2099" y="691"/>
                  </a:lnTo>
                  <a:lnTo>
                    <a:pt x="2128" y="547"/>
                  </a:lnTo>
                  <a:lnTo>
                    <a:pt x="2099" y="403"/>
                  </a:lnTo>
                  <a:lnTo>
                    <a:pt x="2042" y="259"/>
                  </a:lnTo>
                  <a:lnTo>
                    <a:pt x="1927" y="144"/>
                  </a:lnTo>
                  <a:lnTo>
                    <a:pt x="1812" y="58"/>
                  </a:lnTo>
                  <a:lnTo>
                    <a:pt x="1668" y="29"/>
                  </a:lnTo>
                  <a:lnTo>
                    <a:pt x="1553" y="1"/>
                  </a:lnTo>
                  <a:close/>
                </a:path>
              </a:pathLst>
            </a:custGeom>
            <a:solidFill>
              <a:srgbClr val="FFFFFF">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5" name="Google Shape;1635;p35"/>
            <p:cNvSpPr/>
            <p:nvPr/>
          </p:nvSpPr>
          <p:spPr>
            <a:xfrm>
              <a:off x="1170850" y="4212975"/>
              <a:ext cx="53200" cy="72600"/>
            </a:xfrm>
            <a:custGeom>
              <a:avLst/>
              <a:gdLst/>
              <a:ahLst/>
              <a:cxnLst/>
              <a:rect l="l" t="t" r="r" b="b"/>
              <a:pathLst>
                <a:path w="2128" h="2904" fill="none" extrusionOk="0">
                  <a:moveTo>
                    <a:pt x="1553" y="1"/>
                  </a:moveTo>
                  <a:lnTo>
                    <a:pt x="1553" y="1"/>
                  </a:lnTo>
                  <a:lnTo>
                    <a:pt x="1438" y="1"/>
                  </a:lnTo>
                  <a:lnTo>
                    <a:pt x="1323" y="58"/>
                  </a:lnTo>
                  <a:lnTo>
                    <a:pt x="1237" y="116"/>
                  </a:lnTo>
                  <a:lnTo>
                    <a:pt x="1179" y="231"/>
                  </a:lnTo>
                  <a:lnTo>
                    <a:pt x="1179" y="231"/>
                  </a:lnTo>
                  <a:lnTo>
                    <a:pt x="720" y="1007"/>
                  </a:lnTo>
                  <a:lnTo>
                    <a:pt x="288" y="1783"/>
                  </a:lnTo>
                  <a:lnTo>
                    <a:pt x="288" y="1783"/>
                  </a:lnTo>
                  <a:lnTo>
                    <a:pt x="173" y="2041"/>
                  </a:lnTo>
                  <a:lnTo>
                    <a:pt x="58" y="2271"/>
                  </a:lnTo>
                  <a:lnTo>
                    <a:pt x="30" y="2415"/>
                  </a:lnTo>
                  <a:lnTo>
                    <a:pt x="1" y="2530"/>
                  </a:lnTo>
                  <a:lnTo>
                    <a:pt x="30" y="2674"/>
                  </a:lnTo>
                  <a:lnTo>
                    <a:pt x="87" y="2789"/>
                  </a:lnTo>
                  <a:lnTo>
                    <a:pt x="87" y="2789"/>
                  </a:lnTo>
                  <a:lnTo>
                    <a:pt x="173" y="2875"/>
                  </a:lnTo>
                  <a:lnTo>
                    <a:pt x="288" y="2904"/>
                  </a:lnTo>
                  <a:lnTo>
                    <a:pt x="288" y="2904"/>
                  </a:lnTo>
                  <a:lnTo>
                    <a:pt x="375" y="2875"/>
                  </a:lnTo>
                  <a:lnTo>
                    <a:pt x="461" y="2817"/>
                  </a:lnTo>
                  <a:lnTo>
                    <a:pt x="518" y="2731"/>
                  </a:lnTo>
                  <a:lnTo>
                    <a:pt x="576" y="2645"/>
                  </a:lnTo>
                  <a:lnTo>
                    <a:pt x="576" y="2645"/>
                  </a:lnTo>
                  <a:lnTo>
                    <a:pt x="576" y="2674"/>
                  </a:lnTo>
                  <a:lnTo>
                    <a:pt x="576" y="2674"/>
                  </a:lnTo>
                  <a:lnTo>
                    <a:pt x="662" y="2587"/>
                  </a:lnTo>
                  <a:lnTo>
                    <a:pt x="777" y="2444"/>
                  </a:lnTo>
                  <a:lnTo>
                    <a:pt x="777" y="2444"/>
                  </a:lnTo>
                  <a:lnTo>
                    <a:pt x="978" y="2185"/>
                  </a:lnTo>
                  <a:lnTo>
                    <a:pt x="1151" y="1926"/>
                  </a:lnTo>
                  <a:lnTo>
                    <a:pt x="1151" y="1926"/>
                  </a:lnTo>
                  <a:lnTo>
                    <a:pt x="1352" y="1639"/>
                  </a:lnTo>
                  <a:lnTo>
                    <a:pt x="1582" y="1380"/>
                  </a:lnTo>
                  <a:lnTo>
                    <a:pt x="2013" y="834"/>
                  </a:lnTo>
                  <a:lnTo>
                    <a:pt x="2013" y="834"/>
                  </a:lnTo>
                  <a:lnTo>
                    <a:pt x="2099" y="691"/>
                  </a:lnTo>
                  <a:lnTo>
                    <a:pt x="2128" y="547"/>
                  </a:lnTo>
                  <a:lnTo>
                    <a:pt x="2099" y="403"/>
                  </a:lnTo>
                  <a:lnTo>
                    <a:pt x="2042" y="259"/>
                  </a:lnTo>
                  <a:lnTo>
                    <a:pt x="1927" y="144"/>
                  </a:lnTo>
                  <a:lnTo>
                    <a:pt x="1812" y="58"/>
                  </a:lnTo>
                  <a:lnTo>
                    <a:pt x="1668" y="29"/>
                  </a:lnTo>
                  <a:lnTo>
                    <a:pt x="1553" y="1"/>
                  </a:lnTo>
                </a:path>
              </a:pathLst>
            </a:custGeom>
            <a:solidFill>
              <a:srgbClr val="FFFFFF">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6" name="Google Shape;1636;p35"/>
            <p:cNvSpPr/>
            <p:nvPr/>
          </p:nvSpPr>
          <p:spPr>
            <a:xfrm>
              <a:off x="1073150" y="4180650"/>
              <a:ext cx="47450" cy="69725"/>
            </a:xfrm>
            <a:custGeom>
              <a:avLst/>
              <a:gdLst/>
              <a:ahLst/>
              <a:cxnLst/>
              <a:rect l="l" t="t" r="r" b="b"/>
              <a:pathLst>
                <a:path w="1898" h="2789" extrusionOk="0">
                  <a:moveTo>
                    <a:pt x="1409" y="0"/>
                  </a:moveTo>
                  <a:lnTo>
                    <a:pt x="1265" y="29"/>
                  </a:lnTo>
                  <a:lnTo>
                    <a:pt x="1121" y="58"/>
                  </a:lnTo>
                  <a:lnTo>
                    <a:pt x="1006" y="115"/>
                  </a:lnTo>
                  <a:lnTo>
                    <a:pt x="920" y="173"/>
                  </a:lnTo>
                  <a:lnTo>
                    <a:pt x="747" y="345"/>
                  </a:lnTo>
                  <a:lnTo>
                    <a:pt x="604" y="575"/>
                  </a:lnTo>
                  <a:lnTo>
                    <a:pt x="518" y="834"/>
                  </a:lnTo>
                  <a:lnTo>
                    <a:pt x="431" y="1093"/>
                  </a:lnTo>
                  <a:lnTo>
                    <a:pt x="345" y="1351"/>
                  </a:lnTo>
                  <a:lnTo>
                    <a:pt x="230" y="1581"/>
                  </a:lnTo>
                  <a:lnTo>
                    <a:pt x="144" y="1840"/>
                  </a:lnTo>
                  <a:lnTo>
                    <a:pt x="29" y="2242"/>
                  </a:lnTo>
                  <a:lnTo>
                    <a:pt x="0" y="2443"/>
                  </a:lnTo>
                  <a:lnTo>
                    <a:pt x="0" y="2616"/>
                  </a:lnTo>
                  <a:lnTo>
                    <a:pt x="29" y="2673"/>
                  </a:lnTo>
                  <a:lnTo>
                    <a:pt x="58" y="2731"/>
                  </a:lnTo>
                  <a:lnTo>
                    <a:pt x="115" y="2760"/>
                  </a:lnTo>
                  <a:lnTo>
                    <a:pt x="201" y="2788"/>
                  </a:lnTo>
                  <a:lnTo>
                    <a:pt x="259" y="2760"/>
                  </a:lnTo>
                  <a:lnTo>
                    <a:pt x="374" y="2731"/>
                  </a:lnTo>
                  <a:lnTo>
                    <a:pt x="489" y="2645"/>
                  </a:lnTo>
                  <a:lnTo>
                    <a:pt x="604" y="2558"/>
                  </a:lnTo>
                  <a:lnTo>
                    <a:pt x="719" y="2443"/>
                  </a:lnTo>
                  <a:lnTo>
                    <a:pt x="920" y="2185"/>
                  </a:lnTo>
                  <a:lnTo>
                    <a:pt x="1064" y="1955"/>
                  </a:lnTo>
                  <a:lnTo>
                    <a:pt x="1265" y="1639"/>
                  </a:lnTo>
                  <a:lnTo>
                    <a:pt x="1466" y="1322"/>
                  </a:lnTo>
                  <a:lnTo>
                    <a:pt x="1610" y="1064"/>
                  </a:lnTo>
                  <a:lnTo>
                    <a:pt x="1725" y="978"/>
                  </a:lnTo>
                  <a:lnTo>
                    <a:pt x="1811" y="891"/>
                  </a:lnTo>
                  <a:lnTo>
                    <a:pt x="1868" y="776"/>
                  </a:lnTo>
                  <a:lnTo>
                    <a:pt x="1897" y="633"/>
                  </a:lnTo>
                  <a:lnTo>
                    <a:pt x="1897" y="460"/>
                  </a:lnTo>
                  <a:lnTo>
                    <a:pt x="1868" y="317"/>
                  </a:lnTo>
                  <a:lnTo>
                    <a:pt x="1782" y="202"/>
                  </a:lnTo>
                  <a:lnTo>
                    <a:pt x="1696" y="87"/>
                  </a:lnTo>
                  <a:lnTo>
                    <a:pt x="1581" y="29"/>
                  </a:lnTo>
                  <a:lnTo>
                    <a:pt x="1409" y="0"/>
                  </a:lnTo>
                  <a:close/>
                </a:path>
              </a:pathLst>
            </a:custGeom>
            <a:solidFill>
              <a:srgbClr val="FFFFFF">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7" name="Google Shape;1637;p35"/>
            <p:cNvSpPr/>
            <p:nvPr/>
          </p:nvSpPr>
          <p:spPr>
            <a:xfrm>
              <a:off x="1073150" y="4180650"/>
              <a:ext cx="47450" cy="69725"/>
            </a:xfrm>
            <a:custGeom>
              <a:avLst/>
              <a:gdLst/>
              <a:ahLst/>
              <a:cxnLst/>
              <a:rect l="l" t="t" r="r" b="b"/>
              <a:pathLst>
                <a:path w="1898" h="2789" fill="none" extrusionOk="0">
                  <a:moveTo>
                    <a:pt x="1409" y="0"/>
                  </a:moveTo>
                  <a:lnTo>
                    <a:pt x="1409" y="0"/>
                  </a:lnTo>
                  <a:lnTo>
                    <a:pt x="1409" y="0"/>
                  </a:lnTo>
                  <a:lnTo>
                    <a:pt x="1409" y="0"/>
                  </a:lnTo>
                  <a:lnTo>
                    <a:pt x="1265" y="29"/>
                  </a:lnTo>
                  <a:lnTo>
                    <a:pt x="1121" y="58"/>
                  </a:lnTo>
                  <a:lnTo>
                    <a:pt x="1006" y="115"/>
                  </a:lnTo>
                  <a:lnTo>
                    <a:pt x="920" y="173"/>
                  </a:lnTo>
                  <a:lnTo>
                    <a:pt x="747" y="345"/>
                  </a:lnTo>
                  <a:lnTo>
                    <a:pt x="604" y="575"/>
                  </a:lnTo>
                  <a:lnTo>
                    <a:pt x="518" y="834"/>
                  </a:lnTo>
                  <a:lnTo>
                    <a:pt x="431" y="1093"/>
                  </a:lnTo>
                  <a:lnTo>
                    <a:pt x="345" y="1351"/>
                  </a:lnTo>
                  <a:lnTo>
                    <a:pt x="230" y="1581"/>
                  </a:lnTo>
                  <a:lnTo>
                    <a:pt x="230" y="1581"/>
                  </a:lnTo>
                  <a:lnTo>
                    <a:pt x="144" y="1840"/>
                  </a:lnTo>
                  <a:lnTo>
                    <a:pt x="29" y="2242"/>
                  </a:lnTo>
                  <a:lnTo>
                    <a:pt x="0" y="2443"/>
                  </a:lnTo>
                  <a:lnTo>
                    <a:pt x="0" y="2616"/>
                  </a:lnTo>
                  <a:lnTo>
                    <a:pt x="29" y="2673"/>
                  </a:lnTo>
                  <a:lnTo>
                    <a:pt x="58" y="2731"/>
                  </a:lnTo>
                  <a:lnTo>
                    <a:pt x="115" y="2760"/>
                  </a:lnTo>
                  <a:lnTo>
                    <a:pt x="201" y="2788"/>
                  </a:lnTo>
                  <a:lnTo>
                    <a:pt x="201" y="2788"/>
                  </a:lnTo>
                  <a:lnTo>
                    <a:pt x="259" y="2760"/>
                  </a:lnTo>
                  <a:lnTo>
                    <a:pt x="259" y="2760"/>
                  </a:lnTo>
                  <a:lnTo>
                    <a:pt x="374" y="2731"/>
                  </a:lnTo>
                  <a:lnTo>
                    <a:pt x="489" y="2645"/>
                  </a:lnTo>
                  <a:lnTo>
                    <a:pt x="604" y="2558"/>
                  </a:lnTo>
                  <a:lnTo>
                    <a:pt x="719" y="2443"/>
                  </a:lnTo>
                  <a:lnTo>
                    <a:pt x="920" y="2185"/>
                  </a:lnTo>
                  <a:lnTo>
                    <a:pt x="1064" y="1955"/>
                  </a:lnTo>
                  <a:lnTo>
                    <a:pt x="1064" y="1955"/>
                  </a:lnTo>
                  <a:lnTo>
                    <a:pt x="1265" y="1639"/>
                  </a:lnTo>
                  <a:lnTo>
                    <a:pt x="1466" y="1322"/>
                  </a:lnTo>
                  <a:lnTo>
                    <a:pt x="1466" y="1322"/>
                  </a:lnTo>
                  <a:lnTo>
                    <a:pt x="1610" y="1064"/>
                  </a:lnTo>
                  <a:lnTo>
                    <a:pt x="1610" y="1064"/>
                  </a:lnTo>
                  <a:lnTo>
                    <a:pt x="1725" y="978"/>
                  </a:lnTo>
                  <a:lnTo>
                    <a:pt x="1811" y="891"/>
                  </a:lnTo>
                  <a:lnTo>
                    <a:pt x="1811" y="891"/>
                  </a:lnTo>
                  <a:lnTo>
                    <a:pt x="1868" y="776"/>
                  </a:lnTo>
                  <a:lnTo>
                    <a:pt x="1897" y="633"/>
                  </a:lnTo>
                  <a:lnTo>
                    <a:pt x="1897" y="460"/>
                  </a:lnTo>
                  <a:lnTo>
                    <a:pt x="1868" y="317"/>
                  </a:lnTo>
                  <a:lnTo>
                    <a:pt x="1782" y="202"/>
                  </a:lnTo>
                  <a:lnTo>
                    <a:pt x="1696" y="87"/>
                  </a:lnTo>
                  <a:lnTo>
                    <a:pt x="1581" y="29"/>
                  </a:lnTo>
                  <a:lnTo>
                    <a:pt x="1409" y="0"/>
                  </a:lnTo>
                </a:path>
              </a:pathLst>
            </a:custGeom>
            <a:solidFill>
              <a:srgbClr val="FFFFFF">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8" name="Google Shape;1638;p35"/>
            <p:cNvSpPr/>
            <p:nvPr/>
          </p:nvSpPr>
          <p:spPr>
            <a:xfrm>
              <a:off x="1203925" y="4097300"/>
              <a:ext cx="69700" cy="56075"/>
            </a:xfrm>
            <a:custGeom>
              <a:avLst/>
              <a:gdLst/>
              <a:ahLst/>
              <a:cxnLst/>
              <a:rect l="l" t="t" r="r" b="b"/>
              <a:pathLst>
                <a:path w="2788" h="2243" extrusionOk="0">
                  <a:moveTo>
                    <a:pt x="2156" y="0"/>
                  </a:moveTo>
                  <a:lnTo>
                    <a:pt x="2012" y="87"/>
                  </a:lnTo>
                  <a:lnTo>
                    <a:pt x="1839" y="230"/>
                  </a:lnTo>
                  <a:lnTo>
                    <a:pt x="1667" y="374"/>
                  </a:lnTo>
                  <a:lnTo>
                    <a:pt x="1351" y="661"/>
                  </a:lnTo>
                  <a:lnTo>
                    <a:pt x="604" y="1265"/>
                  </a:lnTo>
                  <a:lnTo>
                    <a:pt x="374" y="1437"/>
                  </a:lnTo>
                  <a:lnTo>
                    <a:pt x="173" y="1639"/>
                  </a:lnTo>
                  <a:lnTo>
                    <a:pt x="86" y="1754"/>
                  </a:lnTo>
                  <a:lnTo>
                    <a:pt x="29" y="1869"/>
                  </a:lnTo>
                  <a:lnTo>
                    <a:pt x="0" y="1984"/>
                  </a:lnTo>
                  <a:lnTo>
                    <a:pt x="29" y="2127"/>
                  </a:lnTo>
                  <a:lnTo>
                    <a:pt x="58" y="2185"/>
                  </a:lnTo>
                  <a:lnTo>
                    <a:pt x="115" y="2214"/>
                  </a:lnTo>
                  <a:lnTo>
                    <a:pt x="230" y="2242"/>
                  </a:lnTo>
                  <a:lnTo>
                    <a:pt x="287" y="2242"/>
                  </a:lnTo>
                  <a:lnTo>
                    <a:pt x="345" y="2185"/>
                  </a:lnTo>
                  <a:lnTo>
                    <a:pt x="517" y="2127"/>
                  </a:lnTo>
                  <a:lnTo>
                    <a:pt x="661" y="2099"/>
                  </a:lnTo>
                  <a:lnTo>
                    <a:pt x="1063" y="1926"/>
                  </a:lnTo>
                  <a:lnTo>
                    <a:pt x="1408" y="1696"/>
                  </a:lnTo>
                  <a:lnTo>
                    <a:pt x="2041" y="1294"/>
                  </a:lnTo>
                  <a:lnTo>
                    <a:pt x="2357" y="1093"/>
                  </a:lnTo>
                  <a:lnTo>
                    <a:pt x="2644" y="834"/>
                  </a:lnTo>
                  <a:lnTo>
                    <a:pt x="2730" y="690"/>
                  </a:lnTo>
                  <a:lnTo>
                    <a:pt x="2788" y="547"/>
                  </a:lnTo>
                  <a:lnTo>
                    <a:pt x="2788" y="403"/>
                  </a:lnTo>
                  <a:lnTo>
                    <a:pt x="2759" y="288"/>
                  </a:lnTo>
                  <a:lnTo>
                    <a:pt x="2673" y="173"/>
                  </a:lnTo>
                  <a:lnTo>
                    <a:pt x="2587" y="58"/>
                  </a:lnTo>
                  <a:lnTo>
                    <a:pt x="2443" y="0"/>
                  </a:lnTo>
                  <a:close/>
                </a:path>
              </a:pathLst>
            </a:custGeom>
            <a:solidFill>
              <a:srgbClr val="FFFFFF">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9" name="Google Shape;1639;p35"/>
            <p:cNvSpPr/>
            <p:nvPr/>
          </p:nvSpPr>
          <p:spPr>
            <a:xfrm>
              <a:off x="1203925" y="4097300"/>
              <a:ext cx="69700" cy="56075"/>
            </a:xfrm>
            <a:custGeom>
              <a:avLst/>
              <a:gdLst/>
              <a:ahLst/>
              <a:cxnLst/>
              <a:rect l="l" t="t" r="r" b="b"/>
              <a:pathLst>
                <a:path w="2788" h="2243" fill="none" extrusionOk="0">
                  <a:moveTo>
                    <a:pt x="2328" y="0"/>
                  </a:moveTo>
                  <a:lnTo>
                    <a:pt x="2328" y="0"/>
                  </a:lnTo>
                  <a:lnTo>
                    <a:pt x="2156" y="0"/>
                  </a:lnTo>
                  <a:lnTo>
                    <a:pt x="2012" y="87"/>
                  </a:lnTo>
                  <a:lnTo>
                    <a:pt x="2012" y="87"/>
                  </a:lnTo>
                  <a:lnTo>
                    <a:pt x="1839" y="230"/>
                  </a:lnTo>
                  <a:lnTo>
                    <a:pt x="1667" y="374"/>
                  </a:lnTo>
                  <a:lnTo>
                    <a:pt x="1351" y="661"/>
                  </a:lnTo>
                  <a:lnTo>
                    <a:pt x="1351" y="661"/>
                  </a:lnTo>
                  <a:lnTo>
                    <a:pt x="604" y="1265"/>
                  </a:lnTo>
                  <a:lnTo>
                    <a:pt x="604" y="1265"/>
                  </a:lnTo>
                  <a:lnTo>
                    <a:pt x="374" y="1437"/>
                  </a:lnTo>
                  <a:lnTo>
                    <a:pt x="173" y="1639"/>
                  </a:lnTo>
                  <a:lnTo>
                    <a:pt x="86" y="1754"/>
                  </a:lnTo>
                  <a:lnTo>
                    <a:pt x="29" y="1869"/>
                  </a:lnTo>
                  <a:lnTo>
                    <a:pt x="0" y="1984"/>
                  </a:lnTo>
                  <a:lnTo>
                    <a:pt x="29" y="2127"/>
                  </a:lnTo>
                  <a:lnTo>
                    <a:pt x="29" y="2127"/>
                  </a:lnTo>
                  <a:lnTo>
                    <a:pt x="58" y="2185"/>
                  </a:lnTo>
                  <a:lnTo>
                    <a:pt x="115" y="2214"/>
                  </a:lnTo>
                  <a:lnTo>
                    <a:pt x="230" y="2242"/>
                  </a:lnTo>
                  <a:lnTo>
                    <a:pt x="230" y="2242"/>
                  </a:lnTo>
                  <a:lnTo>
                    <a:pt x="287" y="2242"/>
                  </a:lnTo>
                  <a:lnTo>
                    <a:pt x="345" y="2185"/>
                  </a:lnTo>
                  <a:lnTo>
                    <a:pt x="345" y="2185"/>
                  </a:lnTo>
                  <a:lnTo>
                    <a:pt x="517" y="2127"/>
                  </a:lnTo>
                  <a:lnTo>
                    <a:pt x="661" y="2099"/>
                  </a:lnTo>
                  <a:lnTo>
                    <a:pt x="661" y="2099"/>
                  </a:lnTo>
                  <a:lnTo>
                    <a:pt x="1063" y="1926"/>
                  </a:lnTo>
                  <a:lnTo>
                    <a:pt x="1408" y="1696"/>
                  </a:lnTo>
                  <a:lnTo>
                    <a:pt x="1408" y="1696"/>
                  </a:lnTo>
                  <a:lnTo>
                    <a:pt x="2041" y="1294"/>
                  </a:lnTo>
                  <a:lnTo>
                    <a:pt x="2357" y="1093"/>
                  </a:lnTo>
                  <a:lnTo>
                    <a:pt x="2644" y="834"/>
                  </a:lnTo>
                  <a:lnTo>
                    <a:pt x="2644" y="834"/>
                  </a:lnTo>
                  <a:lnTo>
                    <a:pt x="2730" y="690"/>
                  </a:lnTo>
                  <a:lnTo>
                    <a:pt x="2788" y="547"/>
                  </a:lnTo>
                  <a:lnTo>
                    <a:pt x="2788" y="403"/>
                  </a:lnTo>
                  <a:lnTo>
                    <a:pt x="2759" y="288"/>
                  </a:lnTo>
                  <a:lnTo>
                    <a:pt x="2673" y="173"/>
                  </a:lnTo>
                  <a:lnTo>
                    <a:pt x="2587" y="58"/>
                  </a:lnTo>
                  <a:lnTo>
                    <a:pt x="2443" y="0"/>
                  </a:lnTo>
                  <a:lnTo>
                    <a:pt x="2328" y="0"/>
                  </a:lnTo>
                </a:path>
              </a:pathLst>
            </a:custGeom>
            <a:solidFill>
              <a:srgbClr val="FFFFFF">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0" name="Google Shape;1640;p35"/>
            <p:cNvSpPr/>
            <p:nvPr/>
          </p:nvSpPr>
          <p:spPr>
            <a:xfrm>
              <a:off x="1102600" y="4062800"/>
              <a:ext cx="32350" cy="61825"/>
            </a:xfrm>
            <a:custGeom>
              <a:avLst/>
              <a:gdLst/>
              <a:ahLst/>
              <a:cxnLst/>
              <a:rect l="l" t="t" r="r" b="b"/>
              <a:pathLst>
                <a:path w="1294" h="2473" extrusionOk="0">
                  <a:moveTo>
                    <a:pt x="805" y="1"/>
                  </a:moveTo>
                  <a:lnTo>
                    <a:pt x="690" y="30"/>
                  </a:lnTo>
                  <a:lnTo>
                    <a:pt x="604" y="58"/>
                  </a:lnTo>
                  <a:lnTo>
                    <a:pt x="460" y="145"/>
                  </a:lnTo>
                  <a:lnTo>
                    <a:pt x="345" y="260"/>
                  </a:lnTo>
                  <a:lnTo>
                    <a:pt x="259" y="375"/>
                  </a:lnTo>
                  <a:lnTo>
                    <a:pt x="202" y="518"/>
                  </a:lnTo>
                  <a:lnTo>
                    <a:pt x="116" y="806"/>
                  </a:lnTo>
                  <a:lnTo>
                    <a:pt x="87" y="1122"/>
                  </a:lnTo>
                  <a:lnTo>
                    <a:pt x="29" y="1754"/>
                  </a:lnTo>
                  <a:lnTo>
                    <a:pt x="1" y="2070"/>
                  </a:lnTo>
                  <a:lnTo>
                    <a:pt x="29" y="2214"/>
                  </a:lnTo>
                  <a:lnTo>
                    <a:pt x="58" y="2358"/>
                  </a:lnTo>
                  <a:lnTo>
                    <a:pt x="87" y="2415"/>
                  </a:lnTo>
                  <a:lnTo>
                    <a:pt x="116" y="2444"/>
                  </a:lnTo>
                  <a:lnTo>
                    <a:pt x="231" y="2473"/>
                  </a:lnTo>
                  <a:lnTo>
                    <a:pt x="317" y="2444"/>
                  </a:lnTo>
                  <a:lnTo>
                    <a:pt x="374" y="2386"/>
                  </a:lnTo>
                  <a:lnTo>
                    <a:pt x="633" y="1927"/>
                  </a:lnTo>
                  <a:lnTo>
                    <a:pt x="834" y="1438"/>
                  </a:lnTo>
                  <a:lnTo>
                    <a:pt x="949" y="1237"/>
                  </a:lnTo>
                  <a:lnTo>
                    <a:pt x="1064" y="1064"/>
                  </a:lnTo>
                  <a:lnTo>
                    <a:pt x="1150" y="863"/>
                  </a:lnTo>
                  <a:lnTo>
                    <a:pt x="1265" y="662"/>
                  </a:lnTo>
                  <a:lnTo>
                    <a:pt x="1294" y="547"/>
                  </a:lnTo>
                  <a:lnTo>
                    <a:pt x="1294" y="432"/>
                  </a:lnTo>
                  <a:lnTo>
                    <a:pt x="1265" y="317"/>
                  </a:lnTo>
                  <a:lnTo>
                    <a:pt x="1179" y="231"/>
                  </a:lnTo>
                  <a:lnTo>
                    <a:pt x="1121" y="145"/>
                  </a:lnTo>
                  <a:lnTo>
                    <a:pt x="1007" y="58"/>
                  </a:lnTo>
                  <a:lnTo>
                    <a:pt x="920" y="30"/>
                  </a:lnTo>
                  <a:lnTo>
                    <a:pt x="805" y="1"/>
                  </a:lnTo>
                  <a:close/>
                </a:path>
              </a:pathLst>
            </a:custGeom>
            <a:solidFill>
              <a:srgbClr val="FFFFFF">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1" name="Google Shape;1641;p35"/>
            <p:cNvSpPr/>
            <p:nvPr/>
          </p:nvSpPr>
          <p:spPr>
            <a:xfrm>
              <a:off x="1102600" y="4062800"/>
              <a:ext cx="32350" cy="61825"/>
            </a:xfrm>
            <a:custGeom>
              <a:avLst/>
              <a:gdLst/>
              <a:ahLst/>
              <a:cxnLst/>
              <a:rect l="l" t="t" r="r" b="b"/>
              <a:pathLst>
                <a:path w="1294" h="2473" fill="none" extrusionOk="0">
                  <a:moveTo>
                    <a:pt x="805" y="1"/>
                  </a:moveTo>
                  <a:lnTo>
                    <a:pt x="805" y="1"/>
                  </a:lnTo>
                  <a:lnTo>
                    <a:pt x="690" y="30"/>
                  </a:lnTo>
                  <a:lnTo>
                    <a:pt x="604" y="58"/>
                  </a:lnTo>
                  <a:lnTo>
                    <a:pt x="604" y="58"/>
                  </a:lnTo>
                  <a:lnTo>
                    <a:pt x="460" y="145"/>
                  </a:lnTo>
                  <a:lnTo>
                    <a:pt x="345" y="260"/>
                  </a:lnTo>
                  <a:lnTo>
                    <a:pt x="259" y="375"/>
                  </a:lnTo>
                  <a:lnTo>
                    <a:pt x="202" y="518"/>
                  </a:lnTo>
                  <a:lnTo>
                    <a:pt x="116" y="806"/>
                  </a:lnTo>
                  <a:lnTo>
                    <a:pt x="87" y="1122"/>
                  </a:lnTo>
                  <a:lnTo>
                    <a:pt x="87" y="1122"/>
                  </a:lnTo>
                  <a:lnTo>
                    <a:pt x="29" y="1754"/>
                  </a:lnTo>
                  <a:lnTo>
                    <a:pt x="1" y="2070"/>
                  </a:lnTo>
                  <a:lnTo>
                    <a:pt x="29" y="2214"/>
                  </a:lnTo>
                  <a:lnTo>
                    <a:pt x="58" y="2358"/>
                  </a:lnTo>
                  <a:lnTo>
                    <a:pt x="58" y="2358"/>
                  </a:lnTo>
                  <a:lnTo>
                    <a:pt x="87" y="2415"/>
                  </a:lnTo>
                  <a:lnTo>
                    <a:pt x="116" y="2444"/>
                  </a:lnTo>
                  <a:lnTo>
                    <a:pt x="231" y="2473"/>
                  </a:lnTo>
                  <a:lnTo>
                    <a:pt x="231" y="2473"/>
                  </a:lnTo>
                  <a:lnTo>
                    <a:pt x="317" y="2444"/>
                  </a:lnTo>
                  <a:lnTo>
                    <a:pt x="374" y="2386"/>
                  </a:lnTo>
                  <a:lnTo>
                    <a:pt x="374" y="2386"/>
                  </a:lnTo>
                  <a:lnTo>
                    <a:pt x="633" y="1927"/>
                  </a:lnTo>
                  <a:lnTo>
                    <a:pt x="834" y="1438"/>
                  </a:lnTo>
                  <a:lnTo>
                    <a:pt x="834" y="1438"/>
                  </a:lnTo>
                  <a:lnTo>
                    <a:pt x="949" y="1237"/>
                  </a:lnTo>
                  <a:lnTo>
                    <a:pt x="1064" y="1064"/>
                  </a:lnTo>
                  <a:lnTo>
                    <a:pt x="1150" y="863"/>
                  </a:lnTo>
                  <a:lnTo>
                    <a:pt x="1265" y="662"/>
                  </a:lnTo>
                  <a:lnTo>
                    <a:pt x="1265" y="662"/>
                  </a:lnTo>
                  <a:lnTo>
                    <a:pt x="1294" y="547"/>
                  </a:lnTo>
                  <a:lnTo>
                    <a:pt x="1294" y="432"/>
                  </a:lnTo>
                  <a:lnTo>
                    <a:pt x="1265" y="317"/>
                  </a:lnTo>
                  <a:lnTo>
                    <a:pt x="1179" y="231"/>
                  </a:lnTo>
                  <a:lnTo>
                    <a:pt x="1121" y="145"/>
                  </a:lnTo>
                  <a:lnTo>
                    <a:pt x="1007" y="58"/>
                  </a:lnTo>
                  <a:lnTo>
                    <a:pt x="920" y="30"/>
                  </a:lnTo>
                  <a:lnTo>
                    <a:pt x="805" y="1"/>
                  </a:lnTo>
                </a:path>
              </a:pathLst>
            </a:custGeom>
            <a:solidFill>
              <a:srgbClr val="FFFFFF">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2" name="Google Shape;1642;p35"/>
            <p:cNvSpPr/>
            <p:nvPr/>
          </p:nvSpPr>
          <p:spPr>
            <a:xfrm>
              <a:off x="1533725" y="3791925"/>
              <a:ext cx="86225" cy="28050"/>
            </a:xfrm>
            <a:custGeom>
              <a:avLst/>
              <a:gdLst/>
              <a:ahLst/>
              <a:cxnLst/>
              <a:rect l="l" t="t" r="r" b="b"/>
              <a:pathLst>
                <a:path w="3449" h="1122" extrusionOk="0">
                  <a:moveTo>
                    <a:pt x="862" y="1"/>
                  </a:moveTo>
                  <a:lnTo>
                    <a:pt x="517" y="29"/>
                  </a:lnTo>
                  <a:lnTo>
                    <a:pt x="345" y="58"/>
                  </a:lnTo>
                  <a:lnTo>
                    <a:pt x="173" y="116"/>
                  </a:lnTo>
                  <a:lnTo>
                    <a:pt x="86" y="202"/>
                  </a:lnTo>
                  <a:lnTo>
                    <a:pt x="29" y="288"/>
                  </a:lnTo>
                  <a:lnTo>
                    <a:pt x="0" y="374"/>
                  </a:lnTo>
                  <a:lnTo>
                    <a:pt x="0" y="460"/>
                  </a:lnTo>
                  <a:lnTo>
                    <a:pt x="29" y="575"/>
                  </a:lnTo>
                  <a:lnTo>
                    <a:pt x="86" y="662"/>
                  </a:lnTo>
                  <a:lnTo>
                    <a:pt x="173" y="719"/>
                  </a:lnTo>
                  <a:lnTo>
                    <a:pt x="288" y="748"/>
                  </a:lnTo>
                  <a:lnTo>
                    <a:pt x="1006" y="863"/>
                  </a:lnTo>
                  <a:lnTo>
                    <a:pt x="1725" y="978"/>
                  </a:lnTo>
                  <a:lnTo>
                    <a:pt x="2213" y="1064"/>
                  </a:lnTo>
                  <a:lnTo>
                    <a:pt x="2443" y="1093"/>
                  </a:lnTo>
                  <a:lnTo>
                    <a:pt x="2702" y="1121"/>
                  </a:lnTo>
                  <a:lnTo>
                    <a:pt x="2845" y="1093"/>
                  </a:lnTo>
                  <a:lnTo>
                    <a:pt x="3018" y="1064"/>
                  </a:lnTo>
                  <a:lnTo>
                    <a:pt x="3162" y="1006"/>
                  </a:lnTo>
                  <a:lnTo>
                    <a:pt x="3305" y="920"/>
                  </a:lnTo>
                  <a:lnTo>
                    <a:pt x="3363" y="863"/>
                  </a:lnTo>
                  <a:lnTo>
                    <a:pt x="3420" y="805"/>
                  </a:lnTo>
                  <a:lnTo>
                    <a:pt x="3449" y="633"/>
                  </a:lnTo>
                  <a:lnTo>
                    <a:pt x="3449" y="489"/>
                  </a:lnTo>
                  <a:lnTo>
                    <a:pt x="3420" y="403"/>
                  </a:lnTo>
                  <a:lnTo>
                    <a:pt x="3363" y="345"/>
                  </a:lnTo>
                  <a:lnTo>
                    <a:pt x="3248" y="259"/>
                  </a:lnTo>
                  <a:lnTo>
                    <a:pt x="3133" y="173"/>
                  </a:lnTo>
                  <a:lnTo>
                    <a:pt x="3018" y="116"/>
                  </a:lnTo>
                  <a:lnTo>
                    <a:pt x="2874" y="58"/>
                  </a:lnTo>
                  <a:lnTo>
                    <a:pt x="2587" y="1"/>
                  </a:lnTo>
                  <a:lnTo>
                    <a:pt x="2271" y="1"/>
                  </a:lnTo>
                  <a:lnTo>
                    <a:pt x="1581" y="29"/>
                  </a:lnTo>
                  <a:lnTo>
                    <a:pt x="1207" y="29"/>
                  </a:lnTo>
                  <a:lnTo>
                    <a:pt x="862" y="1"/>
                  </a:lnTo>
                  <a:close/>
                </a:path>
              </a:pathLst>
            </a:custGeom>
            <a:solidFill>
              <a:srgbClr val="FFFFFF">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3" name="Google Shape;1643;p35"/>
            <p:cNvSpPr/>
            <p:nvPr/>
          </p:nvSpPr>
          <p:spPr>
            <a:xfrm>
              <a:off x="1533725" y="3791925"/>
              <a:ext cx="86225" cy="28050"/>
            </a:xfrm>
            <a:custGeom>
              <a:avLst/>
              <a:gdLst/>
              <a:ahLst/>
              <a:cxnLst/>
              <a:rect l="l" t="t" r="r" b="b"/>
              <a:pathLst>
                <a:path w="3449" h="1122" fill="none" extrusionOk="0">
                  <a:moveTo>
                    <a:pt x="2271" y="1"/>
                  </a:moveTo>
                  <a:lnTo>
                    <a:pt x="2271" y="1"/>
                  </a:lnTo>
                  <a:lnTo>
                    <a:pt x="1581" y="29"/>
                  </a:lnTo>
                  <a:lnTo>
                    <a:pt x="1581" y="29"/>
                  </a:lnTo>
                  <a:lnTo>
                    <a:pt x="1495" y="29"/>
                  </a:lnTo>
                  <a:lnTo>
                    <a:pt x="1495" y="29"/>
                  </a:lnTo>
                  <a:lnTo>
                    <a:pt x="1207" y="29"/>
                  </a:lnTo>
                  <a:lnTo>
                    <a:pt x="1207" y="29"/>
                  </a:lnTo>
                  <a:lnTo>
                    <a:pt x="862" y="1"/>
                  </a:lnTo>
                  <a:lnTo>
                    <a:pt x="862" y="1"/>
                  </a:lnTo>
                  <a:lnTo>
                    <a:pt x="517" y="29"/>
                  </a:lnTo>
                  <a:lnTo>
                    <a:pt x="345" y="58"/>
                  </a:lnTo>
                  <a:lnTo>
                    <a:pt x="173" y="116"/>
                  </a:lnTo>
                  <a:lnTo>
                    <a:pt x="173" y="116"/>
                  </a:lnTo>
                  <a:lnTo>
                    <a:pt x="86" y="202"/>
                  </a:lnTo>
                  <a:lnTo>
                    <a:pt x="29" y="288"/>
                  </a:lnTo>
                  <a:lnTo>
                    <a:pt x="0" y="374"/>
                  </a:lnTo>
                  <a:lnTo>
                    <a:pt x="0" y="460"/>
                  </a:lnTo>
                  <a:lnTo>
                    <a:pt x="29" y="575"/>
                  </a:lnTo>
                  <a:lnTo>
                    <a:pt x="86" y="662"/>
                  </a:lnTo>
                  <a:lnTo>
                    <a:pt x="173" y="719"/>
                  </a:lnTo>
                  <a:lnTo>
                    <a:pt x="288" y="748"/>
                  </a:lnTo>
                  <a:lnTo>
                    <a:pt x="288" y="748"/>
                  </a:lnTo>
                  <a:lnTo>
                    <a:pt x="1006" y="863"/>
                  </a:lnTo>
                  <a:lnTo>
                    <a:pt x="1725" y="978"/>
                  </a:lnTo>
                  <a:lnTo>
                    <a:pt x="1725" y="978"/>
                  </a:lnTo>
                  <a:lnTo>
                    <a:pt x="2213" y="1064"/>
                  </a:lnTo>
                  <a:lnTo>
                    <a:pt x="2443" y="1093"/>
                  </a:lnTo>
                  <a:lnTo>
                    <a:pt x="2702" y="1121"/>
                  </a:lnTo>
                  <a:lnTo>
                    <a:pt x="2702" y="1121"/>
                  </a:lnTo>
                  <a:lnTo>
                    <a:pt x="2845" y="1093"/>
                  </a:lnTo>
                  <a:lnTo>
                    <a:pt x="3018" y="1064"/>
                  </a:lnTo>
                  <a:lnTo>
                    <a:pt x="3162" y="1006"/>
                  </a:lnTo>
                  <a:lnTo>
                    <a:pt x="3305" y="920"/>
                  </a:lnTo>
                  <a:lnTo>
                    <a:pt x="3305" y="920"/>
                  </a:lnTo>
                  <a:lnTo>
                    <a:pt x="3363" y="863"/>
                  </a:lnTo>
                  <a:lnTo>
                    <a:pt x="3420" y="805"/>
                  </a:lnTo>
                  <a:lnTo>
                    <a:pt x="3449" y="633"/>
                  </a:lnTo>
                  <a:lnTo>
                    <a:pt x="3449" y="489"/>
                  </a:lnTo>
                  <a:lnTo>
                    <a:pt x="3420" y="403"/>
                  </a:lnTo>
                  <a:lnTo>
                    <a:pt x="3363" y="345"/>
                  </a:lnTo>
                  <a:lnTo>
                    <a:pt x="3363" y="345"/>
                  </a:lnTo>
                  <a:lnTo>
                    <a:pt x="3248" y="259"/>
                  </a:lnTo>
                  <a:lnTo>
                    <a:pt x="3133" y="173"/>
                  </a:lnTo>
                  <a:lnTo>
                    <a:pt x="3018" y="116"/>
                  </a:lnTo>
                  <a:lnTo>
                    <a:pt x="2874" y="58"/>
                  </a:lnTo>
                  <a:lnTo>
                    <a:pt x="2587" y="1"/>
                  </a:lnTo>
                  <a:lnTo>
                    <a:pt x="2271" y="1"/>
                  </a:lnTo>
                </a:path>
              </a:pathLst>
            </a:custGeom>
            <a:solidFill>
              <a:srgbClr val="FFFFFF">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4" name="Google Shape;1644;p35"/>
            <p:cNvSpPr/>
            <p:nvPr/>
          </p:nvSpPr>
          <p:spPr>
            <a:xfrm>
              <a:off x="1721975" y="3858025"/>
              <a:ext cx="79775" cy="32375"/>
            </a:xfrm>
            <a:custGeom>
              <a:avLst/>
              <a:gdLst/>
              <a:ahLst/>
              <a:cxnLst/>
              <a:rect l="l" t="t" r="r" b="b"/>
              <a:pathLst>
                <a:path w="3191" h="1295" extrusionOk="0">
                  <a:moveTo>
                    <a:pt x="58" y="1"/>
                  </a:moveTo>
                  <a:lnTo>
                    <a:pt x="29" y="58"/>
                  </a:lnTo>
                  <a:lnTo>
                    <a:pt x="0" y="202"/>
                  </a:lnTo>
                  <a:lnTo>
                    <a:pt x="0" y="288"/>
                  </a:lnTo>
                  <a:lnTo>
                    <a:pt x="86" y="403"/>
                  </a:lnTo>
                  <a:lnTo>
                    <a:pt x="173" y="489"/>
                  </a:lnTo>
                  <a:lnTo>
                    <a:pt x="403" y="604"/>
                  </a:lnTo>
                  <a:lnTo>
                    <a:pt x="604" y="691"/>
                  </a:lnTo>
                  <a:lnTo>
                    <a:pt x="1552" y="949"/>
                  </a:lnTo>
                  <a:lnTo>
                    <a:pt x="2012" y="1093"/>
                  </a:lnTo>
                  <a:lnTo>
                    <a:pt x="2501" y="1265"/>
                  </a:lnTo>
                  <a:lnTo>
                    <a:pt x="2587" y="1294"/>
                  </a:lnTo>
                  <a:lnTo>
                    <a:pt x="2788" y="1294"/>
                  </a:lnTo>
                  <a:lnTo>
                    <a:pt x="2874" y="1265"/>
                  </a:lnTo>
                  <a:lnTo>
                    <a:pt x="3018" y="1150"/>
                  </a:lnTo>
                  <a:lnTo>
                    <a:pt x="3133" y="1007"/>
                  </a:lnTo>
                  <a:lnTo>
                    <a:pt x="3190" y="834"/>
                  </a:lnTo>
                  <a:lnTo>
                    <a:pt x="3190" y="662"/>
                  </a:lnTo>
                  <a:lnTo>
                    <a:pt x="3162" y="489"/>
                  </a:lnTo>
                  <a:lnTo>
                    <a:pt x="3104" y="432"/>
                  </a:lnTo>
                  <a:lnTo>
                    <a:pt x="3047" y="346"/>
                  </a:lnTo>
                  <a:lnTo>
                    <a:pt x="2960" y="317"/>
                  </a:lnTo>
                  <a:lnTo>
                    <a:pt x="2874" y="288"/>
                  </a:lnTo>
                  <a:lnTo>
                    <a:pt x="2443" y="202"/>
                  </a:lnTo>
                  <a:lnTo>
                    <a:pt x="2012" y="116"/>
                  </a:lnTo>
                  <a:lnTo>
                    <a:pt x="1581" y="58"/>
                  </a:lnTo>
                  <a:lnTo>
                    <a:pt x="1121" y="29"/>
                  </a:lnTo>
                  <a:lnTo>
                    <a:pt x="1064" y="29"/>
                  </a:lnTo>
                  <a:lnTo>
                    <a:pt x="834" y="58"/>
                  </a:lnTo>
                  <a:lnTo>
                    <a:pt x="345" y="58"/>
                  </a:lnTo>
                  <a:lnTo>
                    <a:pt x="173" y="1"/>
                  </a:lnTo>
                  <a:close/>
                </a:path>
              </a:pathLst>
            </a:custGeom>
            <a:solidFill>
              <a:srgbClr val="FFFFFF">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5" name="Google Shape;1645;p35"/>
            <p:cNvSpPr/>
            <p:nvPr/>
          </p:nvSpPr>
          <p:spPr>
            <a:xfrm>
              <a:off x="1721975" y="3858025"/>
              <a:ext cx="79775" cy="32375"/>
            </a:xfrm>
            <a:custGeom>
              <a:avLst/>
              <a:gdLst/>
              <a:ahLst/>
              <a:cxnLst/>
              <a:rect l="l" t="t" r="r" b="b"/>
              <a:pathLst>
                <a:path w="3191" h="1295" fill="none" extrusionOk="0">
                  <a:moveTo>
                    <a:pt x="144" y="1"/>
                  </a:moveTo>
                  <a:lnTo>
                    <a:pt x="144" y="1"/>
                  </a:lnTo>
                  <a:lnTo>
                    <a:pt x="58" y="1"/>
                  </a:lnTo>
                  <a:lnTo>
                    <a:pt x="29" y="58"/>
                  </a:lnTo>
                  <a:lnTo>
                    <a:pt x="29" y="58"/>
                  </a:lnTo>
                  <a:lnTo>
                    <a:pt x="0" y="202"/>
                  </a:lnTo>
                  <a:lnTo>
                    <a:pt x="0" y="288"/>
                  </a:lnTo>
                  <a:lnTo>
                    <a:pt x="86" y="403"/>
                  </a:lnTo>
                  <a:lnTo>
                    <a:pt x="173" y="489"/>
                  </a:lnTo>
                  <a:lnTo>
                    <a:pt x="403" y="604"/>
                  </a:lnTo>
                  <a:lnTo>
                    <a:pt x="604" y="691"/>
                  </a:lnTo>
                  <a:lnTo>
                    <a:pt x="604" y="691"/>
                  </a:lnTo>
                  <a:lnTo>
                    <a:pt x="1552" y="949"/>
                  </a:lnTo>
                  <a:lnTo>
                    <a:pt x="2012" y="1093"/>
                  </a:lnTo>
                  <a:lnTo>
                    <a:pt x="2501" y="1265"/>
                  </a:lnTo>
                  <a:lnTo>
                    <a:pt x="2501" y="1265"/>
                  </a:lnTo>
                  <a:lnTo>
                    <a:pt x="2587" y="1294"/>
                  </a:lnTo>
                  <a:lnTo>
                    <a:pt x="2673" y="1294"/>
                  </a:lnTo>
                  <a:lnTo>
                    <a:pt x="2673" y="1294"/>
                  </a:lnTo>
                  <a:lnTo>
                    <a:pt x="2788" y="1294"/>
                  </a:lnTo>
                  <a:lnTo>
                    <a:pt x="2874" y="1265"/>
                  </a:lnTo>
                  <a:lnTo>
                    <a:pt x="3018" y="1150"/>
                  </a:lnTo>
                  <a:lnTo>
                    <a:pt x="3133" y="1007"/>
                  </a:lnTo>
                  <a:lnTo>
                    <a:pt x="3190" y="834"/>
                  </a:lnTo>
                  <a:lnTo>
                    <a:pt x="3190" y="662"/>
                  </a:lnTo>
                  <a:lnTo>
                    <a:pt x="3162" y="489"/>
                  </a:lnTo>
                  <a:lnTo>
                    <a:pt x="3104" y="432"/>
                  </a:lnTo>
                  <a:lnTo>
                    <a:pt x="3047" y="346"/>
                  </a:lnTo>
                  <a:lnTo>
                    <a:pt x="2960" y="317"/>
                  </a:lnTo>
                  <a:lnTo>
                    <a:pt x="2874" y="288"/>
                  </a:lnTo>
                  <a:lnTo>
                    <a:pt x="2874" y="288"/>
                  </a:lnTo>
                  <a:lnTo>
                    <a:pt x="2443" y="202"/>
                  </a:lnTo>
                  <a:lnTo>
                    <a:pt x="2012" y="116"/>
                  </a:lnTo>
                  <a:lnTo>
                    <a:pt x="1581" y="58"/>
                  </a:lnTo>
                  <a:lnTo>
                    <a:pt x="1121" y="29"/>
                  </a:lnTo>
                  <a:lnTo>
                    <a:pt x="1121" y="29"/>
                  </a:lnTo>
                  <a:lnTo>
                    <a:pt x="1064" y="29"/>
                  </a:lnTo>
                  <a:lnTo>
                    <a:pt x="1064" y="29"/>
                  </a:lnTo>
                  <a:lnTo>
                    <a:pt x="834" y="58"/>
                  </a:lnTo>
                  <a:lnTo>
                    <a:pt x="834" y="58"/>
                  </a:lnTo>
                  <a:lnTo>
                    <a:pt x="575" y="58"/>
                  </a:lnTo>
                  <a:lnTo>
                    <a:pt x="575" y="58"/>
                  </a:lnTo>
                  <a:lnTo>
                    <a:pt x="345" y="58"/>
                  </a:lnTo>
                  <a:lnTo>
                    <a:pt x="173" y="1"/>
                  </a:lnTo>
                  <a:lnTo>
                    <a:pt x="173" y="1"/>
                  </a:lnTo>
                  <a:lnTo>
                    <a:pt x="144" y="1"/>
                  </a:lnTo>
                </a:path>
              </a:pathLst>
            </a:custGeom>
            <a:solidFill>
              <a:srgbClr val="FFFFFF">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6" name="Google Shape;1646;p35"/>
            <p:cNvSpPr/>
            <p:nvPr/>
          </p:nvSpPr>
          <p:spPr>
            <a:xfrm>
              <a:off x="1732750" y="3944975"/>
              <a:ext cx="84800" cy="35950"/>
            </a:xfrm>
            <a:custGeom>
              <a:avLst/>
              <a:gdLst/>
              <a:ahLst/>
              <a:cxnLst/>
              <a:rect l="l" t="t" r="r" b="b"/>
              <a:pathLst>
                <a:path w="3392" h="1438" extrusionOk="0">
                  <a:moveTo>
                    <a:pt x="403" y="0"/>
                  </a:moveTo>
                  <a:lnTo>
                    <a:pt x="201" y="58"/>
                  </a:lnTo>
                  <a:lnTo>
                    <a:pt x="115" y="87"/>
                  </a:lnTo>
                  <a:lnTo>
                    <a:pt x="58" y="144"/>
                  </a:lnTo>
                  <a:lnTo>
                    <a:pt x="29" y="202"/>
                  </a:lnTo>
                  <a:lnTo>
                    <a:pt x="0" y="288"/>
                  </a:lnTo>
                  <a:lnTo>
                    <a:pt x="0" y="345"/>
                  </a:lnTo>
                  <a:lnTo>
                    <a:pt x="29" y="431"/>
                  </a:lnTo>
                  <a:lnTo>
                    <a:pt x="87" y="489"/>
                  </a:lnTo>
                  <a:lnTo>
                    <a:pt x="173" y="546"/>
                  </a:lnTo>
                  <a:lnTo>
                    <a:pt x="834" y="863"/>
                  </a:lnTo>
                  <a:lnTo>
                    <a:pt x="1207" y="1006"/>
                  </a:lnTo>
                  <a:lnTo>
                    <a:pt x="1552" y="1150"/>
                  </a:lnTo>
                  <a:lnTo>
                    <a:pt x="2185" y="1322"/>
                  </a:lnTo>
                  <a:lnTo>
                    <a:pt x="2501" y="1409"/>
                  </a:lnTo>
                  <a:lnTo>
                    <a:pt x="2817" y="1437"/>
                  </a:lnTo>
                  <a:lnTo>
                    <a:pt x="2989" y="1409"/>
                  </a:lnTo>
                  <a:lnTo>
                    <a:pt x="3104" y="1351"/>
                  </a:lnTo>
                  <a:lnTo>
                    <a:pt x="3248" y="1265"/>
                  </a:lnTo>
                  <a:lnTo>
                    <a:pt x="3334" y="1150"/>
                  </a:lnTo>
                  <a:lnTo>
                    <a:pt x="3392" y="1006"/>
                  </a:lnTo>
                  <a:lnTo>
                    <a:pt x="3392" y="863"/>
                  </a:lnTo>
                  <a:lnTo>
                    <a:pt x="3363" y="719"/>
                  </a:lnTo>
                  <a:lnTo>
                    <a:pt x="3277" y="575"/>
                  </a:lnTo>
                  <a:lnTo>
                    <a:pt x="3133" y="431"/>
                  </a:lnTo>
                  <a:lnTo>
                    <a:pt x="2989" y="345"/>
                  </a:lnTo>
                  <a:lnTo>
                    <a:pt x="2817" y="288"/>
                  </a:lnTo>
                  <a:lnTo>
                    <a:pt x="2616" y="259"/>
                  </a:lnTo>
                  <a:lnTo>
                    <a:pt x="2242" y="202"/>
                  </a:lnTo>
                  <a:lnTo>
                    <a:pt x="1868" y="173"/>
                  </a:lnTo>
                  <a:lnTo>
                    <a:pt x="1265" y="58"/>
                  </a:lnTo>
                  <a:lnTo>
                    <a:pt x="920" y="0"/>
                  </a:lnTo>
                  <a:close/>
                </a:path>
              </a:pathLst>
            </a:custGeom>
            <a:solidFill>
              <a:srgbClr val="FFFFFF">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7" name="Google Shape;1647;p35"/>
            <p:cNvSpPr/>
            <p:nvPr/>
          </p:nvSpPr>
          <p:spPr>
            <a:xfrm>
              <a:off x="1732750" y="3944975"/>
              <a:ext cx="84800" cy="35950"/>
            </a:xfrm>
            <a:custGeom>
              <a:avLst/>
              <a:gdLst/>
              <a:ahLst/>
              <a:cxnLst/>
              <a:rect l="l" t="t" r="r" b="b"/>
              <a:pathLst>
                <a:path w="3392" h="1438" fill="none" extrusionOk="0">
                  <a:moveTo>
                    <a:pt x="604" y="0"/>
                  </a:moveTo>
                  <a:lnTo>
                    <a:pt x="604" y="0"/>
                  </a:lnTo>
                  <a:lnTo>
                    <a:pt x="403" y="0"/>
                  </a:lnTo>
                  <a:lnTo>
                    <a:pt x="201" y="58"/>
                  </a:lnTo>
                  <a:lnTo>
                    <a:pt x="201" y="58"/>
                  </a:lnTo>
                  <a:lnTo>
                    <a:pt x="115" y="87"/>
                  </a:lnTo>
                  <a:lnTo>
                    <a:pt x="58" y="144"/>
                  </a:lnTo>
                  <a:lnTo>
                    <a:pt x="29" y="202"/>
                  </a:lnTo>
                  <a:lnTo>
                    <a:pt x="0" y="288"/>
                  </a:lnTo>
                  <a:lnTo>
                    <a:pt x="0" y="345"/>
                  </a:lnTo>
                  <a:lnTo>
                    <a:pt x="29" y="431"/>
                  </a:lnTo>
                  <a:lnTo>
                    <a:pt x="87" y="489"/>
                  </a:lnTo>
                  <a:lnTo>
                    <a:pt x="173" y="546"/>
                  </a:lnTo>
                  <a:lnTo>
                    <a:pt x="173" y="546"/>
                  </a:lnTo>
                  <a:lnTo>
                    <a:pt x="834" y="863"/>
                  </a:lnTo>
                  <a:lnTo>
                    <a:pt x="1207" y="1006"/>
                  </a:lnTo>
                  <a:lnTo>
                    <a:pt x="1552" y="1150"/>
                  </a:lnTo>
                  <a:lnTo>
                    <a:pt x="1552" y="1150"/>
                  </a:lnTo>
                  <a:lnTo>
                    <a:pt x="2185" y="1322"/>
                  </a:lnTo>
                  <a:lnTo>
                    <a:pt x="2501" y="1409"/>
                  </a:lnTo>
                  <a:lnTo>
                    <a:pt x="2817" y="1437"/>
                  </a:lnTo>
                  <a:lnTo>
                    <a:pt x="2817" y="1437"/>
                  </a:lnTo>
                  <a:lnTo>
                    <a:pt x="2817" y="1437"/>
                  </a:lnTo>
                  <a:lnTo>
                    <a:pt x="2817" y="1437"/>
                  </a:lnTo>
                  <a:lnTo>
                    <a:pt x="2989" y="1409"/>
                  </a:lnTo>
                  <a:lnTo>
                    <a:pt x="3104" y="1351"/>
                  </a:lnTo>
                  <a:lnTo>
                    <a:pt x="3248" y="1265"/>
                  </a:lnTo>
                  <a:lnTo>
                    <a:pt x="3334" y="1150"/>
                  </a:lnTo>
                  <a:lnTo>
                    <a:pt x="3392" y="1006"/>
                  </a:lnTo>
                  <a:lnTo>
                    <a:pt x="3392" y="863"/>
                  </a:lnTo>
                  <a:lnTo>
                    <a:pt x="3363" y="719"/>
                  </a:lnTo>
                  <a:lnTo>
                    <a:pt x="3277" y="575"/>
                  </a:lnTo>
                  <a:lnTo>
                    <a:pt x="3277" y="575"/>
                  </a:lnTo>
                  <a:lnTo>
                    <a:pt x="3133" y="431"/>
                  </a:lnTo>
                  <a:lnTo>
                    <a:pt x="2989" y="345"/>
                  </a:lnTo>
                  <a:lnTo>
                    <a:pt x="2817" y="288"/>
                  </a:lnTo>
                  <a:lnTo>
                    <a:pt x="2616" y="259"/>
                  </a:lnTo>
                  <a:lnTo>
                    <a:pt x="2242" y="202"/>
                  </a:lnTo>
                  <a:lnTo>
                    <a:pt x="1868" y="173"/>
                  </a:lnTo>
                  <a:lnTo>
                    <a:pt x="1868" y="173"/>
                  </a:lnTo>
                  <a:lnTo>
                    <a:pt x="1265" y="58"/>
                  </a:lnTo>
                  <a:lnTo>
                    <a:pt x="920" y="0"/>
                  </a:lnTo>
                  <a:lnTo>
                    <a:pt x="604" y="0"/>
                  </a:lnTo>
                </a:path>
              </a:pathLst>
            </a:custGeom>
            <a:solidFill>
              <a:srgbClr val="FFFFFF">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8" name="Google Shape;1648;p35"/>
            <p:cNvSpPr/>
            <p:nvPr/>
          </p:nvSpPr>
          <p:spPr>
            <a:xfrm>
              <a:off x="1780175" y="4046275"/>
              <a:ext cx="98450" cy="33075"/>
            </a:xfrm>
            <a:custGeom>
              <a:avLst/>
              <a:gdLst/>
              <a:ahLst/>
              <a:cxnLst/>
              <a:rect l="l" t="t" r="r" b="b"/>
              <a:pathLst>
                <a:path w="3938" h="1323" extrusionOk="0">
                  <a:moveTo>
                    <a:pt x="1150" y="1"/>
                  </a:moveTo>
                  <a:lnTo>
                    <a:pt x="690" y="30"/>
                  </a:lnTo>
                  <a:lnTo>
                    <a:pt x="460" y="58"/>
                  </a:lnTo>
                  <a:lnTo>
                    <a:pt x="230" y="116"/>
                  </a:lnTo>
                  <a:lnTo>
                    <a:pt x="144" y="145"/>
                  </a:lnTo>
                  <a:lnTo>
                    <a:pt x="58" y="202"/>
                  </a:lnTo>
                  <a:lnTo>
                    <a:pt x="29" y="288"/>
                  </a:lnTo>
                  <a:lnTo>
                    <a:pt x="0" y="346"/>
                  </a:lnTo>
                  <a:lnTo>
                    <a:pt x="0" y="432"/>
                  </a:lnTo>
                  <a:lnTo>
                    <a:pt x="29" y="489"/>
                  </a:lnTo>
                  <a:lnTo>
                    <a:pt x="86" y="576"/>
                  </a:lnTo>
                  <a:lnTo>
                    <a:pt x="173" y="633"/>
                  </a:lnTo>
                  <a:lnTo>
                    <a:pt x="518" y="777"/>
                  </a:lnTo>
                  <a:lnTo>
                    <a:pt x="862" y="863"/>
                  </a:lnTo>
                  <a:lnTo>
                    <a:pt x="1236" y="949"/>
                  </a:lnTo>
                  <a:lnTo>
                    <a:pt x="1610" y="1007"/>
                  </a:lnTo>
                  <a:lnTo>
                    <a:pt x="2357" y="1093"/>
                  </a:lnTo>
                  <a:lnTo>
                    <a:pt x="2731" y="1150"/>
                  </a:lnTo>
                  <a:lnTo>
                    <a:pt x="3104" y="1265"/>
                  </a:lnTo>
                  <a:lnTo>
                    <a:pt x="3219" y="1294"/>
                  </a:lnTo>
                  <a:lnTo>
                    <a:pt x="3363" y="1323"/>
                  </a:lnTo>
                  <a:lnTo>
                    <a:pt x="3478" y="1294"/>
                  </a:lnTo>
                  <a:lnTo>
                    <a:pt x="3593" y="1265"/>
                  </a:lnTo>
                  <a:lnTo>
                    <a:pt x="3708" y="1179"/>
                  </a:lnTo>
                  <a:lnTo>
                    <a:pt x="3765" y="1122"/>
                  </a:lnTo>
                  <a:lnTo>
                    <a:pt x="3851" y="1007"/>
                  </a:lnTo>
                  <a:lnTo>
                    <a:pt x="3880" y="892"/>
                  </a:lnTo>
                  <a:lnTo>
                    <a:pt x="3909" y="777"/>
                  </a:lnTo>
                  <a:lnTo>
                    <a:pt x="3938" y="662"/>
                  </a:lnTo>
                  <a:lnTo>
                    <a:pt x="3938" y="547"/>
                  </a:lnTo>
                  <a:lnTo>
                    <a:pt x="3909" y="432"/>
                  </a:lnTo>
                  <a:lnTo>
                    <a:pt x="3851" y="317"/>
                  </a:lnTo>
                  <a:lnTo>
                    <a:pt x="3794" y="202"/>
                  </a:lnTo>
                  <a:lnTo>
                    <a:pt x="3708" y="145"/>
                  </a:lnTo>
                  <a:lnTo>
                    <a:pt x="3622" y="58"/>
                  </a:lnTo>
                  <a:lnTo>
                    <a:pt x="3478" y="30"/>
                  </a:lnTo>
                  <a:lnTo>
                    <a:pt x="3334" y="1"/>
                  </a:lnTo>
                  <a:lnTo>
                    <a:pt x="3219" y="30"/>
                  </a:lnTo>
                  <a:lnTo>
                    <a:pt x="2932" y="58"/>
                  </a:lnTo>
                  <a:lnTo>
                    <a:pt x="2644" y="58"/>
                  </a:lnTo>
                  <a:lnTo>
                    <a:pt x="1897" y="30"/>
                  </a:lnTo>
                  <a:lnTo>
                    <a:pt x="1150" y="1"/>
                  </a:lnTo>
                  <a:close/>
                </a:path>
              </a:pathLst>
            </a:custGeom>
            <a:solidFill>
              <a:srgbClr val="FFFFFF">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9" name="Google Shape;1649;p35"/>
            <p:cNvSpPr/>
            <p:nvPr/>
          </p:nvSpPr>
          <p:spPr>
            <a:xfrm>
              <a:off x="1780175" y="4046275"/>
              <a:ext cx="98450" cy="33075"/>
            </a:xfrm>
            <a:custGeom>
              <a:avLst/>
              <a:gdLst/>
              <a:ahLst/>
              <a:cxnLst/>
              <a:rect l="l" t="t" r="r" b="b"/>
              <a:pathLst>
                <a:path w="3938" h="1323" fill="none" extrusionOk="0">
                  <a:moveTo>
                    <a:pt x="1150" y="1"/>
                  </a:moveTo>
                  <a:lnTo>
                    <a:pt x="1150" y="1"/>
                  </a:lnTo>
                  <a:lnTo>
                    <a:pt x="690" y="30"/>
                  </a:lnTo>
                  <a:lnTo>
                    <a:pt x="460" y="58"/>
                  </a:lnTo>
                  <a:lnTo>
                    <a:pt x="230" y="116"/>
                  </a:lnTo>
                  <a:lnTo>
                    <a:pt x="230" y="116"/>
                  </a:lnTo>
                  <a:lnTo>
                    <a:pt x="144" y="145"/>
                  </a:lnTo>
                  <a:lnTo>
                    <a:pt x="58" y="202"/>
                  </a:lnTo>
                  <a:lnTo>
                    <a:pt x="29" y="288"/>
                  </a:lnTo>
                  <a:lnTo>
                    <a:pt x="0" y="346"/>
                  </a:lnTo>
                  <a:lnTo>
                    <a:pt x="0" y="432"/>
                  </a:lnTo>
                  <a:lnTo>
                    <a:pt x="29" y="489"/>
                  </a:lnTo>
                  <a:lnTo>
                    <a:pt x="86" y="576"/>
                  </a:lnTo>
                  <a:lnTo>
                    <a:pt x="173" y="633"/>
                  </a:lnTo>
                  <a:lnTo>
                    <a:pt x="173" y="633"/>
                  </a:lnTo>
                  <a:lnTo>
                    <a:pt x="518" y="777"/>
                  </a:lnTo>
                  <a:lnTo>
                    <a:pt x="862" y="863"/>
                  </a:lnTo>
                  <a:lnTo>
                    <a:pt x="1236" y="949"/>
                  </a:lnTo>
                  <a:lnTo>
                    <a:pt x="1610" y="1007"/>
                  </a:lnTo>
                  <a:lnTo>
                    <a:pt x="2357" y="1093"/>
                  </a:lnTo>
                  <a:lnTo>
                    <a:pt x="2731" y="1150"/>
                  </a:lnTo>
                  <a:lnTo>
                    <a:pt x="3104" y="1265"/>
                  </a:lnTo>
                  <a:lnTo>
                    <a:pt x="3104" y="1265"/>
                  </a:lnTo>
                  <a:lnTo>
                    <a:pt x="3219" y="1294"/>
                  </a:lnTo>
                  <a:lnTo>
                    <a:pt x="3363" y="1323"/>
                  </a:lnTo>
                  <a:lnTo>
                    <a:pt x="3363" y="1323"/>
                  </a:lnTo>
                  <a:lnTo>
                    <a:pt x="3478" y="1294"/>
                  </a:lnTo>
                  <a:lnTo>
                    <a:pt x="3593" y="1265"/>
                  </a:lnTo>
                  <a:lnTo>
                    <a:pt x="3708" y="1179"/>
                  </a:lnTo>
                  <a:lnTo>
                    <a:pt x="3765" y="1122"/>
                  </a:lnTo>
                  <a:lnTo>
                    <a:pt x="3851" y="1007"/>
                  </a:lnTo>
                  <a:lnTo>
                    <a:pt x="3880" y="892"/>
                  </a:lnTo>
                  <a:lnTo>
                    <a:pt x="3909" y="777"/>
                  </a:lnTo>
                  <a:lnTo>
                    <a:pt x="3938" y="662"/>
                  </a:lnTo>
                  <a:lnTo>
                    <a:pt x="3938" y="662"/>
                  </a:lnTo>
                  <a:lnTo>
                    <a:pt x="3938" y="547"/>
                  </a:lnTo>
                  <a:lnTo>
                    <a:pt x="3909" y="432"/>
                  </a:lnTo>
                  <a:lnTo>
                    <a:pt x="3851" y="317"/>
                  </a:lnTo>
                  <a:lnTo>
                    <a:pt x="3794" y="202"/>
                  </a:lnTo>
                  <a:lnTo>
                    <a:pt x="3708" y="145"/>
                  </a:lnTo>
                  <a:lnTo>
                    <a:pt x="3622" y="58"/>
                  </a:lnTo>
                  <a:lnTo>
                    <a:pt x="3478" y="30"/>
                  </a:lnTo>
                  <a:lnTo>
                    <a:pt x="3334" y="1"/>
                  </a:lnTo>
                  <a:lnTo>
                    <a:pt x="3334" y="1"/>
                  </a:lnTo>
                  <a:lnTo>
                    <a:pt x="3219" y="30"/>
                  </a:lnTo>
                  <a:lnTo>
                    <a:pt x="3219" y="30"/>
                  </a:lnTo>
                  <a:lnTo>
                    <a:pt x="2932" y="58"/>
                  </a:lnTo>
                  <a:lnTo>
                    <a:pt x="2644" y="58"/>
                  </a:lnTo>
                  <a:lnTo>
                    <a:pt x="2644" y="58"/>
                  </a:lnTo>
                  <a:lnTo>
                    <a:pt x="1897" y="30"/>
                  </a:lnTo>
                  <a:lnTo>
                    <a:pt x="1897" y="30"/>
                  </a:lnTo>
                  <a:lnTo>
                    <a:pt x="1150" y="1"/>
                  </a:lnTo>
                </a:path>
              </a:pathLst>
            </a:custGeom>
            <a:solidFill>
              <a:srgbClr val="FFFFFF">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0" name="Google Shape;1650;p35"/>
            <p:cNvSpPr/>
            <p:nvPr/>
          </p:nvSpPr>
          <p:spPr>
            <a:xfrm>
              <a:off x="1359825" y="4235975"/>
              <a:ext cx="63275" cy="61825"/>
            </a:xfrm>
            <a:custGeom>
              <a:avLst/>
              <a:gdLst/>
              <a:ahLst/>
              <a:cxnLst/>
              <a:rect l="l" t="t" r="r" b="b"/>
              <a:pathLst>
                <a:path w="2531" h="2473" extrusionOk="0">
                  <a:moveTo>
                    <a:pt x="2156" y="0"/>
                  </a:moveTo>
                  <a:lnTo>
                    <a:pt x="2041" y="58"/>
                  </a:lnTo>
                  <a:lnTo>
                    <a:pt x="1840" y="173"/>
                  </a:lnTo>
                  <a:lnTo>
                    <a:pt x="1467" y="432"/>
                  </a:lnTo>
                  <a:lnTo>
                    <a:pt x="1122" y="690"/>
                  </a:lnTo>
                  <a:lnTo>
                    <a:pt x="834" y="920"/>
                  </a:lnTo>
                  <a:lnTo>
                    <a:pt x="604" y="1150"/>
                  </a:lnTo>
                  <a:lnTo>
                    <a:pt x="116" y="1667"/>
                  </a:lnTo>
                  <a:lnTo>
                    <a:pt x="30" y="1811"/>
                  </a:lnTo>
                  <a:lnTo>
                    <a:pt x="1" y="1955"/>
                  </a:lnTo>
                  <a:lnTo>
                    <a:pt x="1" y="2070"/>
                  </a:lnTo>
                  <a:lnTo>
                    <a:pt x="58" y="2214"/>
                  </a:lnTo>
                  <a:lnTo>
                    <a:pt x="173" y="2328"/>
                  </a:lnTo>
                  <a:lnTo>
                    <a:pt x="288" y="2415"/>
                  </a:lnTo>
                  <a:lnTo>
                    <a:pt x="432" y="2472"/>
                  </a:lnTo>
                  <a:lnTo>
                    <a:pt x="662" y="2472"/>
                  </a:lnTo>
                  <a:lnTo>
                    <a:pt x="748" y="2443"/>
                  </a:lnTo>
                  <a:lnTo>
                    <a:pt x="892" y="2357"/>
                  </a:lnTo>
                  <a:lnTo>
                    <a:pt x="1007" y="2271"/>
                  </a:lnTo>
                  <a:lnTo>
                    <a:pt x="1150" y="2041"/>
                  </a:lnTo>
                  <a:lnTo>
                    <a:pt x="1265" y="1869"/>
                  </a:lnTo>
                  <a:lnTo>
                    <a:pt x="1380" y="1725"/>
                  </a:lnTo>
                  <a:lnTo>
                    <a:pt x="1639" y="1437"/>
                  </a:lnTo>
                  <a:lnTo>
                    <a:pt x="2156" y="920"/>
                  </a:lnTo>
                  <a:lnTo>
                    <a:pt x="2358" y="661"/>
                  </a:lnTo>
                  <a:lnTo>
                    <a:pt x="2444" y="518"/>
                  </a:lnTo>
                  <a:lnTo>
                    <a:pt x="2501" y="345"/>
                  </a:lnTo>
                  <a:lnTo>
                    <a:pt x="2530" y="230"/>
                  </a:lnTo>
                  <a:lnTo>
                    <a:pt x="2501" y="115"/>
                  </a:lnTo>
                  <a:lnTo>
                    <a:pt x="2415" y="29"/>
                  </a:lnTo>
                  <a:lnTo>
                    <a:pt x="2300" y="0"/>
                  </a:lnTo>
                  <a:close/>
                </a:path>
              </a:pathLst>
            </a:custGeom>
            <a:solidFill>
              <a:srgbClr val="FFFFFF">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1" name="Google Shape;1651;p35"/>
            <p:cNvSpPr/>
            <p:nvPr/>
          </p:nvSpPr>
          <p:spPr>
            <a:xfrm>
              <a:off x="1359825" y="4235975"/>
              <a:ext cx="63275" cy="61825"/>
            </a:xfrm>
            <a:custGeom>
              <a:avLst/>
              <a:gdLst/>
              <a:ahLst/>
              <a:cxnLst/>
              <a:rect l="l" t="t" r="r" b="b"/>
              <a:pathLst>
                <a:path w="2531" h="2473" fill="none" extrusionOk="0">
                  <a:moveTo>
                    <a:pt x="2271" y="0"/>
                  </a:moveTo>
                  <a:lnTo>
                    <a:pt x="2271" y="0"/>
                  </a:lnTo>
                  <a:lnTo>
                    <a:pt x="2156" y="0"/>
                  </a:lnTo>
                  <a:lnTo>
                    <a:pt x="2041" y="58"/>
                  </a:lnTo>
                  <a:lnTo>
                    <a:pt x="1840" y="173"/>
                  </a:lnTo>
                  <a:lnTo>
                    <a:pt x="1840" y="173"/>
                  </a:lnTo>
                  <a:lnTo>
                    <a:pt x="1467" y="432"/>
                  </a:lnTo>
                  <a:lnTo>
                    <a:pt x="1122" y="690"/>
                  </a:lnTo>
                  <a:lnTo>
                    <a:pt x="1122" y="690"/>
                  </a:lnTo>
                  <a:lnTo>
                    <a:pt x="834" y="920"/>
                  </a:lnTo>
                  <a:lnTo>
                    <a:pt x="604" y="1150"/>
                  </a:lnTo>
                  <a:lnTo>
                    <a:pt x="116" y="1667"/>
                  </a:lnTo>
                  <a:lnTo>
                    <a:pt x="116" y="1667"/>
                  </a:lnTo>
                  <a:lnTo>
                    <a:pt x="30" y="1811"/>
                  </a:lnTo>
                  <a:lnTo>
                    <a:pt x="1" y="1955"/>
                  </a:lnTo>
                  <a:lnTo>
                    <a:pt x="1" y="2070"/>
                  </a:lnTo>
                  <a:lnTo>
                    <a:pt x="58" y="2214"/>
                  </a:lnTo>
                  <a:lnTo>
                    <a:pt x="173" y="2328"/>
                  </a:lnTo>
                  <a:lnTo>
                    <a:pt x="288" y="2415"/>
                  </a:lnTo>
                  <a:lnTo>
                    <a:pt x="432" y="2472"/>
                  </a:lnTo>
                  <a:lnTo>
                    <a:pt x="576" y="2472"/>
                  </a:lnTo>
                  <a:lnTo>
                    <a:pt x="576" y="2472"/>
                  </a:lnTo>
                  <a:lnTo>
                    <a:pt x="662" y="2472"/>
                  </a:lnTo>
                  <a:lnTo>
                    <a:pt x="748" y="2443"/>
                  </a:lnTo>
                  <a:lnTo>
                    <a:pt x="748" y="2443"/>
                  </a:lnTo>
                  <a:lnTo>
                    <a:pt x="892" y="2357"/>
                  </a:lnTo>
                  <a:lnTo>
                    <a:pt x="1007" y="2271"/>
                  </a:lnTo>
                  <a:lnTo>
                    <a:pt x="1150" y="2041"/>
                  </a:lnTo>
                  <a:lnTo>
                    <a:pt x="1150" y="2041"/>
                  </a:lnTo>
                  <a:lnTo>
                    <a:pt x="1265" y="1869"/>
                  </a:lnTo>
                  <a:lnTo>
                    <a:pt x="1380" y="1725"/>
                  </a:lnTo>
                  <a:lnTo>
                    <a:pt x="1639" y="1437"/>
                  </a:lnTo>
                  <a:lnTo>
                    <a:pt x="1639" y="1437"/>
                  </a:lnTo>
                  <a:lnTo>
                    <a:pt x="2156" y="920"/>
                  </a:lnTo>
                  <a:lnTo>
                    <a:pt x="2358" y="661"/>
                  </a:lnTo>
                  <a:lnTo>
                    <a:pt x="2444" y="518"/>
                  </a:lnTo>
                  <a:lnTo>
                    <a:pt x="2501" y="345"/>
                  </a:lnTo>
                  <a:lnTo>
                    <a:pt x="2501" y="345"/>
                  </a:lnTo>
                  <a:lnTo>
                    <a:pt x="2530" y="230"/>
                  </a:lnTo>
                  <a:lnTo>
                    <a:pt x="2501" y="115"/>
                  </a:lnTo>
                  <a:lnTo>
                    <a:pt x="2415" y="29"/>
                  </a:lnTo>
                  <a:lnTo>
                    <a:pt x="2300" y="0"/>
                  </a:lnTo>
                  <a:lnTo>
                    <a:pt x="2300" y="0"/>
                  </a:lnTo>
                  <a:lnTo>
                    <a:pt x="2271" y="0"/>
                  </a:lnTo>
                </a:path>
              </a:pathLst>
            </a:custGeom>
            <a:solidFill>
              <a:srgbClr val="FFFFFF">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2" name="Google Shape;1652;p35"/>
            <p:cNvSpPr/>
            <p:nvPr/>
          </p:nvSpPr>
          <p:spPr>
            <a:xfrm>
              <a:off x="1267850" y="4294900"/>
              <a:ext cx="32375" cy="74750"/>
            </a:xfrm>
            <a:custGeom>
              <a:avLst/>
              <a:gdLst/>
              <a:ahLst/>
              <a:cxnLst/>
              <a:rect l="l" t="t" r="r" b="b"/>
              <a:pathLst>
                <a:path w="1295" h="2990" extrusionOk="0">
                  <a:moveTo>
                    <a:pt x="1007" y="0"/>
                  </a:moveTo>
                  <a:lnTo>
                    <a:pt x="921" y="29"/>
                  </a:lnTo>
                  <a:lnTo>
                    <a:pt x="834" y="115"/>
                  </a:lnTo>
                  <a:lnTo>
                    <a:pt x="748" y="201"/>
                  </a:lnTo>
                  <a:lnTo>
                    <a:pt x="605" y="403"/>
                  </a:lnTo>
                  <a:lnTo>
                    <a:pt x="490" y="633"/>
                  </a:lnTo>
                  <a:lnTo>
                    <a:pt x="375" y="862"/>
                  </a:lnTo>
                  <a:lnTo>
                    <a:pt x="231" y="1236"/>
                  </a:lnTo>
                  <a:lnTo>
                    <a:pt x="145" y="1610"/>
                  </a:lnTo>
                  <a:lnTo>
                    <a:pt x="58" y="1983"/>
                  </a:lnTo>
                  <a:lnTo>
                    <a:pt x="1" y="2357"/>
                  </a:lnTo>
                  <a:lnTo>
                    <a:pt x="1" y="2501"/>
                  </a:lnTo>
                  <a:lnTo>
                    <a:pt x="30" y="2644"/>
                  </a:lnTo>
                  <a:lnTo>
                    <a:pt x="87" y="2731"/>
                  </a:lnTo>
                  <a:lnTo>
                    <a:pt x="145" y="2817"/>
                  </a:lnTo>
                  <a:lnTo>
                    <a:pt x="260" y="2903"/>
                  </a:lnTo>
                  <a:lnTo>
                    <a:pt x="346" y="2932"/>
                  </a:lnTo>
                  <a:lnTo>
                    <a:pt x="490" y="2961"/>
                  </a:lnTo>
                  <a:lnTo>
                    <a:pt x="605" y="2989"/>
                  </a:lnTo>
                  <a:lnTo>
                    <a:pt x="806" y="2961"/>
                  </a:lnTo>
                  <a:lnTo>
                    <a:pt x="892" y="2903"/>
                  </a:lnTo>
                  <a:lnTo>
                    <a:pt x="978" y="2846"/>
                  </a:lnTo>
                  <a:lnTo>
                    <a:pt x="1064" y="2788"/>
                  </a:lnTo>
                  <a:lnTo>
                    <a:pt x="1093" y="2702"/>
                  </a:lnTo>
                  <a:lnTo>
                    <a:pt x="1151" y="2587"/>
                  </a:lnTo>
                  <a:lnTo>
                    <a:pt x="1151" y="2472"/>
                  </a:lnTo>
                  <a:lnTo>
                    <a:pt x="1179" y="1725"/>
                  </a:lnTo>
                  <a:lnTo>
                    <a:pt x="1208" y="1351"/>
                  </a:lnTo>
                  <a:lnTo>
                    <a:pt x="1237" y="977"/>
                  </a:lnTo>
                  <a:lnTo>
                    <a:pt x="1294" y="747"/>
                  </a:lnTo>
                  <a:lnTo>
                    <a:pt x="1294" y="518"/>
                  </a:lnTo>
                  <a:lnTo>
                    <a:pt x="1294" y="403"/>
                  </a:lnTo>
                  <a:lnTo>
                    <a:pt x="1266" y="288"/>
                  </a:lnTo>
                  <a:lnTo>
                    <a:pt x="1237" y="173"/>
                  </a:lnTo>
                  <a:lnTo>
                    <a:pt x="1179" y="86"/>
                  </a:lnTo>
                  <a:lnTo>
                    <a:pt x="1093" y="29"/>
                  </a:lnTo>
                  <a:lnTo>
                    <a:pt x="1007" y="0"/>
                  </a:lnTo>
                  <a:close/>
                </a:path>
              </a:pathLst>
            </a:custGeom>
            <a:solidFill>
              <a:srgbClr val="FFFFFF">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3" name="Google Shape;1653;p35"/>
            <p:cNvSpPr/>
            <p:nvPr/>
          </p:nvSpPr>
          <p:spPr>
            <a:xfrm>
              <a:off x="1267850" y="4294900"/>
              <a:ext cx="32375" cy="74750"/>
            </a:xfrm>
            <a:custGeom>
              <a:avLst/>
              <a:gdLst/>
              <a:ahLst/>
              <a:cxnLst/>
              <a:rect l="l" t="t" r="r" b="b"/>
              <a:pathLst>
                <a:path w="1295" h="2990" fill="none" extrusionOk="0">
                  <a:moveTo>
                    <a:pt x="1007" y="0"/>
                  </a:moveTo>
                  <a:lnTo>
                    <a:pt x="1007" y="0"/>
                  </a:lnTo>
                  <a:lnTo>
                    <a:pt x="921" y="29"/>
                  </a:lnTo>
                  <a:lnTo>
                    <a:pt x="921" y="29"/>
                  </a:lnTo>
                  <a:lnTo>
                    <a:pt x="834" y="115"/>
                  </a:lnTo>
                  <a:lnTo>
                    <a:pt x="748" y="201"/>
                  </a:lnTo>
                  <a:lnTo>
                    <a:pt x="605" y="403"/>
                  </a:lnTo>
                  <a:lnTo>
                    <a:pt x="490" y="633"/>
                  </a:lnTo>
                  <a:lnTo>
                    <a:pt x="375" y="862"/>
                  </a:lnTo>
                  <a:lnTo>
                    <a:pt x="375" y="862"/>
                  </a:lnTo>
                  <a:lnTo>
                    <a:pt x="231" y="1236"/>
                  </a:lnTo>
                  <a:lnTo>
                    <a:pt x="145" y="1610"/>
                  </a:lnTo>
                  <a:lnTo>
                    <a:pt x="58" y="1983"/>
                  </a:lnTo>
                  <a:lnTo>
                    <a:pt x="1" y="2357"/>
                  </a:lnTo>
                  <a:lnTo>
                    <a:pt x="1" y="2357"/>
                  </a:lnTo>
                  <a:lnTo>
                    <a:pt x="1" y="2501"/>
                  </a:lnTo>
                  <a:lnTo>
                    <a:pt x="30" y="2644"/>
                  </a:lnTo>
                  <a:lnTo>
                    <a:pt x="87" y="2731"/>
                  </a:lnTo>
                  <a:lnTo>
                    <a:pt x="145" y="2817"/>
                  </a:lnTo>
                  <a:lnTo>
                    <a:pt x="260" y="2903"/>
                  </a:lnTo>
                  <a:lnTo>
                    <a:pt x="346" y="2932"/>
                  </a:lnTo>
                  <a:lnTo>
                    <a:pt x="490" y="2961"/>
                  </a:lnTo>
                  <a:lnTo>
                    <a:pt x="605" y="2989"/>
                  </a:lnTo>
                  <a:lnTo>
                    <a:pt x="605" y="2989"/>
                  </a:lnTo>
                  <a:lnTo>
                    <a:pt x="806" y="2961"/>
                  </a:lnTo>
                  <a:lnTo>
                    <a:pt x="892" y="2903"/>
                  </a:lnTo>
                  <a:lnTo>
                    <a:pt x="978" y="2846"/>
                  </a:lnTo>
                  <a:lnTo>
                    <a:pt x="1064" y="2788"/>
                  </a:lnTo>
                  <a:lnTo>
                    <a:pt x="1093" y="2702"/>
                  </a:lnTo>
                  <a:lnTo>
                    <a:pt x="1151" y="2587"/>
                  </a:lnTo>
                  <a:lnTo>
                    <a:pt x="1151" y="2472"/>
                  </a:lnTo>
                  <a:lnTo>
                    <a:pt x="1151" y="2472"/>
                  </a:lnTo>
                  <a:lnTo>
                    <a:pt x="1179" y="1725"/>
                  </a:lnTo>
                  <a:lnTo>
                    <a:pt x="1208" y="1351"/>
                  </a:lnTo>
                  <a:lnTo>
                    <a:pt x="1237" y="977"/>
                  </a:lnTo>
                  <a:lnTo>
                    <a:pt x="1237" y="977"/>
                  </a:lnTo>
                  <a:lnTo>
                    <a:pt x="1294" y="747"/>
                  </a:lnTo>
                  <a:lnTo>
                    <a:pt x="1294" y="518"/>
                  </a:lnTo>
                  <a:lnTo>
                    <a:pt x="1294" y="403"/>
                  </a:lnTo>
                  <a:lnTo>
                    <a:pt x="1266" y="288"/>
                  </a:lnTo>
                  <a:lnTo>
                    <a:pt x="1237" y="173"/>
                  </a:lnTo>
                  <a:lnTo>
                    <a:pt x="1179" y="86"/>
                  </a:lnTo>
                  <a:lnTo>
                    <a:pt x="1179" y="86"/>
                  </a:lnTo>
                  <a:lnTo>
                    <a:pt x="1093" y="29"/>
                  </a:lnTo>
                  <a:lnTo>
                    <a:pt x="1007" y="0"/>
                  </a:lnTo>
                </a:path>
              </a:pathLst>
            </a:custGeom>
            <a:solidFill>
              <a:srgbClr val="FFFFFF">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4" name="Google Shape;1654;p35"/>
            <p:cNvSpPr/>
            <p:nvPr/>
          </p:nvSpPr>
          <p:spPr>
            <a:xfrm>
              <a:off x="1125600" y="4344475"/>
              <a:ext cx="43125" cy="73300"/>
            </a:xfrm>
            <a:custGeom>
              <a:avLst/>
              <a:gdLst/>
              <a:ahLst/>
              <a:cxnLst/>
              <a:rect l="l" t="t" r="r" b="b"/>
              <a:pathLst>
                <a:path w="1725" h="2932" extrusionOk="0">
                  <a:moveTo>
                    <a:pt x="403" y="0"/>
                  </a:moveTo>
                  <a:lnTo>
                    <a:pt x="288" y="29"/>
                  </a:lnTo>
                  <a:lnTo>
                    <a:pt x="201" y="58"/>
                  </a:lnTo>
                  <a:lnTo>
                    <a:pt x="144" y="115"/>
                  </a:lnTo>
                  <a:lnTo>
                    <a:pt x="87" y="202"/>
                  </a:lnTo>
                  <a:lnTo>
                    <a:pt x="29" y="345"/>
                  </a:lnTo>
                  <a:lnTo>
                    <a:pt x="0" y="518"/>
                  </a:lnTo>
                  <a:lnTo>
                    <a:pt x="29" y="834"/>
                  </a:lnTo>
                  <a:lnTo>
                    <a:pt x="115" y="1150"/>
                  </a:lnTo>
                  <a:lnTo>
                    <a:pt x="173" y="1437"/>
                  </a:lnTo>
                  <a:lnTo>
                    <a:pt x="259" y="2012"/>
                  </a:lnTo>
                  <a:lnTo>
                    <a:pt x="316" y="2300"/>
                  </a:lnTo>
                  <a:lnTo>
                    <a:pt x="431" y="2558"/>
                  </a:lnTo>
                  <a:lnTo>
                    <a:pt x="546" y="2731"/>
                  </a:lnTo>
                  <a:lnTo>
                    <a:pt x="690" y="2846"/>
                  </a:lnTo>
                  <a:lnTo>
                    <a:pt x="834" y="2903"/>
                  </a:lnTo>
                  <a:lnTo>
                    <a:pt x="977" y="2932"/>
                  </a:lnTo>
                  <a:lnTo>
                    <a:pt x="1150" y="2903"/>
                  </a:lnTo>
                  <a:lnTo>
                    <a:pt x="1351" y="2817"/>
                  </a:lnTo>
                  <a:lnTo>
                    <a:pt x="1495" y="2702"/>
                  </a:lnTo>
                  <a:lnTo>
                    <a:pt x="1610" y="2558"/>
                  </a:lnTo>
                  <a:lnTo>
                    <a:pt x="1696" y="2386"/>
                  </a:lnTo>
                  <a:lnTo>
                    <a:pt x="1725" y="2213"/>
                  </a:lnTo>
                  <a:lnTo>
                    <a:pt x="1696" y="2127"/>
                  </a:lnTo>
                  <a:lnTo>
                    <a:pt x="1667" y="2041"/>
                  </a:lnTo>
                  <a:lnTo>
                    <a:pt x="1610" y="1955"/>
                  </a:lnTo>
                  <a:lnTo>
                    <a:pt x="1524" y="1868"/>
                  </a:lnTo>
                  <a:lnTo>
                    <a:pt x="1380" y="1696"/>
                  </a:lnTo>
                  <a:lnTo>
                    <a:pt x="1294" y="1524"/>
                  </a:lnTo>
                  <a:lnTo>
                    <a:pt x="1207" y="1351"/>
                  </a:lnTo>
                  <a:lnTo>
                    <a:pt x="1121" y="1150"/>
                  </a:lnTo>
                  <a:lnTo>
                    <a:pt x="949" y="661"/>
                  </a:lnTo>
                  <a:lnTo>
                    <a:pt x="805" y="403"/>
                  </a:lnTo>
                  <a:lnTo>
                    <a:pt x="690" y="202"/>
                  </a:lnTo>
                  <a:lnTo>
                    <a:pt x="633" y="115"/>
                  </a:lnTo>
                  <a:lnTo>
                    <a:pt x="546" y="58"/>
                  </a:lnTo>
                  <a:lnTo>
                    <a:pt x="489" y="29"/>
                  </a:lnTo>
                  <a:lnTo>
                    <a:pt x="403" y="0"/>
                  </a:lnTo>
                  <a:close/>
                </a:path>
              </a:pathLst>
            </a:custGeom>
            <a:solidFill>
              <a:srgbClr val="FFFFFF">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5" name="Google Shape;1655;p35"/>
            <p:cNvSpPr/>
            <p:nvPr/>
          </p:nvSpPr>
          <p:spPr>
            <a:xfrm>
              <a:off x="1125600" y="4344475"/>
              <a:ext cx="43125" cy="73300"/>
            </a:xfrm>
            <a:custGeom>
              <a:avLst/>
              <a:gdLst/>
              <a:ahLst/>
              <a:cxnLst/>
              <a:rect l="l" t="t" r="r" b="b"/>
              <a:pathLst>
                <a:path w="1725" h="2932" fill="none" extrusionOk="0">
                  <a:moveTo>
                    <a:pt x="403" y="0"/>
                  </a:moveTo>
                  <a:lnTo>
                    <a:pt x="403" y="0"/>
                  </a:lnTo>
                  <a:lnTo>
                    <a:pt x="288" y="29"/>
                  </a:lnTo>
                  <a:lnTo>
                    <a:pt x="201" y="58"/>
                  </a:lnTo>
                  <a:lnTo>
                    <a:pt x="144" y="115"/>
                  </a:lnTo>
                  <a:lnTo>
                    <a:pt x="87" y="202"/>
                  </a:lnTo>
                  <a:lnTo>
                    <a:pt x="87" y="202"/>
                  </a:lnTo>
                  <a:lnTo>
                    <a:pt x="29" y="345"/>
                  </a:lnTo>
                  <a:lnTo>
                    <a:pt x="0" y="518"/>
                  </a:lnTo>
                  <a:lnTo>
                    <a:pt x="29" y="834"/>
                  </a:lnTo>
                  <a:lnTo>
                    <a:pt x="115" y="1150"/>
                  </a:lnTo>
                  <a:lnTo>
                    <a:pt x="173" y="1437"/>
                  </a:lnTo>
                  <a:lnTo>
                    <a:pt x="173" y="1437"/>
                  </a:lnTo>
                  <a:lnTo>
                    <a:pt x="259" y="2012"/>
                  </a:lnTo>
                  <a:lnTo>
                    <a:pt x="316" y="2300"/>
                  </a:lnTo>
                  <a:lnTo>
                    <a:pt x="431" y="2558"/>
                  </a:lnTo>
                  <a:lnTo>
                    <a:pt x="431" y="2558"/>
                  </a:lnTo>
                  <a:lnTo>
                    <a:pt x="546" y="2731"/>
                  </a:lnTo>
                  <a:lnTo>
                    <a:pt x="690" y="2846"/>
                  </a:lnTo>
                  <a:lnTo>
                    <a:pt x="834" y="2903"/>
                  </a:lnTo>
                  <a:lnTo>
                    <a:pt x="977" y="2932"/>
                  </a:lnTo>
                  <a:lnTo>
                    <a:pt x="977" y="2932"/>
                  </a:lnTo>
                  <a:lnTo>
                    <a:pt x="1150" y="2903"/>
                  </a:lnTo>
                  <a:lnTo>
                    <a:pt x="1351" y="2817"/>
                  </a:lnTo>
                  <a:lnTo>
                    <a:pt x="1495" y="2702"/>
                  </a:lnTo>
                  <a:lnTo>
                    <a:pt x="1610" y="2558"/>
                  </a:lnTo>
                  <a:lnTo>
                    <a:pt x="1696" y="2386"/>
                  </a:lnTo>
                  <a:lnTo>
                    <a:pt x="1725" y="2213"/>
                  </a:lnTo>
                  <a:lnTo>
                    <a:pt x="1696" y="2127"/>
                  </a:lnTo>
                  <a:lnTo>
                    <a:pt x="1667" y="2041"/>
                  </a:lnTo>
                  <a:lnTo>
                    <a:pt x="1610" y="1955"/>
                  </a:lnTo>
                  <a:lnTo>
                    <a:pt x="1524" y="1868"/>
                  </a:lnTo>
                  <a:lnTo>
                    <a:pt x="1524" y="1868"/>
                  </a:lnTo>
                  <a:lnTo>
                    <a:pt x="1380" y="1696"/>
                  </a:lnTo>
                  <a:lnTo>
                    <a:pt x="1294" y="1524"/>
                  </a:lnTo>
                  <a:lnTo>
                    <a:pt x="1207" y="1351"/>
                  </a:lnTo>
                  <a:lnTo>
                    <a:pt x="1121" y="1150"/>
                  </a:lnTo>
                  <a:lnTo>
                    <a:pt x="1121" y="1150"/>
                  </a:lnTo>
                  <a:lnTo>
                    <a:pt x="949" y="661"/>
                  </a:lnTo>
                  <a:lnTo>
                    <a:pt x="949" y="661"/>
                  </a:lnTo>
                  <a:lnTo>
                    <a:pt x="805" y="403"/>
                  </a:lnTo>
                  <a:lnTo>
                    <a:pt x="690" y="202"/>
                  </a:lnTo>
                  <a:lnTo>
                    <a:pt x="690" y="202"/>
                  </a:lnTo>
                  <a:lnTo>
                    <a:pt x="633" y="115"/>
                  </a:lnTo>
                  <a:lnTo>
                    <a:pt x="546" y="58"/>
                  </a:lnTo>
                  <a:lnTo>
                    <a:pt x="489" y="29"/>
                  </a:lnTo>
                  <a:lnTo>
                    <a:pt x="403" y="0"/>
                  </a:lnTo>
                </a:path>
              </a:pathLst>
            </a:custGeom>
            <a:solidFill>
              <a:srgbClr val="FFFFFF">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6" name="Google Shape;1656;p35"/>
            <p:cNvSpPr/>
            <p:nvPr/>
          </p:nvSpPr>
          <p:spPr>
            <a:xfrm>
              <a:off x="993400" y="4056350"/>
              <a:ext cx="53175" cy="74025"/>
            </a:xfrm>
            <a:custGeom>
              <a:avLst/>
              <a:gdLst/>
              <a:ahLst/>
              <a:cxnLst/>
              <a:rect l="l" t="t" r="r" b="b"/>
              <a:pathLst>
                <a:path w="2127" h="2961" extrusionOk="0">
                  <a:moveTo>
                    <a:pt x="1380" y="0"/>
                  </a:moveTo>
                  <a:lnTo>
                    <a:pt x="1207" y="29"/>
                  </a:lnTo>
                  <a:lnTo>
                    <a:pt x="1006" y="86"/>
                  </a:lnTo>
                  <a:lnTo>
                    <a:pt x="862" y="230"/>
                  </a:lnTo>
                  <a:lnTo>
                    <a:pt x="805" y="316"/>
                  </a:lnTo>
                  <a:lnTo>
                    <a:pt x="747" y="431"/>
                  </a:lnTo>
                  <a:lnTo>
                    <a:pt x="546" y="977"/>
                  </a:lnTo>
                  <a:lnTo>
                    <a:pt x="345" y="1552"/>
                  </a:lnTo>
                  <a:lnTo>
                    <a:pt x="230" y="1811"/>
                  </a:lnTo>
                  <a:lnTo>
                    <a:pt x="115" y="2041"/>
                  </a:lnTo>
                  <a:lnTo>
                    <a:pt x="57" y="2156"/>
                  </a:lnTo>
                  <a:lnTo>
                    <a:pt x="29" y="2271"/>
                  </a:lnTo>
                  <a:lnTo>
                    <a:pt x="0" y="2414"/>
                  </a:lnTo>
                  <a:lnTo>
                    <a:pt x="29" y="2529"/>
                  </a:lnTo>
                  <a:lnTo>
                    <a:pt x="86" y="2702"/>
                  </a:lnTo>
                  <a:lnTo>
                    <a:pt x="230" y="2846"/>
                  </a:lnTo>
                  <a:lnTo>
                    <a:pt x="374" y="2932"/>
                  </a:lnTo>
                  <a:lnTo>
                    <a:pt x="546" y="2961"/>
                  </a:lnTo>
                  <a:lnTo>
                    <a:pt x="690" y="2932"/>
                  </a:lnTo>
                  <a:lnTo>
                    <a:pt x="747" y="2874"/>
                  </a:lnTo>
                  <a:lnTo>
                    <a:pt x="833" y="2846"/>
                  </a:lnTo>
                  <a:lnTo>
                    <a:pt x="1178" y="2443"/>
                  </a:lnTo>
                  <a:lnTo>
                    <a:pt x="1322" y="2242"/>
                  </a:lnTo>
                  <a:lnTo>
                    <a:pt x="1466" y="2012"/>
                  </a:lnTo>
                  <a:lnTo>
                    <a:pt x="1782" y="1466"/>
                  </a:lnTo>
                  <a:lnTo>
                    <a:pt x="2041" y="891"/>
                  </a:lnTo>
                  <a:lnTo>
                    <a:pt x="2127" y="719"/>
                  </a:lnTo>
                  <a:lnTo>
                    <a:pt x="2127" y="546"/>
                  </a:lnTo>
                  <a:lnTo>
                    <a:pt x="2069" y="403"/>
                  </a:lnTo>
                  <a:lnTo>
                    <a:pt x="1983" y="259"/>
                  </a:lnTo>
                  <a:lnTo>
                    <a:pt x="1868" y="144"/>
                  </a:lnTo>
                  <a:lnTo>
                    <a:pt x="1724" y="58"/>
                  </a:lnTo>
                  <a:lnTo>
                    <a:pt x="1552" y="29"/>
                  </a:lnTo>
                  <a:lnTo>
                    <a:pt x="1380" y="0"/>
                  </a:lnTo>
                  <a:close/>
                </a:path>
              </a:pathLst>
            </a:custGeom>
            <a:solidFill>
              <a:srgbClr val="FFFFFF">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7" name="Google Shape;1657;p35"/>
            <p:cNvSpPr/>
            <p:nvPr/>
          </p:nvSpPr>
          <p:spPr>
            <a:xfrm>
              <a:off x="993400" y="4056350"/>
              <a:ext cx="53175" cy="74025"/>
            </a:xfrm>
            <a:custGeom>
              <a:avLst/>
              <a:gdLst/>
              <a:ahLst/>
              <a:cxnLst/>
              <a:rect l="l" t="t" r="r" b="b"/>
              <a:pathLst>
                <a:path w="2127" h="2961" fill="none" extrusionOk="0">
                  <a:moveTo>
                    <a:pt x="1380" y="0"/>
                  </a:moveTo>
                  <a:lnTo>
                    <a:pt x="1380" y="0"/>
                  </a:lnTo>
                  <a:lnTo>
                    <a:pt x="1207" y="29"/>
                  </a:lnTo>
                  <a:lnTo>
                    <a:pt x="1006" y="86"/>
                  </a:lnTo>
                  <a:lnTo>
                    <a:pt x="862" y="230"/>
                  </a:lnTo>
                  <a:lnTo>
                    <a:pt x="805" y="316"/>
                  </a:lnTo>
                  <a:lnTo>
                    <a:pt x="747" y="431"/>
                  </a:lnTo>
                  <a:lnTo>
                    <a:pt x="747" y="431"/>
                  </a:lnTo>
                  <a:lnTo>
                    <a:pt x="546" y="977"/>
                  </a:lnTo>
                  <a:lnTo>
                    <a:pt x="345" y="1552"/>
                  </a:lnTo>
                  <a:lnTo>
                    <a:pt x="345" y="1552"/>
                  </a:lnTo>
                  <a:lnTo>
                    <a:pt x="230" y="1811"/>
                  </a:lnTo>
                  <a:lnTo>
                    <a:pt x="115" y="2041"/>
                  </a:lnTo>
                  <a:lnTo>
                    <a:pt x="57" y="2156"/>
                  </a:lnTo>
                  <a:lnTo>
                    <a:pt x="29" y="2271"/>
                  </a:lnTo>
                  <a:lnTo>
                    <a:pt x="0" y="2414"/>
                  </a:lnTo>
                  <a:lnTo>
                    <a:pt x="29" y="2529"/>
                  </a:lnTo>
                  <a:lnTo>
                    <a:pt x="29" y="2529"/>
                  </a:lnTo>
                  <a:lnTo>
                    <a:pt x="86" y="2702"/>
                  </a:lnTo>
                  <a:lnTo>
                    <a:pt x="230" y="2846"/>
                  </a:lnTo>
                  <a:lnTo>
                    <a:pt x="374" y="2932"/>
                  </a:lnTo>
                  <a:lnTo>
                    <a:pt x="546" y="2961"/>
                  </a:lnTo>
                  <a:lnTo>
                    <a:pt x="546" y="2961"/>
                  </a:lnTo>
                  <a:lnTo>
                    <a:pt x="690" y="2932"/>
                  </a:lnTo>
                  <a:lnTo>
                    <a:pt x="747" y="2874"/>
                  </a:lnTo>
                  <a:lnTo>
                    <a:pt x="833" y="2846"/>
                  </a:lnTo>
                  <a:lnTo>
                    <a:pt x="833" y="2846"/>
                  </a:lnTo>
                  <a:lnTo>
                    <a:pt x="1178" y="2443"/>
                  </a:lnTo>
                  <a:lnTo>
                    <a:pt x="1322" y="2242"/>
                  </a:lnTo>
                  <a:lnTo>
                    <a:pt x="1466" y="2012"/>
                  </a:lnTo>
                  <a:lnTo>
                    <a:pt x="1466" y="2012"/>
                  </a:lnTo>
                  <a:lnTo>
                    <a:pt x="1782" y="1466"/>
                  </a:lnTo>
                  <a:lnTo>
                    <a:pt x="2041" y="891"/>
                  </a:lnTo>
                  <a:lnTo>
                    <a:pt x="2041" y="891"/>
                  </a:lnTo>
                  <a:lnTo>
                    <a:pt x="2127" y="719"/>
                  </a:lnTo>
                  <a:lnTo>
                    <a:pt x="2127" y="546"/>
                  </a:lnTo>
                  <a:lnTo>
                    <a:pt x="2069" y="403"/>
                  </a:lnTo>
                  <a:lnTo>
                    <a:pt x="1983" y="259"/>
                  </a:lnTo>
                  <a:lnTo>
                    <a:pt x="1868" y="144"/>
                  </a:lnTo>
                  <a:lnTo>
                    <a:pt x="1724" y="58"/>
                  </a:lnTo>
                  <a:lnTo>
                    <a:pt x="1552" y="29"/>
                  </a:lnTo>
                  <a:lnTo>
                    <a:pt x="1380" y="0"/>
                  </a:lnTo>
                </a:path>
              </a:pathLst>
            </a:custGeom>
            <a:solidFill>
              <a:srgbClr val="FFFFFF">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8" name="Google Shape;1658;p35"/>
            <p:cNvSpPr/>
            <p:nvPr/>
          </p:nvSpPr>
          <p:spPr>
            <a:xfrm>
              <a:off x="1073150" y="3920550"/>
              <a:ext cx="58225" cy="64675"/>
            </a:xfrm>
            <a:custGeom>
              <a:avLst/>
              <a:gdLst/>
              <a:ahLst/>
              <a:cxnLst/>
              <a:rect l="l" t="t" r="r" b="b"/>
              <a:pathLst>
                <a:path w="2329" h="2587" extrusionOk="0">
                  <a:moveTo>
                    <a:pt x="1523" y="0"/>
                  </a:moveTo>
                  <a:lnTo>
                    <a:pt x="1437" y="29"/>
                  </a:lnTo>
                  <a:lnTo>
                    <a:pt x="1351" y="58"/>
                  </a:lnTo>
                  <a:lnTo>
                    <a:pt x="1236" y="144"/>
                  </a:lnTo>
                  <a:lnTo>
                    <a:pt x="1121" y="230"/>
                  </a:lnTo>
                  <a:lnTo>
                    <a:pt x="1035" y="345"/>
                  </a:lnTo>
                  <a:lnTo>
                    <a:pt x="862" y="604"/>
                  </a:lnTo>
                  <a:lnTo>
                    <a:pt x="661" y="862"/>
                  </a:lnTo>
                  <a:lnTo>
                    <a:pt x="431" y="1121"/>
                  </a:lnTo>
                  <a:lnTo>
                    <a:pt x="259" y="1380"/>
                  </a:lnTo>
                  <a:lnTo>
                    <a:pt x="115" y="1667"/>
                  </a:lnTo>
                  <a:lnTo>
                    <a:pt x="58" y="1782"/>
                  </a:lnTo>
                  <a:lnTo>
                    <a:pt x="0" y="1926"/>
                  </a:lnTo>
                  <a:lnTo>
                    <a:pt x="0" y="2098"/>
                  </a:lnTo>
                  <a:lnTo>
                    <a:pt x="0" y="2242"/>
                  </a:lnTo>
                  <a:lnTo>
                    <a:pt x="58" y="2386"/>
                  </a:lnTo>
                  <a:lnTo>
                    <a:pt x="144" y="2501"/>
                  </a:lnTo>
                  <a:lnTo>
                    <a:pt x="259" y="2558"/>
                  </a:lnTo>
                  <a:lnTo>
                    <a:pt x="403" y="2587"/>
                  </a:lnTo>
                  <a:lnTo>
                    <a:pt x="518" y="2558"/>
                  </a:lnTo>
                  <a:lnTo>
                    <a:pt x="633" y="2501"/>
                  </a:lnTo>
                  <a:lnTo>
                    <a:pt x="1006" y="2184"/>
                  </a:lnTo>
                  <a:lnTo>
                    <a:pt x="1207" y="2041"/>
                  </a:lnTo>
                  <a:lnTo>
                    <a:pt x="1380" y="1868"/>
                  </a:lnTo>
                  <a:lnTo>
                    <a:pt x="1725" y="1495"/>
                  </a:lnTo>
                  <a:lnTo>
                    <a:pt x="1897" y="1294"/>
                  </a:lnTo>
                  <a:lnTo>
                    <a:pt x="2070" y="1150"/>
                  </a:lnTo>
                  <a:lnTo>
                    <a:pt x="2156" y="1064"/>
                  </a:lnTo>
                  <a:lnTo>
                    <a:pt x="2242" y="977"/>
                  </a:lnTo>
                  <a:lnTo>
                    <a:pt x="2299" y="891"/>
                  </a:lnTo>
                  <a:lnTo>
                    <a:pt x="2328" y="805"/>
                  </a:lnTo>
                  <a:lnTo>
                    <a:pt x="2328" y="719"/>
                  </a:lnTo>
                  <a:lnTo>
                    <a:pt x="2328" y="604"/>
                  </a:lnTo>
                  <a:lnTo>
                    <a:pt x="2271" y="431"/>
                  </a:lnTo>
                  <a:lnTo>
                    <a:pt x="2156" y="259"/>
                  </a:lnTo>
                  <a:lnTo>
                    <a:pt x="2012" y="115"/>
                  </a:lnTo>
                  <a:lnTo>
                    <a:pt x="1840" y="29"/>
                  </a:lnTo>
                  <a:lnTo>
                    <a:pt x="1725" y="0"/>
                  </a:lnTo>
                  <a:close/>
                </a:path>
              </a:pathLst>
            </a:custGeom>
            <a:solidFill>
              <a:srgbClr val="FFFFFF">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9" name="Google Shape;1659;p35"/>
            <p:cNvSpPr/>
            <p:nvPr/>
          </p:nvSpPr>
          <p:spPr>
            <a:xfrm>
              <a:off x="1073150" y="3920550"/>
              <a:ext cx="58225" cy="64675"/>
            </a:xfrm>
            <a:custGeom>
              <a:avLst/>
              <a:gdLst/>
              <a:ahLst/>
              <a:cxnLst/>
              <a:rect l="l" t="t" r="r" b="b"/>
              <a:pathLst>
                <a:path w="2329" h="2587" fill="none" extrusionOk="0">
                  <a:moveTo>
                    <a:pt x="1638" y="0"/>
                  </a:moveTo>
                  <a:lnTo>
                    <a:pt x="1638" y="0"/>
                  </a:lnTo>
                  <a:lnTo>
                    <a:pt x="1523" y="0"/>
                  </a:lnTo>
                  <a:lnTo>
                    <a:pt x="1437" y="29"/>
                  </a:lnTo>
                  <a:lnTo>
                    <a:pt x="1351" y="58"/>
                  </a:lnTo>
                  <a:lnTo>
                    <a:pt x="1236" y="144"/>
                  </a:lnTo>
                  <a:lnTo>
                    <a:pt x="1236" y="144"/>
                  </a:lnTo>
                  <a:lnTo>
                    <a:pt x="1121" y="230"/>
                  </a:lnTo>
                  <a:lnTo>
                    <a:pt x="1035" y="345"/>
                  </a:lnTo>
                  <a:lnTo>
                    <a:pt x="862" y="604"/>
                  </a:lnTo>
                  <a:lnTo>
                    <a:pt x="862" y="604"/>
                  </a:lnTo>
                  <a:lnTo>
                    <a:pt x="661" y="862"/>
                  </a:lnTo>
                  <a:lnTo>
                    <a:pt x="431" y="1121"/>
                  </a:lnTo>
                  <a:lnTo>
                    <a:pt x="431" y="1121"/>
                  </a:lnTo>
                  <a:lnTo>
                    <a:pt x="259" y="1380"/>
                  </a:lnTo>
                  <a:lnTo>
                    <a:pt x="115" y="1667"/>
                  </a:lnTo>
                  <a:lnTo>
                    <a:pt x="58" y="1782"/>
                  </a:lnTo>
                  <a:lnTo>
                    <a:pt x="0" y="1926"/>
                  </a:lnTo>
                  <a:lnTo>
                    <a:pt x="0" y="2098"/>
                  </a:lnTo>
                  <a:lnTo>
                    <a:pt x="0" y="2242"/>
                  </a:lnTo>
                  <a:lnTo>
                    <a:pt x="0" y="2242"/>
                  </a:lnTo>
                  <a:lnTo>
                    <a:pt x="58" y="2386"/>
                  </a:lnTo>
                  <a:lnTo>
                    <a:pt x="144" y="2501"/>
                  </a:lnTo>
                  <a:lnTo>
                    <a:pt x="259" y="2558"/>
                  </a:lnTo>
                  <a:lnTo>
                    <a:pt x="403" y="2587"/>
                  </a:lnTo>
                  <a:lnTo>
                    <a:pt x="403" y="2587"/>
                  </a:lnTo>
                  <a:lnTo>
                    <a:pt x="518" y="2558"/>
                  </a:lnTo>
                  <a:lnTo>
                    <a:pt x="633" y="2501"/>
                  </a:lnTo>
                  <a:lnTo>
                    <a:pt x="633" y="2501"/>
                  </a:lnTo>
                  <a:lnTo>
                    <a:pt x="1006" y="2184"/>
                  </a:lnTo>
                  <a:lnTo>
                    <a:pt x="1207" y="2041"/>
                  </a:lnTo>
                  <a:lnTo>
                    <a:pt x="1380" y="1868"/>
                  </a:lnTo>
                  <a:lnTo>
                    <a:pt x="1380" y="1868"/>
                  </a:lnTo>
                  <a:lnTo>
                    <a:pt x="1725" y="1495"/>
                  </a:lnTo>
                  <a:lnTo>
                    <a:pt x="1897" y="1294"/>
                  </a:lnTo>
                  <a:lnTo>
                    <a:pt x="2070" y="1150"/>
                  </a:lnTo>
                  <a:lnTo>
                    <a:pt x="2070" y="1150"/>
                  </a:lnTo>
                  <a:lnTo>
                    <a:pt x="2156" y="1064"/>
                  </a:lnTo>
                  <a:lnTo>
                    <a:pt x="2242" y="977"/>
                  </a:lnTo>
                  <a:lnTo>
                    <a:pt x="2299" y="891"/>
                  </a:lnTo>
                  <a:lnTo>
                    <a:pt x="2328" y="805"/>
                  </a:lnTo>
                  <a:lnTo>
                    <a:pt x="2328" y="719"/>
                  </a:lnTo>
                  <a:lnTo>
                    <a:pt x="2328" y="604"/>
                  </a:lnTo>
                  <a:lnTo>
                    <a:pt x="2271" y="431"/>
                  </a:lnTo>
                  <a:lnTo>
                    <a:pt x="2156" y="259"/>
                  </a:lnTo>
                  <a:lnTo>
                    <a:pt x="2012" y="115"/>
                  </a:lnTo>
                  <a:lnTo>
                    <a:pt x="1840" y="29"/>
                  </a:lnTo>
                  <a:lnTo>
                    <a:pt x="1725" y="0"/>
                  </a:lnTo>
                  <a:lnTo>
                    <a:pt x="1638" y="0"/>
                  </a:lnTo>
                </a:path>
              </a:pathLst>
            </a:custGeom>
            <a:solidFill>
              <a:srgbClr val="FFFFFF">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0" name="Google Shape;1660;p35"/>
            <p:cNvSpPr/>
            <p:nvPr/>
          </p:nvSpPr>
          <p:spPr>
            <a:xfrm>
              <a:off x="1365575" y="4011800"/>
              <a:ext cx="80500" cy="54625"/>
            </a:xfrm>
            <a:custGeom>
              <a:avLst/>
              <a:gdLst/>
              <a:ahLst/>
              <a:cxnLst/>
              <a:rect l="l" t="t" r="r" b="b"/>
              <a:pathLst>
                <a:path w="3220" h="2185" extrusionOk="0">
                  <a:moveTo>
                    <a:pt x="2559" y="0"/>
                  </a:moveTo>
                  <a:lnTo>
                    <a:pt x="2444" y="29"/>
                  </a:lnTo>
                  <a:lnTo>
                    <a:pt x="2357" y="87"/>
                  </a:lnTo>
                  <a:lnTo>
                    <a:pt x="2271" y="201"/>
                  </a:lnTo>
                  <a:lnTo>
                    <a:pt x="2185" y="230"/>
                  </a:lnTo>
                  <a:lnTo>
                    <a:pt x="2099" y="288"/>
                  </a:lnTo>
                  <a:lnTo>
                    <a:pt x="1926" y="374"/>
                  </a:lnTo>
                  <a:lnTo>
                    <a:pt x="1179" y="863"/>
                  </a:lnTo>
                  <a:lnTo>
                    <a:pt x="892" y="1035"/>
                  </a:lnTo>
                  <a:lnTo>
                    <a:pt x="576" y="1179"/>
                  </a:lnTo>
                  <a:lnTo>
                    <a:pt x="288" y="1351"/>
                  </a:lnTo>
                  <a:lnTo>
                    <a:pt x="173" y="1466"/>
                  </a:lnTo>
                  <a:lnTo>
                    <a:pt x="58" y="1581"/>
                  </a:lnTo>
                  <a:lnTo>
                    <a:pt x="29" y="1696"/>
                  </a:lnTo>
                  <a:lnTo>
                    <a:pt x="1" y="1782"/>
                  </a:lnTo>
                  <a:lnTo>
                    <a:pt x="29" y="1897"/>
                  </a:lnTo>
                  <a:lnTo>
                    <a:pt x="58" y="1983"/>
                  </a:lnTo>
                  <a:lnTo>
                    <a:pt x="116" y="2070"/>
                  </a:lnTo>
                  <a:lnTo>
                    <a:pt x="173" y="2127"/>
                  </a:lnTo>
                  <a:lnTo>
                    <a:pt x="259" y="2156"/>
                  </a:lnTo>
                  <a:lnTo>
                    <a:pt x="374" y="2185"/>
                  </a:lnTo>
                  <a:lnTo>
                    <a:pt x="432" y="2185"/>
                  </a:lnTo>
                  <a:lnTo>
                    <a:pt x="834" y="2098"/>
                  </a:lnTo>
                  <a:lnTo>
                    <a:pt x="1208" y="1955"/>
                  </a:lnTo>
                  <a:lnTo>
                    <a:pt x="1581" y="1782"/>
                  </a:lnTo>
                  <a:lnTo>
                    <a:pt x="1898" y="1610"/>
                  </a:lnTo>
                  <a:lnTo>
                    <a:pt x="2530" y="1236"/>
                  </a:lnTo>
                  <a:lnTo>
                    <a:pt x="2846" y="1035"/>
                  </a:lnTo>
                  <a:lnTo>
                    <a:pt x="2990" y="920"/>
                  </a:lnTo>
                  <a:lnTo>
                    <a:pt x="3105" y="776"/>
                  </a:lnTo>
                  <a:lnTo>
                    <a:pt x="3191" y="633"/>
                  </a:lnTo>
                  <a:lnTo>
                    <a:pt x="3220" y="518"/>
                  </a:lnTo>
                  <a:lnTo>
                    <a:pt x="3191" y="374"/>
                  </a:lnTo>
                  <a:lnTo>
                    <a:pt x="3133" y="259"/>
                  </a:lnTo>
                  <a:lnTo>
                    <a:pt x="3047" y="144"/>
                  </a:lnTo>
                  <a:lnTo>
                    <a:pt x="2932" y="58"/>
                  </a:lnTo>
                  <a:lnTo>
                    <a:pt x="2789" y="0"/>
                  </a:lnTo>
                  <a:close/>
                </a:path>
              </a:pathLst>
            </a:custGeom>
            <a:solidFill>
              <a:srgbClr val="FFFFFF">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1" name="Google Shape;1661;p35"/>
            <p:cNvSpPr/>
            <p:nvPr/>
          </p:nvSpPr>
          <p:spPr>
            <a:xfrm>
              <a:off x="1365575" y="4011800"/>
              <a:ext cx="80500" cy="54625"/>
            </a:xfrm>
            <a:custGeom>
              <a:avLst/>
              <a:gdLst/>
              <a:ahLst/>
              <a:cxnLst/>
              <a:rect l="l" t="t" r="r" b="b"/>
              <a:pathLst>
                <a:path w="3220" h="2185" fill="none" extrusionOk="0">
                  <a:moveTo>
                    <a:pt x="2645" y="0"/>
                  </a:moveTo>
                  <a:lnTo>
                    <a:pt x="2645" y="0"/>
                  </a:lnTo>
                  <a:lnTo>
                    <a:pt x="2559" y="0"/>
                  </a:lnTo>
                  <a:lnTo>
                    <a:pt x="2444" y="29"/>
                  </a:lnTo>
                  <a:lnTo>
                    <a:pt x="2357" y="87"/>
                  </a:lnTo>
                  <a:lnTo>
                    <a:pt x="2271" y="201"/>
                  </a:lnTo>
                  <a:lnTo>
                    <a:pt x="2271" y="201"/>
                  </a:lnTo>
                  <a:lnTo>
                    <a:pt x="2185" y="230"/>
                  </a:lnTo>
                  <a:lnTo>
                    <a:pt x="2099" y="288"/>
                  </a:lnTo>
                  <a:lnTo>
                    <a:pt x="1926" y="374"/>
                  </a:lnTo>
                  <a:lnTo>
                    <a:pt x="1926" y="374"/>
                  </a:lnTo>
                  <a:lnTo>
                    <a:pt x="1179" y="863"/>
                  </a:lnTo>
                  <a:lnTo>
                    <a:pt x="1179" y="863"/>
                  </a:lnTo>
                  <a:lnTo>
                    <a:pt x="892" y="1035"/>
                  </a:lnTo>
                  <a:lnTo>
                    <a:pt x="576" y="1179"/>
                  </a:lnTo>
                  <a:lnTo>
                    <a:pt x="288" y="1351"/>
                  </a:lnTo>
                  <a:lnTo>
                    <a:pt x="173" y="1466"/>
                  </a:lnTo>
                  <a:lnTo>
                    <a:pt x="58" y="1581"/>
                  </a:lnTo>
                  <a:lnTo>
                    <a:pt x="58" y="1581"/>
                  </a:lnTo>
                  <a:lnTo>
                    <a:pt x="29" y="1696"/>
                  </a:lnTo>
                  <a:lnTo>
                    <a:pt x="1" y="1782"/>
                  </a:lnTo>
                  <a:lnTo>
                    <a:pt x="29" y="1897"/>
                  </a:lnTo>
                  <a:lnTo>
                    <a:pt x="58" y="1983"/>
                  </a:lnTo>
                  <a:lnTo>
                    <a:pt x="116" y="2070"/>
                  </a:lnTo>
                  <a:lnTo>
                    <a:pt x="173" y="2127"/>
                  </a:lnTo>
                  <a:lnTo>
                    <a:pt x="259" y="2156"/>
                  </a:lnTo>
                  <a:lnTo>
                    <a:pt x="374" y="2185"/>
                  </a:lnTo>
                  <a:lnTo>
                    <a:pt x="374" y="2185"/>
                  </a:lnTo>
                  <a:lnTo>
                    <a:pt x="432" y="2185"/>
                  </a:lnTo>
                  <a:lnTo>
                    <a:pt x="432" y="2185"/>
                  </a:lnTo>
                  <a:lnTo>
                    <a:pt x="834" y="2098"/>
                  </a:lnTo>
                  <a:lnTo>
                    <a:pt x="1208" y="1955"/>
                  </a:lnTo>
                  <a:lnTo>
                    <a:pt x="1581" y="1782"/>
                  </a:lnTo>
                  <a:lnTo>
                    <a:pt x="1898" y="1610"/>
                  </a:lnTo>
                  <a:lnTo>
                    <a:pt x="1898" y="1610"/>
                  </a:lnTo>
                  <a:lnTo>
                    <a:pt x="2530" y="1236"/>
                  </a:lnTo>
                  <a:lnTo>
                    <a:pt x="2846" y="1035"/>
                  </a:lnTo>
                  <a:lnTo>
                    <a:pt x="2990" y="920"/>
                  </a:lnTo>
                  <a:lnTo>
                    <a:pt x="3105" y="776"/>
                  </a:lnTo>
                  <a:lnTo>
                    <a:pt x="3105" y="776"/>
                  </a:lnTo>
                  <a:lnTo>
                    <a:pt x="3191" y="633"/>
                  </a:lnTo>
                  <a:lnTo>
                    <a:pt x="3220" y="518"/>
                  </a:lnTo>
                  <a:lnTo>
                    <a:pt x="3191" y="374"/>
                  </a:lnTo>
                  <a:lnTo>
                    <a:pt x="3133" y="259"/>
                  </a:lnTo>
                  <a:lnTo>
                    <a:pt x="3047" y="144"/>
                  </a:lnTo>
                  <a:lnTo>
                    <a:pt x="2932" y="58"/>
                  </a:lnTo>
                  <a:lnTo>
                    <a:pt x="2789" y="0"/>
                  </a:lnTo>
                  <a:lnTo>
                    <a:pt x="2645" y="0"/>
                  </a:lnTo>
                </a:path>
              </a:pathLst>
            </a:custGeom>
            <a:solidFill>
              <a:srgbClr val="FFFFFF">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2" name="Google Shape;1662;p35"/>
            <p:cNvSpPr/>
            <p:nvPr/>
          </p:nvSpPr>
          <p:spPr>
            <a:xfrm>
              <a:off x="1208950" y="3965100"/>
              <a:ext cx="59650" cy="62525"/>
            </a:xfrm>
            <a:custGeom>
              <a:avLst/>
              <a:gdLst/>
              <a:ahLst/>
              <a:cxnLst/>
              <a:rect l="l" t="t" r="r" b="b"/>
              <a:pathLst>
                <a:path w="2386" h="2501" extrusionOk="0">
                  <a:moveTo>
                    <a:pt x="1897" y="0"/>
                  </a:moveTo>
                  <a:lnTo>
                    <a:pt x="1725" y="29"/>
                  </a:lnTo>
                  <a:lnTo>
                    <a:pt x="1552" y="115"/>
                  </a:lnTo>
                  <a:lnTo>
                    <a:pt x="1265" y="345"/>
                  </a:lnTo>
                  <a:lnTo>
                    <a:pt x="977" y="632"/>
                  </a:lnTo>
                  <a:lnTo>
                    <a:pt x="719" y="949"/>
                  </a:lnTo>
                  <a:lnTo>
                    <a:pt x="489" y="1265"/>
                  </a:lnTo>
                  <a:lnTo>
                    <a:pt x="316" y="1523"/>
                  </a:lnTo>
                  <a:lnTo>
                    <a:pt x="115" y="1782"/>
                  </a:lnTo>
                  <a:lnTo>
                    <a:pt x="58" y="1926"/>
                  </a:lnTo>
                  <a:lnTo>
                    <a:pt x="0" y="2069"/>
                  </a:lnTo>
                  <a:lnTo>
                    <a:pt x="0" y="2213"/>
                  </a:lnTo>
                  <a:lnTo>
                    <a:pt x="29" y="2357"/>
                  </a:lnTo>
                  <a:lnTo>
                    <a:pt x="58" y="2414"/>
                  </a:lnTo>
                  <a:lnTo>
                    <a:pt x="115" y="2472"/>
                  </a:lnTo>
                  <a:lnTo>
                    <a:pt x="173" y="2501"/>
                  </a:lnTo>
                  <a:lnTo>
                    <a:pt x="230" y="2501"/>
                  </a:lnTo>
                  <a:lnTo>
                    <a:pt x="345" y="2472"/>
                  </a:lnTo>
                  <a:lnTo>
                    <a:pt x="431" y="2386"/>
                  </a:lnTo>
                  <a:lnTo>
                    <a:pt x="518" y="2299"/>
                  </a:lnTo>
                  <a:lnTo>
                    <a:pt x="633" y="2242"/>
                  </a:lnTo>
                  <a:lnTo>
                    <a:pt x="862" y="2098"/>
                  </a:lnTo>
                  <a:lnTo>
                    <a:pt x="1064" y="1897"/>
                  </a:lnTo>
                  <a:lnTo>
                    <a:pt x="1265" y="1696"/>
                  </a:lnTo>
                  <a:lnTo>
                    <a:pt x="1495" y="1466"/>
                  </a:lnTo>
                  <a:lnTo>
                    <a:pt x="1753" y="1293"/>
                  </a:lnTo>
                  <a:lnTo>
                    <a:pt x="1983" y="1092"/>
                  </a:lnTo>
                  <a:lnTo>
                    <a:pt x="2213" y="891"/>
                  </a:lnTo>
                  <a:lnTo>
                    <a:pt x="2328" y="747"/>
                  </a:lnTo>
                  <a:lnTo>
                    <a:pt x="2386" y="604"/>
                  </a:lnTo>
                  <a:lnTo>
                    <a:pt x="2386" y="460"/>
                  </a:lnTo>
                  <a:lnTo>
                    <a:pt x="2357" y="316"/>
                  </a:lnTo>
                  <a:lnTo>
                    <a:pt x="2271" y="201"/>
                  </a:lnTo>
                  <a:lnTo>
                    <a:pt x="2156" y="86"/>
                  </a:lnTo>
                  <a:lnTo>
                    <a:pt x="2041" y="29"/>
                  </a:lnTo>
                  <a:lnTo>
                    <a:pt x="1897" y="0"/>
                  </a:lnTo>
                  <a:close/>
                </a:path>
              </a:pathLst>
            </a:custGeom>
            <a:solidFill>
              <a:srgbClr val="FFFFFF">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3" name="Google Shape;1663;p35"/>
            <p:cNvSpPr/>
            <p:nvPr/>
          </p:nvSpPr>
          <p:spPr>
            <a:xfrm>
              <a:off x="1208950" y="3965100"/>
              <a:ext cx="59650" cy="62525"/>
            </a:xfrm>
            <a:custGeom>
              <a:avLst/>
              <a:gdLst/>
              <a:ahLst/>
              <a:cxnLst/>
              <a:rect l="l" t="t" r="r" b="b"/>
              <a:pathLst>
                <a:path w="2386" h="2501" fill="none" extrusionOk="0">
                  <a:moveTo>
                    <a:pt x="1897" y="0"/>
                  </a:moveTo>
                  <a:lnTo>
                    <a:pt x="1897" y="0"/>
                  </a:lnTo>
                  <a:lnTo>
                    <a:pt x="1725" y="29"/>
                  </a:lnTo>
                  <a:lnTo>
                    <a:pt x="1552" y="115"/>
                  </a:lnTo>
                  <a:lnTo>
                    <a:pt x="1552" y="115"/>
                  </a:lnTo>
                  <a:lnTo>
                    <a:pt x="1265" y="345"/>
                  </a:lnTo>
                  <a:lnTo>
                    <a:pt x="977" y="632"/>
                  </a:lnTo>
                  <a:lnTo>
                    <a:pt x="719" y="949"/>
                  </a:lnTo>
                  <a:lnTo>
                    <a:pt x="489" y="1265"/>
                  </a:lnTo>
                  <a:lnTo>
                    <a:pt x="489" y="1265"/>
                  </a:lnTo>
                  <a:lnTo>
                    <a:pt x="316" y="1523"/>
                  </a:lnTo>
                  <a:lnTo>
                    <a:pt x="115" y="1782"/>
                  </a:lnTo>
                  <a:lnTo>
                    <a:pt x="58" y="1926"/>
                  </a:lnTo>
                  <a:lnTo>
                    <a:pt x="0" y="2069"/>
                  </a:lnTo>
                  <a:lnTo>
                    <a:pt x="0" y="2213"/>
                  </a:lnTo>
                  <a:lnTo>
                    <a:pt x="29" y="2357"/>
                  </a:lnTo>
                  <a:lnTo>
                    <a:pt x="29" y="2357"/>
                  </a:lnTo>
                  <a:lnTo>
                    <a:pt x="58" y="2414"/>
                  </a:lnTo>
                  <a:lnTo>
                    <a:pt x="115" y="2472"/>
                  </a:lnTo>
                  <a:lnTo>
                    <a:pt x="173" y="2501"/>
                  </a:lnTo>
                  <a:lnTo>
                    <a:pt x="230" y="2501"/>
                  </a:lnTo>
                  <a:lnTo>
                    <a:pt x="230" y="2501"/>
                  </a:lnTo>
                  <a:lnTo>
                    <a:pt x="345" y="2472"/>
                  </a:lnTo>
                  <a:lnTo>
                    <a:pt x="431" y="2386"/>
                  </a:lnTo>
                  <a:lnTo>
                    <a:pt x="431" y="2386"/>
                  </a:lnTo>
                  <a:lnTo>
                    <a:pt x="518" y="2299"/>
                  </a:lnTo>
                  <a:lnTo>
                    <a:pt x="633" y="2242"/>
                  </a:lnTo>
                  <a:lnTo>
                    <a:pt x="862" y="2098"/>
                  </a:lnTo>
                  <a:lnTo>
                    <a:pt x="862" y="2098"/>
                  </a:lnTo>
                  <a:lnTo>
                    <a:pt x="1064" y="1897"/>
                  </a:lnTo>
                  <a:lnTo>
                    <a:pt x="1265" y="1696"/>
                  </a:lnTo>
                  <a:lnTo>
                    <a:pt x="1265" y="1696"/>
                  </a:lnTo>
                  <a:lnTo>
                    <a:pt x="1495" y="1466"/>
                  </a:lnTo>
                  <a:lnTo>
                    <a:pt x="1753" y="1293"/>
                  </a:lnTo>
                  <a:lnTo>
                    <a:pt x="1983" y="1092"/>
                  </a:lnTo>
                  <a:lnTo>
                    <a:pt x="2213" y="891"/>
                  </a:lnTo>
                  <a:lnTo>
                    <a:pt x="2213" y="891"/>
                  </a:lnTo>
                  <a:lnTo>
                    <a:pt x="2328" y="747"/>
                  </a:lnTo>
                  <a:lnTo>
                    <a:pt x="2386" y="604"/>
                  </a:lnTo>
                  <a:lnTo>
                    <a:pt x="2386" y="460"/>
                  </a:lnTo>
                  <a:lnTo>
                    <a:pt x="2357" y="316"/>
                  </a:lnTo>
                  <a:lnTo>
                    <a:pt x="2271" y="201"/>
                  </a:lnTo>
                  <a:lnTo>
                    <a:pt x="2156" y="86"/>
                  </a:lnTo>
                  <a:lnTo>
                    <a:pt x="2041" y="29"/>
                  </a:lnTo>
                  <a:lnTo>
                    <a:pt x="1897" y="0"/>
                  </a:lnTo>
                </a:path>
              </a:pathLst>
            </a:custGeom>
            <a:solidFill>
              <a:srgbClr val="FFFFFF">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4" name="Google Shape;1664;p35"/>
            <p:cNvSpPr/>
            <p:nvPr/>
          </p:nvSpPr>
          <p:spPr>
            <a:xfrm>
              <a:off x="1642925" y="4056350"/>
              <a:ext cx="62550" cy="26600"/>
            </a:xfrm>
            <a:custGeom>
              <a:avLst/>
              <a:gdLst/>
              <a:ahLst/>
              <a:cxnLst/>
              <a:rect l="l" t="t" r="r" b="b"/>
              <a:pathLst>
                <a:path w="2502" h="1064" extrusionOk="0">
                  <a:moveTo>
                    <a:pt x="1926" y="0"/>
                  </a:moveTo>
                  <a:lnTo>
                    <a:pt x="1524" y="86"/>
                  </a:lnTo>
                  <a:lnTo>
                    <a:pt x="1122" y="144"/>
                  </a:lnTo>
                  <a:lnTo>
                    <a:pt x="748" y="288"/>
                  </a:lnTo>
                  <a:lnTo>
                    <a:pt x="547" y="374"/>
                  </a:lnTo>
                  <a:lnTo>
                    <a:pt x="346" y="403"/>
                  </a:lnTo>
                  <a:lnTo>
                    <a:pt x="231" y="403"/>
                  </a:lnTo>
                  <a:lnTo>
                    <a:pt x="144" y="460"/>
                  </a:lnTo>
                  <a:lnTo>
                    <a:pt x="58" y="546"/>
                  </a:lnTo>
                  <a:lnTo>
                    <a:pt x="29" y="661"/>
                  </a:lnTo>
                  <a:lnTo>
                    <a:pt x="1" y="747"/>
                  </a:lnTo>
                  <a:lnTo>
                    <a:pt x="29" y="862"/>
                  </a:lnTo>
                  <a:lnTo>
                    <a:pt x="87" y="920"/>
                  </a:lnTo>
                  <a:lnTo>
                    <a:pt x="202" y="977"/>
                  </a:lnTo>
                  <a:lnTo>
                    <a:pt x="461" y="1035"/>
                  </a:lnTo>
                  <a:lnTo>
                    <a:pt x="690" y="1064"/>
                  </a:lnTo>
                  <a:lnTo>
                    <a:pt x="1122" y="1006"/>
                  </a:lnTo>
                  <a:lnTo>
                    <a:pt x="1668" y="1006"/>
                  </a:lnTo>
                  <a:lnTo>
                    <a:pt x="2099" y="977"/>
                  </a:lnTo>
                  <a:lnTo>
                    <a:pt x="2214" y="949"/>
                  </a:lnTo>
                  <a:lnTo>
                    <a:pt x="2300" y="920"/>
                  </a:lnTo>
                  <a:lnTo>
                    <a:pt x="2357" y="862"/>
                  </a:lnTo>
                  <a:lnTo>
                    <a:pt x="2415" y="805"/>
                  </a:lnTo>
                  <a:lnTo>
                    <a:pt x="2472" y="661"/>
                  </a:lnTo>
                  <a:lnTo>
                    <a:pt x="2501" y="460"/>
                  </a:lnTo>
                  <a:lnTo>
                    <a:pt x="2444" y="288"/>
                  </a:lnTo>
                  <a:lnTo>
                    <a:pt x="2357" y="144"/>
                  </a:lnTo>
                  <a:lnTo>
                    <a:pt x="2300" y="86"/>
                  </a:lnTo>
                  <a:lnTo>
                    <a:pt x="2214" y="29"/>
                  </a:lnTo>
                  <a:lnTo>
                    <a:pt x="2156" y="0"/>
                  </a:lnTo>
                  <a:close/>
                </a:path>
              </a:pathLst>
            </a:custGeom>
            <a:solidFill>
              <a:srgbClr val="FFFFFF">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5" name="Google Shape;1665;p35"/>
            <p:cNvSpPr/>
            <p:nvPr/>
          </p:nvSpPr>
          <p:spPr>
            <a:xfrm>
              <a:off x="1642925" y="4056350"/>
              <a:ext cx="62550" cy="26600"/>
            </a:xfrm>
            <a:custGeom>
              <a:avLst/>
              <a:gdLst/>
              <a:ahLst/>
              <a:cxnLst/>
              <a:rect l="l" t="t" r="r" b="b"/>
              <a:pathLst>
                <a:path w="2502" h="1064" fill="none" extrusionOk="0">
                  <a:moveTo>
                    <a:pt x="2041" y="0"/>
                  </a:moveTo>
                  <a:lnTo>
                    <a:pt x="2041" y="0"/>
                  </a:lnTo>
                  <a:lnTo>
                    <a:pt x="1926" y="0"/>
                  </a:lnTo>
                  <a:lnTo>
                    <a:pt x="1926" y="0"/>
                  </a:lnTo>
                  <a:lnTo>
                    <a:pt x="1524" y="86"/>
                  </a:lnTo>
                  <a:lnTo>
                    <a:pt x="1122" y="144"/>
                  </a:lnTo>
                  <a:lnTo>
                    <a:pt x="1122" y="144"/>
                  </a:lnTo>
                  <a:lnTo>
                    <a:pt x="748" y="288"/>
                  </a:lnTo>
                  <a:lnTo>
                    <a:pt x="547" y="374"/>
                  </a:lnTo>
                  <a:lnTo>
                    <a:pt x="346" y="403"/>
                  </a:lnTo>
                  <a:lnTo>
                    <a:pt x="346" y="403"/>
                  </a:lnTo>
                  <a:lnTo>
                    <a:pt x="231" y="403"/>
                  </a:lnTo>
                  <a:lnTo>
                    <a:pt x="144" y="460"/>
                  </a:lnTo>
                  <a:lnTo>
                    <a:pt x="58" y="546"/>
                  </a:lnTo>
                  <a:lnTo>
                    <a:pt x="29" y="661"/>
                  </a:lnTo>
                  <a:lnTo>
                    <a:pt x="1" y="747"/>
                  </a:lnTo>
                  <a:lnTo>
                    <a:pt x="29" y="862"/>
                  </a:lnTo>
                  <a:lnTo>
                    <a:pt x="87" y="920"/>
                  </a:lnTo>
                  <a:lnTo>
                    <a:pt x="202" y="977"/>
                  </a:lnTo>
                  <a:lnTo>
                    <a:pt x="202" y="977"/>
                  </a:lnTo>
                  <a:lnTo>
                    <a:pt x="461" y="1035"/>
                  </a:lnTo>
                  <a:lnTo>
                    <a:pt x="690" y="1064"/>
                  </a:lnTo>
                  <a:lnTo>
                    <a:pt x="690" y="1064"/>
                  </a:lnTo>
                  <a:lnTo>
                    <a:pt x="1122" y="1006"/>
                  </a:lnTo>
                  <a:lnTo>
                    <a:pt x="1122" y="1006"/>
                  </a:lnTo>
                  <a:lnTo>
                    <a:pt x="1409" y="1006"/>
                  </a:lnTo>
                  <a:lnTo>
                    <a:pt x="1668" y="1006"/>
                  </a:lnTo>
                  <a:lnTo>
                    <a:pt x="1668" y="1006"/>
                  </a:lnTo>
                  <a:lnTo>
                    <a:pt x="2099" y="977"/>
                  </a:lnTo>
                  <a:lnTo>
                    <a:pt x="2099" y="977"/>
                  </a:lnTo>
                  <a:lnTo>
                    <a:pt x="2214" y="949"/>
                  </a:lnTo>
                  <a:lnTo>
                    <a:pt x="2300" y="920"/>
                  </a:lnTo>
                  <a:lnTo>
                    <a:pt x="2357" y="862"/>
                  </a:lnTo>
                  <a:lnTo>
                    <a:pt x="2415" y="805"/>
                  </a:lnTo>
                  <a:lnTo>
                    <a:pt x="2472" y="661"/>
                  </a:lnTo>
                  <a:lnTo>
                    <a:pt x="2501" y="460"/>
                  </a:lnTo>
                  <a:lnTo>
                    <a:pt x="2444" y="288"/>
                  </a:lnTo>
                  <a:lnTo>
                    <a:pt x="2357" y="144"/>
                  </a:lnTo>
                  <a:lnTo>
                    <a:pt x="2300" y="86"/>
                  </a:lnTo>
                  <a:lnTo>
                    <a:pt x="2214" y="29"/>
                  </a:lnTo>
                  <a:lnTo>
                    <a:pt x="2156" y="0"/>
                  </a:lnTo>
                  <a:lnTo>
                    <a:pt x="2041" y="0"/>
                  </a:lnTo>
                </a:path>
              </a:pathLst>
            </a:custGeom>
            <a:solidFill>
              <a:srgbClr val="FFFFFF">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6" name="Google Shape;1666;p35"/>
            <p:cNvSpPr/>
            <p:nvPr/>
          </p:nvSpPr>
          <p:spPr>
            <a:xfrm>
              <a:off x="1913800" y="3977300"/>
              <a:ext cx="72600" cy="53925"/>
            </a:xfrm>
            <a:custGeom>
              <a:avLst/>
              <a:gdLst/>
              <a:ahLst/>
              <a:cxnLst/>
              <a:rect l="l" t="t" r="r" b="b"/>
              <a:pathLst>
                <a:path w="2904" h="2157" extrusionOk="0">
                  <a:moveTo>
                    <a:pt x="346" y="1"/>
                  </a:moveTo>
                  <a:lnTo>
                    <a:pt x="231" y="29"/>
                  </a:lnTo>
                  <a:lnTo>
                    <a:pt x="116" y="87"/>
                  </a:lnTo>
                  <a:lnTo>
                    <a:pt x="30" y="202"/>
                  </a:lnTo>
                  <a:lnTo>
                    <a:pt x="1" y="317"/>
                  </a:lnTo>
                  <a:lnTo>
                    <a:pt x="30" y="518"/>
                  </a:lnTo>
                  <a:lnTo>
                    <a:pt x="116" y="691"/>
                  </a:lnTo>
                  <a:lnTo>
                    <a:pt x="231" y="834"/>
                  </a:lnTo>
                  <a:lnTo>
                    <a:pt x="375" y="978"/>
                  </a:lnTo>
                  <a:lnTo>
                    <a:pt x="518" y="1093"/>
                  </a:lnTo>
                  <a:lnTo>
                    <a:pt x="691" y="1208"/>
                  </a:lnTo>
                  <a:lnTo>
                    <a:pt x="1036" y="1409"/>
                  </a:lnTo>
                  <a:lnTo>
                    <a:pt x="1496" y="1696"/>
                  </a:lnTo>
                  <a:lnTo>
                    <a:pt x="1553" y="1754"/>
                  </a:lnTo>
                  <a:lnTo>
                    <a:pt x="1610" y="1783"/>
                  </a:lnTo>
                  <a:lnTo>
                    <a:pt x="1869" y="2041"/>
                  </a:lnTo>
                  <a:lnTo>
                    <a:pt x="2042" y="2128"/>
                  </a:lnTo>
                  <a:lnTo>
                    <a:pt x="2243" y="2156"/>
                  </a:lnTo>
                  <a:lnTo>
                    <a:pt x="2415" y="2128"/>
                  </a:lnTo>
                  <a:lnTo>
                    <a:pt x="2588" y="2041"/>
                  </a:lnTo>
                  <a:lnTo>
                    <a:pt x="2731" y="1926"/>
                  </a:lnTo>
                  <a:lnTo>
                    <a:pt x="2846" y="1725"/>
                  </a:lnTo>
                  <a:lnTo>
                    <a:pt x="2846" y="1696"/>
                  </a:lnTo>
                  <a:lnTo>
                    <a:pt x="2904" y="1524"/>
                  </a:lnTo>
                  <a:lnTo>
                    <a:pt x="2904" y="1352"/>
                  </a:lnTo>
                  <a:lnTo>
                    <a:pt x="2846" y="1179"/>
                  </a:lnTo>
                  <a:lnTo>
                    <a:pt x="2731" y="1035"/>
                  </a:lnTo>
                  <a:lnTo>
                    <a:pt x="2530" y="863"/>
                  </a:lnTo>
                  <a:lnTo>
                    <a:pt x="2300" y="719"/>
                  </a:lnTo>
                  <a:lnTo>
                    <a:pt x="2042" y="633"/>
                  </a:lnTo>
                  <a:lnTo>
                    <a:pt x="1783" y="576"/>
                  </a:lnTo>
                  <a:lnTo>
                    <a:pt x="1438" y="461"/>
                  </a:lnTo>
                  <a:lnTo>
                    <a:pt x="1122" y="317"/>
                  </a:lnTo>
                  <a:lnTo>
                    <a:pt x="461" y="29"/>
                  </a:lnTo>
                  <a:lnTo>
                    <a:pt x="346" y="1"/>
                  </a:lnTo>
                  <a:close/>
                </a:path>
              </a:pathLst>
            </a:custGeom>
            <a:solidFill>
              <a:srgbClr val="FFFFFF">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7" name="Google Shape;1667;p35"/>
            <p:cNvSpPr/>
            <p:nvPr/>
          </p:nvSpPr>
          <p:spPr>
            <a:xfrm>
              <a:off x="1913800" y="3977300"/>
              <a:ext cx="72600" cy="53925"/>
            </a:xfrm>
            <a:custGeom>
              <a:avLst/>
              <a:gdLst/>
              <a:ahLst/>
              <a:cxnLst/>
              <a:rect l="l" t="t" r="r" b="b"/>
              <a:pathLst>
                <a:path w="2904" h="2157" fill="none" extrusionOk="0">
                  <a:moveTo>
                    <a:pt x="346" y="1"/>
                  </a:moveTo>
                  <a:lnTo>
                    <a:pt x="346" y="1"/>
                  </a:lnTo>
                  <a:lnTo>
                    <a:pt x="231" y="29"/>
                  </a:lnTo>
                  <a:lnTo>
                    <a:pt x="116" y="87"/>
                  </a:lnTo>
                  <a:lnTo>
                    <a:pt x="30" y="202"/>
                  </a:lnTo>
                  <a:lnTo>
                    <a:pt x="1" y="317"/>
                  </a:lnTo>
                  <a:lnTo>
                    <a:pt x="1" y="317"/>
                  </a:lnTo>
                  <a:lnTo>
                    <a:pt x="30" y="518"/>
                  </a:lnTo>
                  <a:lnTo>
                    <a:pt x="116" y="691"/>
                  </a:lnTo>
                  <a:lnTo>
                    <a:pt x="231" y="834"/>
                  </a:lnTo>
                  <a:lnTo>
                    <a:pt x="375" y="978"/>
                  </a:lnTo>
                  <a:lnTo>
                    <a:pt x="518" y="1093"/>
                  </a:lnTo>
                  <a:lnTo>
                    <a:pt x="691" y="1208"/>
                  </a:lnTo>
                  <a:lnTo>
                    <a:pt x="1036" y="1409"/>
                  </a:lnTo>
                  <a:lnTo>
                    <a:pt x="1036" y="1409"/>
                  </a:lnTo>
                  <a:lnTo>
                    <a:pt x="1496" y="1696"/>
                  </a:lnTo>
                  <a:lnTo>
                    <a:pt x="1496" y="1696"/>
                  </a:lnTo>
                  <a:lnTo>
                    <a:pt x="1496" y="1696"/>
                  </a:lnTo>
                  <a:lnTo>
                    <a:pt x="1496" y="1696"/>
                  </a:lnTo>
                  <a:lnTo>
                    <a:pt x="1553" y="1754"/>
                  </a:lnTo>
                  <a:lnTo>
                    <a:pt x="1553" y="1754"/>
                  </a:lnTo>
                  <a:lnTo>
                    <a:pt x="1610" y="1783"/>
                  </a:lnTo>
                  <a:lnTo>
                    <a:pt x="1610" y="1783"/>
                  </a:lnTo>
                  <a:lnTo>
                    <a:pt x="1869" y="2041"/>
                  </a:lnTo>
                  <a:lnTo>
                    <a:pt x="1869" y="2041"/>
                  </a:lnTo>
                  <a:lnTo>
                    <a:pt x="2042" y="2128"/>
                  </a:lnTo>
                  <a:lnTo>
                    <a:pt x="2243" y="2156"/>
                  </a:lnTo>
                  <a:lnTo>
                    <a:pt x="2243" y="2156"/>
                  </a:lnTo>
                  <a:lnTo>
                    <a:pt x="2415" y="2128"/>
                  </a:lnTo>
                  <a:lnTo>
                    <a:pt x="2588" y="2041"/>
                  </a:lnTo>
                  <a:lnTo>
                    <a:pt x="2731" y="1926"/>
                  </a:lnTo>
                  <a:lnTo>
                    <a:pt x="2846" y="1725"/>
                  </a:lnTo>
                  <a:lnTo>
                    <a:pt x="2846" y="1725"/>
                  </a:lnTo>
                  <a:lnTo>
                    <a:pt x="2846" y="1696"/>
                  </a:lnTo>
                  <a:lnTo>
                    <a:pt x="2846" y="1696"/>
                  </a:lnTo>
                  <a:lnTo>
                    <a:pt x="2904" y="1524"/>
                  </a:lnTo>
                  <a:lnTo>
                    <a:pt x="2904" y="1352"/>
                  </a:lnTo>
                  <a:lnTo>
                    <a:pt x="2846" y="1179"/>
                  </a:lnTo>
                  <a:lnTo>
                    <a:pt x="2731" y="1035"/>
                  </a:lnTo>
                  <a:lnTo>
                    <a:pt x="2731" y="1035"/>
                  </a:lnTo>
                  <a:lnTo>
                    <a:pt x="2530" y="863"/>
                  </a:lnTo>
                  <a:lnTo>
                    <a:pt x="2300" y="719"/>
                  </a:lnTo>
                  <a:lnTo>
                    <a:pt x="2042" y="633"/>
                  </a:lnTo>
                  <a:lnTo>
                    <a:pt x="1783" y="576"/>
                  </a:lnTo>
                  <a:lnTo>
                    <a:pt x="1783" y="576"/>
                  </a:lnTo>
                  <a:lnTo>
                    <a:pt x="1438" y="461"/>
                  </a:lnTo>
                  <a:lnTo>
                    <a:pt x="1122" y="317"/>
                  </a:lnTo>
                  <a:lnTo>
                    <a:pt x="461" y="29"/>
                  </a:lnTo>
                  <a:lnTo>
                    <a:pt x="461" y="29"/>
                  </a:lnTo>
                  <a:lnTo>
                    <a:pt x="346" y="1"/>
                  </a:lnTo>
                </a:path>
              </a:pathLst>
            </a:custGeom>
            <a:solidFill>
              <a:srgbClr val="FFFFFF">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8" name="Google Shape;1668;p35"/>
            <p:cNvSpPr/>
            <p:nvPr/>
          </p:nvSpPr>
          <p:spPr>
            <a:xfrm>
              <a:off x="1012075" y="4265425"/>
              <a:ext cx="39550" cy="67575"/>
            </a:xfrm>
            <a:custGeom>
              <a:avLst/>
              <a:gdLst/>
              <a:ahLst/>
              <a:cxnLst/>
              <a:rect l="l" t="t" r="r" b="b"/>
              <a:pathLst>
                <a:path w="1582" h="2703" extrusionOk="0">
                  <a:moveTo>
                    <a:pt x="316" y="1"/>
                  </a:moveTo>
                  <a:lnTo>
                    <a:pt x="230" y="30"/>
                  </a:lnTo>
                  <a:lnTo>
                    <a:pt x="144" y="87"/>
                  </a:lnTo>
                  <a:lnTo>
                    <a:pt x="58" y="173"/>
                  </a:lnTo>
                  <a:lnTo>
                    <a:pt x="29" y="288"/>
                  </a:lnTo>
                  <a:lnTo>
                    <a:pt x="0" y="461"/>
                  </a:lnTo>
                  <a:lnTo>
                    <a:pt x="0" y="633"/>
                  </a:lnTo>
                  <a:lnTo>
                    <a:pt x="58" y="1036"/>
                  </a:lnTo>
                  <a:lnTo>
                    <a:pt x="115" y="1409"/>
                  </a:lnTo>
                  <a:lnTo>
                    <a:pt x="201" y="1754"/>
                  </a:lnTo>
                  <a:lnTo>
                    <a:pt x="316" y="2099"/>
                  </a:lnTo>
                  <a:lnTo>
                    <a:pt x="403" y="2243"/>
                  </a:lnTo>
                  <a:lnTo>
                    <a:pt x="518" y="2386"/>
                  </a:lnTo>
                  <a:lnTo>
                    <a:pt x="633" y="2530"/>
                  </a:lnTo>
                  <a:lnTo>
                    <a:pt x="748" y="2616"/>
                  </a:lnTo>
                  <a:lnTo>
                    <a:pt x="920" y="2674"/>
                  </a:lnTo>
                  <a:lnTo>
                    <a:pt x="1092" y="2702"/>
                  </a:lnTo>
                  <a:lnTo>
                    <a:pt x="1179" y="2702"/>
                  </a:lnTo>
                  <a:lnTo>
                    <a:pt x="1294" y="2674"/>
                  </a:lnTo>
                  <a:lnTo>
                    <a:pt x="1380" y="2616"/>
                  </a:lnTo>
                  <a:lnTo>
                    <a:pt x="1437" y="2559"/>
                  </a:lnTo>
                  <a:lnTo>
                    <a:pt x="1495" y="2501"/>
                  </a:lnTo>
                  <a:lnTo>
                    <a:pt x="1581" y="2300"/>
                  </a:lnTo>
                  <a:lnTo>
                    <a:pt x="1581" y="2128"/>
                  </a:lnTo>
                  <a:lnTo>
                    <a:pt x="1552" y="1984"/>
                  </a:lnTo>
                  <a:lnTo>
                    <a:pt x="1495" y="1869"/>
                  </a:lnTo>
                  <a:lnTo>
                    <a:pt x="1322" y="1668"/>
                  </a:lnTo>
                  <a:lnTo>
                    <a:pt x="1236" y="1467"/>
                  </a:lnTo>
                  <a:lnTo>
                    <a:pt x="1150" y="1265"/>
                  </a:lnTo>
                  <a:lnTo>
                    <a:pt x="949" y="748"/>
                  </a:lnTo>
                  <a:lnTo>
                    <a:pt x="776" y="461"/>
                  </a:lnTo>
                  <a:lnTo>
                    <a:pt x="604" y="173"/>
                  </a:lnTo>
                  <a:lnTo>
                    <a:pt x="546" y="116"/>
                  </a:lnTo>
                  <a:lnTo>
                    <a:pt x="489" y="58"/>
                  </a:lnTo>
                  <a:lnTo>
                    <a:pt x="403" y="30"/>
                  </a:lnTo>
                  <a:lnTo>
                    <a:pt x="316" y="1"/>
                  </a:lnTo>
                  <a:close/>
                </a:path>
              </a:pathLst>
            </a:custGeom>
            <a:solidFill>
              <a:srgbClr val="FFFFFF">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9" name="Google Shape;1669;p35"/>
            <p:cNvSpPr/>
            <p:nvPr/>
          </p:nvSpPr>
          <p:spPr>
            <a:xfrm>
              <a:off x="1012075" y="4265425"/>
              <a:ext cx="39550" cy="67575"/>
            </a:xfrm>
            <a:custGeom>
              <a:avLst/>
              <a:gdLst/>
              <a:ahLst/>
              <a:cxnLst/>
              <a:rect l="l" t="t" r="r" b="b"/>
              <a:pathLst>
                <a:path w="1582" h="2703" fill="none" extrusionOk="0">
                  <a:moveTo>
                    <a:pt x="316" y="1"/>
                  </a:moveTo>
                  <a:lnTo>
                    <a:pt x="316" y="1"/>
                  </a:lnTo>
                  <a:lnTo>
                    <a:pt x="230" y="30"/>
                  </a:lnTo>
                  <a:lnTo>
                    <a:pt x="144" y="87"/>
                  </a:lnTo>
                  <a:lnTo>
                    <a:pt x="58" y="173"/>
                  </a:lnTo>
                  <a:lnTo>
                    <a:pt x="29" y="288"/>
                  </a:lnTo>
                  <a:lnTo>
                    <a:pt x="29" y="288"/>
                  </a:lnTo>
                  <a:lnTo>
                    <a:pt x="0" y="461"/>
                  </a:lnTo>
                  <a:lnTo>
                    <a:pt x="0" y="633"/>
                  </a:lnTo>
                  <a:lnTo>
                    <a:pt x="58" y="1036"/>
                  </a:lnTo>
                  <a:lnTo>
                    <a:pt x="115" y="1409"/>
                  </a:lnTo>
                  <a:lnTo>
                    <a:pt x="201" y="1754"/>
                  </a:lnTo>
                  <a:lnTo>
                    <a:pt x="201" y="1754"/>
                  </a:lnTo>
                  <a:lnTo>
                    <a:pt x="316" y="2099"/>
                  </a:lnTo>
                  <a:lnTo>
                    <a:pt x="403" y="2243"/>
                  </a:lnTo>
                  <a:lnTo>
                    <a:pt x="518" y="2386"/>
                  </a:lnTo>
                  <a:lnTo>
                    <a:pt x="633" y="2530"/>
                  </a:lnTo>
                  <a:lnTo>
                    <a:pt x="748" y="2616"/>
                  </a:lnTo>
                  <a:lnTo>
                    <a:pt x="920" y="2674"/>
                  </a:lnTo>
                  <a:lnTo>
                    <a:pt x="1092" y="2702"/>
                  </a:lnTo>
                  <a:lnTo>
                    <a:pt x="1092" y="2702"/>
                  </a:lnTo>
                  <a:lnTo>
                    <a:pt x="1179" y="2702"/>
                  </a:lnTo>
                  <a:lnTo>
                    <a:pt x="1179" y="2702"/>
                  </a:lnTo>
                  <a:lnTo>
                    <a:pt x="1294" y="2674"/>
                  </a:lnTo>
                  <a:lnTo>
                    <a:pt x="1380" y="2616"/>
                  </a:lnTo>
                  <a:lnTo>
                    <a:pt x="1437" y="2559"/>
                  </a:lnTo>
                  <a:lnTo>
                    <a:pt x="1495" y="2501"/>
                  </a:lnTo>
                  <a:lnTo>
                    <a:pt x="1581" y="2300"/>
                  </a:lnTo>
                  <a:lnTo>
                    <a:pt x="1581" y="2128"/>
                  </a:lnTo>
                  <a:lnTo>
                    <a:pt x="1581" y="2128"/>
                  </a:lnTo>
                  <a:lnTo>
                    <a:pt x="1552" y="1984"/>
                  </a:lnTo>
                  <a:lnTo>
                    <a:pt x="1495" y="1869"/>
                  </a:lnTo>
                  <a:lnTo>
                    <a:pt x="1322" y="1668"/>
                  </a:lnTo>
                  <a:lnTo>
                    <a:pt x="1322" y="1668"/>
                  </a:lnTo>
                  <a:lnTo>
                    <a:pt x="1236" y="1467"/>
                  </a:lnTo>
                  <a:lnTo>
                    <a:pt x="1150" y="1265"/>
                  </a:lnTo>
                  <a:lnTo>
                    <a:pt x="1150" y="1265"/>
                  </a:lnTo>
                  <a:lnTo>
                    <a:pt x="949" y="748"/>
                  </a:lnTo>
                  <a:lnTo>
                    <a:pt x="949" y="748"/>
                  </a:lnTo>
                  <a:lnTo>
                    <a:pt x="776" y="461"/>
                  </a:lnTo>
                  <a:lnTo>
                    <a:pt x="604" y="173"/>
                  </a:lnTo>
                  <a:lnTo>
                    <a:pt x="604" y="173"/>
                  </a:lnTo>
                  <a:lnTo>
                    <a:pt x="546" y="116"/>
                  </a:lnTo>
                  <a:lnTo>
                    <a:pt x="489" y="58"/>
                  </a:lnTo>
                  <a:lnTo>
                    <a:pt x="403" y="30"/>
                  </a:lnTo>
                  <a:lnTo>
                    <a:pt x="316" y="1"/>
                  </a:lnTo>
                </a:path>
              </a:pathLst>
            </a:custGeom>
            <a:solidFill>
              <a:srgbClr val="FFFFFF">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70" name="Google Shape;1670;p35"/>
          <p:cNvSpPr/>
          <p:nvPr/>
        </p:nvSpPr>
        <p:spPr>
          <a:xfrm>
            <a:off x="591750" y="4800853"/>
            <a:ext cx="898331" cy="706028"/>
          </a:xfrm>
          <a:custGeom>
            <a:avLst/>
            <a:gdLst/>
            <a:ahLst/>
            <a:cxnLst/>
            <a:rect l="l" t="t" r="r" b="b"/>
            <a:pathLst>
              <a:path w="11411" h="8968" extrusionOk="0">
                <a:moveTo>
                  <a:pt x="3852" y="1294"/>
                </a:moveTo>
                <a:lnTo>
                  <a:pt x="4743" y="1323"/>
                </a:lnTo>
                <a:lnTo>
                  <a:pt x="5662" y="1380"/>
                </a:lnTo>
                <a:lnTo>
                  <a:pt x="5806" y="1380"/>
                </a:lnTo>
                <a:lnTo>
                  <a:pt x="6754" y="1524"/>
                </a:lnTo>
                <a:lnTo>
                  <a:pt x="7703" y="1668"/>
                </a:lnTo>
                <a:lnTo>
                  <a:pt x="8536" y="1811"/>
                </a:lnTo>
                <a:lnTo>
                  <a:pt x="9255" y="1926"/>
                </a:lnTo>
                <a:lnTo>
                  <a:pt x="9485" y="1984"/>
                </a:lnTo>
                <a:lnTo>
                  <a:pt x="9686" y="2070"/>
                </a:lnTo>
                <a:lnTo>
                  <a:pt x="9887" y="2214"/>
                </a:lnTo>
                <a:lnTo>
                  <a:pt x="9916" y="2242"/>
                </a:lnTo>
                <a:lnTo>
                  <a:pt x="10002" y="2415"/>
                </a:lnTo>
                <a:lnTo>
                  <a:pt x="10060" y="2760"/>
                </a:lnTo>
                <a:lnTo>
                  <a:pt x="10117" y="3076"/>
                </a:lnTo>
                <a:lnTo>
                  <a:pt x="10175" y="3421"/>
                </a:lnTo>
                <a:lnTo>
                  <a:pt x="10175" y="3737"/>
                </a:lnTo>
                <a:lnTo>
                  <a:pt x="10175" y="4082"/>
                </a:lnTo>
                <a:lnTo>
                  <a:pt x="10146" y="4427"/>
                </a:lnTo>
                <a:lnTo>
                  <a:pt x="10117" y="4772"/>
                </a:lnTo>
                <a:lnTo>
                  <a:pt x="10088" y="5117"/>
                </a:lnTo>
                <a:lnTo>
                  <a:pt x="9945" y="5778"/>
                </a:lnTo>
                <a:lnTo>
                  <a:pt x="9830" y="6381"/>
                </a:lnTo>
                <a:lnTo>
                  <a:pt x="9715" y="6841"/>
                </a:lnTo>
                <a:lnTo>
                  <a:pt x="9542" y="7272"/>
                </a:lnTo>
                <a:lnTo>
                  <a:pt x="9427" y="7445"/>
                </a:lnTo>
                <a:lnTo>
                  <a:pt x="9341" y="7588"/>
                </a:lnTo>
                <a:lnTo>
                  <a:pt x="9284" y="7646"/>
                </a:lnTo>
                <a:lnTo>
                  <a:pt x="9169" y="7675"/>
                </a:lnTo>
                <a:lnTo>
                  <a:pt x="8824" y="7732"/>
                </a:lnTo>
                <a:lnTo>
                  <a:pt x="7760" y="7732"/>
                </a:lnTo>
                <a:lnTo>
                  <a:pt x="6984" y="7646"/>
                </a:lnTo>
                <a:lnTo>
                  <a:pt x="5978" y="7560"/>
                </a:lnTo>
                <a:lnTo>
                  <a:pt x="4973" y="7416"/>
                </a:lnTo>
                <a:lnTo>
                  <a:pt x="4455" y="7330"/>
                </a:lnTo>
                <a:lnTo>
                  <a:pt x="3967" y="7243"/>
                </a:lnTo>
                <a:lnTo>
                  <a:pt x="3162" y="7071"/>
                </a:lnTo>
                <a:lnTo>
                  <a:pt x="2817" y="6985"/>
                </a:lnTo>
                <a:lnTo>
                  <a:pt x="2501" y="6870"/>
                </a:lnTo>
                <a:lnTo>
                  <a:pt x="2185" y="6784"/>
                </a:lnTo>
                <a:lnTo>
                  <a:pt x="1897" y="6640"/>
                </a:lnTo>
                <a:lnTo>
                  <a:pt x="1696" y="6496"/>
                </a:lnTo>
                <a:lnTo>
                  <a:pt x="1667" y="6467"/>
                </a:lnTo>
                <a:lnTo>
                  <a:pt x="1610" y="6324"/>
                </a:lnTo>
                <a:lnTo>
                  <a:pt x="1552" y="6094"/>
                </a:lnTo>
                <a:lnTo>
                  <a:pt x="1581" y="5691"/>
                </a:lnTo>
                <a:lnTo>
                  <a:pt x="1639" y="5318"/>
                </a:lnTo>
                <a:lnTo>
                  <a:pt x="1725" y="4800"/>
                </a:lnTo>
                <a:lnTo>
                  <a:pt x="1811" y="4312"/>
                </a:lnTo>
                <a:lnTo>
                  <a:pt x="2185" y="2530"/>
                </a:lnTo>
                <a:lnTo>
                  <a:pt x="2271" y="2214"/>
                </a:lnTo>
                <a:lnTo>
                  <a:pt x="2386" y="1898"/>
                </a:lnTo>
                <a:lnTo>
                  <a:pt x="2530" y="1725"/>
                </a:lnTo>
                <a:lnTo>
                  <a:pt x="2645" y="1610"/>
                </a:lnTo>
                <a:lnTo>
                  <a:pt x="2673" y="1581"/>
                </a:lnTo>
                <a:lnTo>
                  <a:pt x="2932" y="1466"/>
                </a:lnTo>
                <a:lnTo>
                  <a:pt x="3191" y="1380"/>
                </a:lnTo>
                <a:lnTo>
                  <a:pt x="3507" y="1323"/>
                </a:lnTo>
                <a:lnTo>
                  <a:pt x="3650" y="1294"/>
                </a:lnTo>
                <a:close/>
                <a:moveTo>
                  <a:pt x="4283" y="1"/>
                </a:moveTo>
                <a:lnTo>
                  <a:pt x="3938" y="29"/>
                </a:lnTo>
                <a:lnTo>
                  <a:pt x="3708" y="29"/>
                </a:lnTo>
                <a:lnTo>
                  <a:pt x="3622" y="58"/>
                </a:lnTo>
                <a:lnTo>
                  <a:pt x="3104" y="58"/>
                </a:lnTo>
                <a:lnTo>
                  <a:pt x="2874" y="87"/>
                </a:lnTo>
                <a:lnTo>
                  <a:pt x="2415" y="202"/>
                </a:lnTo>
                <a:lnTo>
                  <a:pt x="2185" y="288"/>
                </a:lnTo>
                <a:lnTo>
                  <a:pt x="1955" y="374"/>
                </a:lnTo>
                <a:lnTo>
                  <a:pt x="1926" y="403"/>
                </a:lnTo>
                <a:lnTo>
                  <a:pt x="1840" y="432"/>
                </a:lnTo>
                <a:lnTo>
                  <a:pt x="1610" y="604"/>
                </a:lnTo>
                <a:lnTo>
                  <a:pt x="1380" y="805"/>
                </a:lnTo>
                <a:lnTo>
                  <a:pt x="1207" y="978"/>
                </a:lnTo>
                <a:lnTo>
                  <a:pt x="1093" y="1179"/>
                </a:lnTo>
                <a:lnTo>
                  <a:pt x="891" y="1581"/>
                </a:lnTo>
                <a:lnTo>
                  <a:pt x="805" y="1811"/>
                </a:lnTo>
                <a:lnTo>
                  <a:pt x="719" y="2041"/>
                </a:lnTo>
                <a:lnTo>
                  <a:pt x="575" y="2645"/>
                </a:lnTo>
                <a:lnTo>
                  <a:pt x="460" y="3220"/>
                </a:lnTo>
                <a:lnTo>
                  <a:pt x="288" y="3938"/>
                </a:lnTo>
                <a:lnTo>
                  <a:pt x="173" y="4456"/>
                </a:lnTo>
                <a:lnTo>
                  <a:pt x="87" y="4973"/>
                </a:lnTo>
                <a:lnTo>
                  <a:pt x="0" y="5433"/>
                </a:lnTo>
                <a:lnTo>
                  <a:pt x="0" y="5663"/>
                </a:lnTo>
                <a:lnTo>
                  <a:pt x="0" y="5893"/>
                </a:lnTo>
                <a:lnTo>
                  <a:pt x="0" y="6237"/>
                </a:lnTo>
                <a:lnTo>
                  <a:pt x="58" y="6554"/>
                </a:lnTo>
                <a:lnTo>
                  <a:pt x="115" y="6755"/>
                </a:lnTo>
                <a:lnTo>
                  <a:pt x="202" y="6927"/>
                </a:lnTo>
                <a:lnTo>
                  <a:pt x="288" y="7100"/>
                </a:lnTo>
                <a:lnTo>
                  <a:pt x="403" y="7272"/>
                </a:lnTo>
                <a:lnTo>
                  <a:pt x="518" y="7387"/>
                </a:lnTo>
                <a:lnTo>
                  <a:pt x="633" y="7502"/>
                </a:lnTo>
                <a:lnTo>
                  <a:pt x="891" y="7703"/>
                </a:lnTo>
                <a:lnTo>
                  <a:pt x="1179" y="7876"/>
                </a:lnTo>
                <a:lnTo>
                  <a:pt x="1466" y="8019"/>
                </a:lnTo>
                <a:lnTo>
                  <a:pt x="1955" y="8192"/>
                </a:lnTo>
                <a:lnTo>
                  <a:pt x="2271" y="8278"/>
                </a:lnTo>
                <a:lnTo>
                  <a:pt x="2616" y="8336"/>
                </a:lnTo>
                <a:lnTo>
                  <a:pt x="3593" y="8537"/>
                </a:lnTo>
                <a:lnTo>
                  <a:pt x="4053" y="8594"/>
                </a:lnTo>
                <a:lnTo>
                  <a:pt x="4513" y="8680"/>
                </a:lnTo>
                <a:lnTo>
                  <a:pt x="5576" y="8795"/>
                </a:lnTo>
                <a:lnTo>
                  <a:pt x="6553" y="8882"/>
                </a:lnTo>
                <a:lnTo>
                  <a:pt x="7530" y="8939"/>
                </a:lnTo>
                <a:lnTo>
                  <a:pt x="8191" y="8968"/>
                </a:lnTo>
                <a:lnTo>
                  <a:pt x="8536" y="8968"/>
                </a:lnTo>
                <a:lnTo>
                  <a:pt x="8853" y="8939"/>
                </a:lnTo>
                <a:lnTo>
                  <a:pt x="9140" y="8910"/>
                </a:lnTo>
                <a:lnTo>
                  <a:pt x="9427" y="8853"/>
                </a:lnTo>
                <a:lnTo>
                  <a:pt x="9715" y="8767"/>
                </a:lnTo>
                <a:lnTo>
                  <a:pt x="9916" y="8652"/>
                </a:lnTo>
                <a:lnTo>
                  <a:pt x="10088" y="8537"/>
                </a:lnTo>
                <a:lnTo>
                  <a:pt x="10203" y="8422"/>
                </a:lnTo>
                <a:lnTo>
                  <a:pt x="10376" y="8221"/>
                </a:lnTo>
                <a:lnTo>
                  <a:pt x="10548" y="7991"/>
                </a:lnTo>
                <a:lnTo>
                  <a:pt x="10692" y="7732"/>
                </a:lnTo>
                <a:lnTo>
                  <a:pt x="10864" y="7272"/>
                </a:lnTo>
                <a:lnTo>
                  <a:pt x="11008" y="6812"/>
                </a:lnTo>
                <a:lnTo>
                  <a:pt x="11152" y="6266"/>
                </a:lnTo>
                <a:lnTo>
                  <a:pt x="11238" y="5720"/>
                </a:lnTo>
                <a:lnTo>
                  <a:pt x="11324" y="5260"/>
                </a:lnTo>
                <a:lnTo>
                  <a:pt x="11382" y="4800"/>
                </a:lnTo>
                <a:lnTo>
                  <a:pt x="11410" y="4226"/>
                </a:lnTo>
                <a:lnTo>
                  <a:pt x="11410" y="3651"/>
                </a:lnTo>
                <a:lnTo>
                  <a:pt x="11353" y="3191"/>
                </a:lnTo>
                <a:lnTo>
                  <a:pt x="11267" y="2731"/>
                </a:lnTo>
                <a:lnTo>
                  <a:pt x="11123" y="2156"/>
                </a:lnTo>
                <a:lnTo>
                  <a:pt x="11008" y="1898"/>
                </a:lnTo>
                <a:lnTo>
                  <a:pt x="10864" y="1639"/>
                </a:lnTo>
                <a:lnTo>
                  <a:pt x="10778" y="1524"/>
                </a:lnTo>
                <a:lnTo>
                  <a:pt x="10663" y="1409"/>
                </a:lnTo>
                <a:lnTo>
                  <a:pt x="10405" y="1208"/>
                </a:lnTo>
                <a:lnTo>
                  <a:pt x="10146" y="1064"/>
                </a:lnTo>
                <a:lnTo>
                  <a:pt x="9887" y="920"/>
                </a:lnTo>
                <a:lnTo>
                  <a:pt x="9629" y="834"/>
                </a:lnTo>
                <a:lnTo>
                  <a:pt x="9370" y="748"/>
                </a:lnTo>
                <a:lnTo>
                  <a:pt x="8824" y="662"/>
                </a:lnTo>
                <a:lnTo>
                  <a:pt x="7847" y="489"/>
                </a:lnTo>
                <a:lnTo>
                  <a:pt x="6898" y="346"/>
                </a:lnTo>
                <a:lnTo>
                  <a:pt x="5892" y="173"/>
                </a:lnTo>
                <a:lnTo>
                  <a:pt x="4915" y="58"/>
                </a:lnTo>
                <a:lnTo>
                  <a:pt x="4685" y="29"/>
                </a:lnTo>
                <a:lnTo>
                  <a:pt x="4426" y="1"/>
                </a:lnTo>
                <a:close/>
              </a:path>
            </a:pathLst>
          </a:custGeom>
          <a:solidFill>
            <a:srgbClr val="FFFFFF">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dk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Clr>
                <a:schemeClr val="dk1"/>
              </a:buClr>
              <a:buSzPts val="2800"/>
              <a:buFont typeface="Archivo Black"/>
              <a:buNone/>
              <a:defRPr sz="2800">
                <a:solidFill>
                  <a:schemeClr val="dk1"/>
                </a:solidFill>
                <a:latin typeface="Archivo Black"/>
                <a:ea typeface="Archivo Black"/>
                <a:cs typeface="Archivo Black"/>
                <a:sym typeface="Archivo Black"/>
              </a:defRPr>
            </a:lvl1pPr>
            <a:lvl2pPr lvl="1" rtl="0">
              <a:spcBef>
                <a:spcPts val="0"/>
              </a:spcBef>
              <a:spcAft>
                <a:spcPts val="0"/>
              </a:spcAft>
              <a:buClr>
                <a:schemeClr val="dk1"/>
              </a:buClr>
              <a:buSzPts val="2800"/>
              <a:buFont typeface="Archivo Black"/>
              <a:buNone/>
              <a:defRPr sz="2800">
                <a:solidFill>
                  <a:schemeClr val="dk1"/>
                </a:solidFill>
                <a:latin typeface="Archivo Black"/>
                <a:ea typeface="Archivo Black"/>
                <a:cs typeface="Archivo Black"/>
                <a:sym typeface="Archivo Black"/>
              </a:defRPr>
            </a:lvl2pPr>
            <a:lvl3pPr lvl="2" rtl="0">
              <a:spcBef>
                <a:spcPts val="0"/>
              </a:spcBef>
              <a:spcAft>
                <a:spcPts val="0"/>
              </a:spcAft>
              <a:buClr>
                <a:schemeClr val="dk1"/>
              </a:buClr>
              <a:buSzPts val="2800"/>
              <a:buFont typeface="Archivo Black"/>
              <a:buNone/>
              <a:defRPr sz="2800">
                <a:solidFill>
                  <a:schemeClr val="dk1"/>
                </a:solidFill>
                <a:latin typeface="Archivo Black"/>
                <a:ea typeface="Archivo Black"/>
                <a:cs typeface="Archivo Black"/>
                <a:sym typeface="Archivo Black"/>
              </a:defRPr>
            </a:lvl3pPr>
            <a:lvl4pPr lvl="3" rtl="0">
              <a:spcBef>
                <a:spcPts val="0"/>
              </a:spcBef>
              <a:spcAft>
                <a:spcPts val="0"/>
              </a:spcAft>
              <a:buClr>
                <a:schemeClr val="dk1"/>
              </a:buClr>
              <a:buSzPts val="2800"/>
              <a:buFont typeface="Archivo Black"/>
              <a:buNone/>
              <a:defRPr sz="2800">
                <a:solidFill>
                  <a:schemeClr val="dk1"/>
                </a:solidFill>
                <a:latin typeface="Archivo Black"/>
                <a:ea typeface="Archivo Black"/>
                <a:cs typeface="Archivo Black"/>
                <a:sym typeface="Archivo Black"/>
              </a:defRPr>
            </a:lvl4pPr>
            <a:lvl5pPr lvl="4" rtl="0">
              <a:spcBef>
                <a:spcPts val="0"/>
              </a:spcBef>
              <a:spcAft>
                <a:spcPts val="0"/>
              </a:spcAft>
              <a:buClr>
                <a:schemeClr val="dk1"/>
              </a:buClr>
              <a:buSzPts val="2800"/>
              <a:buFont typeface="Archivo Black"/>
              <a:buNone/>
              <a:defRPr sz="2800">
                <a:solidFill>
                  <a:schemeClr val="dk1"/>
                </a:solidFill>
                <a:latin typeface="Archivo Black"/>
                <a:ea typeface="Archivo Black"/>
                <a:cs typeface="Archivo Black"/>
                <a:sym typeface="Archivo Black"/>
              </a:defRPr>
            </a:lvl5pPr>
            <a:lvl6pPr lvl="5" rtl="0">
              <a:spcBef>
                <a:spcPts val="0"/>
              </a:spcBef>
              <a:spcAft>
                <a:spcPts val="0"/>
              </a:spcAft>
              <a:buClr>
                <a:schemeClr val="dk1"/>
              </a:buClr>
              <a:buSzPts val="2800"/>
              <a:buFont typeface="Archivo Black"/>
              <a:buNone/>
              <a:defRPr sz="2800">
                <a:solidFill>
                  <a:schemeClr val="dk1"/>
                </a:solidFill>
                <a:latin typeface="Archivo Black"/>
                <a:ea typeface="Archivo Black"/>
                <a:cs typeface="Archivo Black"/>
                <a:sym typeface="Archivo Black"/>
              </a:defRPr>
            </a:lvl6pPr>
            <a:lvl7pPr lvl="6" rtl="0">
              <a:spcBef>
                <a:spcPts val="0"/>
              </a:spcBef>
              <a:spcAft>
                <a:spcPts val="0"/>
              </a:spcAft>
              <a:buClr>
                <a:schemeClr val="dk1"/>
              </a:buClr>
              <a:buSzPts val="2800"/>
              <a:buFont typeface="Archivo Black"/>
              <a:buNone/>
              <a:defRPr sz="2800">
                <a:solidFill>
                  <a:schemeClr val="dk1"/>
                </a:solidFill>
                <a:latin typeface="Archivo Black"/>
                <a:ea typeface="Archivo Black"/>
                <a:cs typeface="Archivo Black"/>
                <a:sym typeface="Archivo Black"/>
              </a:defRPr>
            </a:lvl7pPr>
            <a:lvl8pPr lvl="7" rtl="0">
              <a:spcBef>
                <a:spcPts val="0"/>
              </a:spcBef>
              <a:spcAft>
                <a:spcPts val="0"/>
              </a:spcAft>
              <a:buClr>
                <a:schemeClr val="dk1"/>
              </a:buClr>
              <a:buSzPts val="2800"/>
              <a:buFont typeface="Archivo Black"/>
              <a:buNone/>
              <a:defRPr sz="2800">
                <a:solidFill>
                  <a:schemeClr val="dk1"/>
                </a:solidFill>
                <a:latin typeface="Archivo Black"/>
                <a:ea typeface="Archivo Black"/>
                <a:cs typeface="Archivo Black"/>
                <a:sym typeface="Archivo Black"/>
              </a:defRPr>
            </a:lvl8pPr>
            <a:lvl9pPr lvl="8" rtl="0">
              <a:spcBef>
                <a:spcPts val="0"/>
              </a:spcBef>
              <a:spcAft>
                <a:spcPts val="0"/>
              </a:spcAft>
              <a:buClr>
                <a:schemeClr val="dk1"/>
              </a:buClr>
              <a:buSzPts val="2800"/>
              <a:buFont typeface="Archivo Black"/>
              <a:buNone/>
              <a:defRPr sz="2800">
                <a:solidFill>
                  <a:schemeClr val="dk1"/>
                </a:solidFill>
                <a:latin typeface="Archivo Black"/>
                <a:ea typeface="Archivo Black"/>
                <a:cs typeface="Archivo Black"/>
                <a:sym typeface="Archivo Black"/>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30200">
              <a:lnSpc>
                <a:spcPct val="100000"/>
              </a:lnSpc>
              <a:spcBef>
                <a:spcPts val="0"/>
              </a:spcBef>
              <a:spcAft>
                <a:spcPts val="0"/>
              </a:spcAft>
              <a:buClr>
                <a:schemeClr val="dk1"/>
              </a:buClr>
              <a:buSzPts val="1600"/>
              <a:buFont typeface="Judson"/>
              <a:buChar char="●"/>
              <a:defRPr sz="1600">
                <a:solidFill>
                  <a:schemeClr val="dk1"/>
                </a:solidFill>
                <a:latin typeface="Judson"/>
                <a:ea typeface="Judson"/>
                <a:cs typeface="Judson"/>
                <a:sym typeface="Judson"/>
              </a:defRPr>
            </a:lvl1pPr>
            <a:lvl2pPr marL="914400" lvl="1" indent="-330200">
              <a:lnSpc>
                <a:spcPct val="100000"/>
              </a:lnSpc>
              <a:spcBef>
                <a:spcPts val="1600"/>
              </a:spcBef>
              <a:spcAft>
                <a:spcPts val="0"/>
              </a:spcAft>
              <a:buClr>
                <a:schemeClr val="dk1"/>
              </a:buClr>
              <a:buSzPts val="1600"/>
              <a:buFont typeface="Judson"/>
              <a:buChar char="○"/>
              <a:defRPr sz="1600">
                <a:solidFill>
                  <a:schemeClr val="dk1"/>
                </a:solidFill>
                <a:latin typeface="Judson"/>
                <a:ea typeface="Judson"/>
                <a:cs typeface="Judson"/>
                <a:sym typeface="Judson"/>
              </a:defRPr>
            </a:lvl2pPr>
            <a:lvl3pPr marL="1371600" lvl="2" indent="-330200">
              <a:lnSpc>
                <a:spcPct val="100000"/>
              </a:lnSpc>
              <a:spcBef>
                <a:spcPts val="1600"/>
              </a:spcBef>
              <a:spcAft>
                <a:spcPts val="0"/>
              </a:spcAft>
              <a:buClr>
                <a:schemeClr val="dk1"/>
              </a:buClr>
              <a:buSzPts val="1600"/>
              <a:buFont typeface="Judson"/>
              <a:buChar char="■"/>
              <a:defRPr sz="1600">
                <a:solidFill>
                  <a:schemeClr val="dk1"/>
                </a:solidFill>
                <a:latin typeface="Judson"/>
                <a:ea typeface="Judson"/>
                <a:cs typeface="Judson"/>
                <a:sym typeface="Judson"/>
              </a:defRPr>
            </a:lvl3pPr>
            <a:lvl4pPr marL="1828800" lvl="3" indent="-330200">
              <a:lnSpc>
                <a:spcPct val="100000"/>
              </a:lnSpc>
              <a:spcBef>
                <a:spcPts val="1600"/>
              </a:spcBef>
              <a:spcAft>
                <a:spcPts val="0"/>
              </a:spcAft>
              <a:buClr>
                <a:schemeClr val="dk1"/>
              </a:buClr>
              <a:buSzPts val="1600"/>
              <a:buFont typeface="Judson"/>
              <a:buChar char="●"/>
              <a:defRPr sz="1600">
                <a:solidFill>
                  <a:schemeClr val="dk1"/>
                </a:solidFill>
                <a:latin typeface="Judson"/>
                <a:ea typeface="Judson"/>
                <a:cs typeface="Judson"/>
                <a:sym typeface="Judson"/>
              </a:defRPr>
            </a:lvl4pPr>
            <a:lvl5pPr marL="2286000" lvl="4" indent="-330200">
              <a:lnSpc>
                <a:spcPct val="100000"/>
              </a:lnSpc>
              <a:spcBef>
                <a:spcPts val="1600"/>
              </a:spcBef>
              <a:spcAft>
                <a:spcPts val="0"/>
              </a:spcAft>
              <a:buClr>
                <a:schemeClr val="dk1"/>
              </a:buClr>
              <a:buSzPts val="1600"/>
              <a:buFont typeface="Judson"/>
              <a:buChar char="○"/>
              <a:defRPr sz="1600">
                <a:solidFill>
                  <a:schemeClr val="dk1"/>
                </a:solidFill>
                <a:latin typeface="Judson"/>
                <a:ea typeface="Judson"/>
                <a:cs typeface="Judson"/>
                <a:sym typeface="Judson"/>
              </a:defRPr>
            </a:lvl5pPr>
            <a:lvl6pPr marL="2743200" lvl="5" indent="-330200">
              <a:lnSpc>
                <a:spcPct val="100000"/>
              </a:lnSpc>
              <a:spcBef>
                <a:spcPts val="1600"/>
              </a:spcBef>
              <a:spcAft>
                <a:spcPts val="0"/>
              </a:spcAft>
              <a:buClr>
                <a:schemeClr val="dk1"/>
              </a:buClr>
              <a:buSzPts val="1600"/>
              <a:buFont typeface="Judson"/>
              <a:buChar char="■"/>
              <a:defRPr sz="1600">
                <a:solidFill>
                  <a:schemeClr val="dk1"/>
                </a:solidFill>
                <a:latin typeface="Judson"/>
                <a:ea typeface="Judson"/>
                <a:cs typeface="Judson"/>
                <a:sym typeface="Judson"/>
              </a:defRPr>
            </a:lvl6pPr>
            <a:lvl7pPr marL="3200400" lvl="6" indent="-330200">
              <a:lnSpc>
                <a:spcPct val="100000"/>
              </a:lnSpc>
              <a:spcBef>
                <a:spcPts val="1600"/>
              </a:spcBef>
              <a:spcAft>
                <a:spcPts val="0"/>
              </a:spcAft>
              <a:buClr>
                <a:schemeClr val="dk1"/>
              </a:buClr>
              <a:buSzPts val="1600"/>
              <a:buFont typeface="Judson"/>
              <a:buChar char="●"/>
              <a:defRPr sz="1600">
                <a:solidFill>
                  <a:schemeClr val="dk1"/>
                </a:solidFill>
                <a:latin typeface="Judson"/>
                <a:ea typeface="Judson"/>
                <a:cs typeface="Judson"/>
                <a:sym typeface="Judson"/>
              </a:defRPr>
            </a:lvl7pPr>
            <a:lvl8pPr marL="3657600" lvl="7" indent="-330200">
              <a:lnSpc>
                <a:spcPct val="100000"/>
              </a:lnSpc>
              <a:spcBef>
                <a:spcPts val="1600"/>
              </a:spcBef>
              <a:spcAft>
                <a:spcPts val="0"/>
              </a:spcAft>
              <a:buClr>
                <a:schemeClr val="dk1"/>
              </a:buClr>
              <a:buSzPts val="1600"/>
              <a:buFont typeface="Judson"/>
              <a:buChar char="○"/>
              <a:defRPr sz="1600">
                <a:solidFill>
                  <a:schemeClr val="dk1"/>
                </a:solidFill>
                <a:latin typeface="Judson"/>
                <a:ea typeface="Judson"/>
                <a:cs typeface="Judson"/>
                <a:sym typeface="Judson"/>
              </a:defRPr>
            </a:lvl8pPr>
            <a:lvl9pPr marL="4114800" lvl="8" indent="-330200">
              <a:lnSpc>
                <a:spcPct val="100000"/>
              </a:lnSpc>
              <a:spcBef>
                <a:spcPts val="1600"/>
              </a:spcBef>
              <a:spcAft>
                <a:spcPts val="1600"/>
              </a:spcAft>
              <a:buClr>
                <a:schemeClr val="dk1"/>
              </a:buClr>
              <a:buSzPts val="1600"/>
              <a:buFont typeface="Judson"/>
              <a:buChar char="■"/>
              <a:defRPr sz="1600">
                <a:solidFill>
                  <a:schemeClr val="dk1"/>
                </a:solidFill>
                <a:latin typeface="Judson"/>
                <a:ea typeface="Judson"/>
                <a:cs typeface="Judson"/>
                <a:sym typeface="Judson"/>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3" r:id="rId4"/>
    <p:sldLayoutId id="2147483658" r:id="rId5"/>
    <p:sldLayoutId id="2147483659" r:id="rId6"/>
    <p:sldLayoutId id="2147483660" r:id="rId7"/>
    <p:sldLayoutId id="2147483676" r:id="rId8"/>
    <p:sldLayoutId id="2147483681" r:id="rId9"/>
    <p:sldLayoutId id="2147483683" r:id="rId10"/>
    <p:sldLayoutId id="2147483685" r:id="rId11"/>
    <p:sldLayoutId id="2147483686" r:id="rId12"/>
    <p:sldLayoutId id="2147483687" r:id="rId13"/>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imple-light-2">
    <p:bg>
      <p:bgPr>
        <a:solidFill>
          <a:srgbClr val="0E2A47"/>
        </a:solidFill>
        <a:effectLst/>
      </p:bgPr>
    </p:bg>
    <p:spTree>
      <p:nvGrpSpPr>
        <p:cNvPr id="1" name="Shape 2165"/>
        <p:cNvGrpSpPr/>
        <p:nvPr/>
      </p:nvGrpSpPr>
      <p:grpSpPr>
        <a:xfrm>
          <a:off x="0" y="0"/>
          <a:ext cx="0" cy="0"/>
          <a:chOff x="0" y="0"/>
          <a:chExt cx="0" cy="0"/>
        </a:xfrm>
      </p:grpSpPr>
      <p:sp>
        <p:nvSpPr>
          <p:cNvPr id="2166" name="Google Shape;2166;p42"/>
          <p:cNvSpPr txBox="1">
            <a:spLocks noGrp="1"/>
          </p:cNvSpPr>
          <p:nvPr>
            <p:ph type="title"/>
          </p:nvPr>
        </p:nvSpPr>
        <p:spPr>
          <a:xfrm>
            <a:off x="1068100" y="933450"/>
            <a:ext cx="7047300" cy="4824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1pPr>
            <a:lvl2pPr lvl="1"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2pPr>
            <a:lvl3pPr lvl="2"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3pPr>
            <a:lvl4pPr lvl="3"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4pPr>
            <a:lvl5pPr lvl="4"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5pPr>
            <a:lvl6pPr lvl="5"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6pPr>
            <a:lvl7pPr lvl="6"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7pPr>
            <a:lvl8pPr lvl="7"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8pPr>
            <a:lvl9pPr lvl="8"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9pPr>
          </a:lstStyle>
          <a:p>
            <a:endParaRPr/>
          </a:p>
        </p:txBody>
      </p:sp>
      <p:sp>
        <p:nvSpPr>
          <p:cNvPr id="2167" name="Google Shape;2167;p42"/>
          <p:cNvSpPr txBox="1">
            <a:spLocks noGrp="1"/>
          </p:cNvSpPr>
          <p:nvPr>
            <p:ph type="body" idx="1"/>
          </p:nvPr>
        </p:nvSpPr>
        <p:spPr>
          <a:xfrm>
            <a:off x="1068100" y="1695450"/>
            <a:ext cx="7047300" cy="2502000"/>
          </a:xfrm>
          <a:prstGeom prst="rect">
            <a:avLst/>
          </a:prstGeom>
          <a:noFill/>
          <a:ln>
            <a:noFill/>
          </a:ln>
        </p:spPr>
        <p:txBody>
          <a:bodyPr spcFirstLastPara="1" wrap="square" lIns="91425" tIns="91425" rIns="91425" bIns="91425" anchor="t" anchorCtr="0">
            <a:noAutofit/>
          </a:bodyPr>
          <a:lstStyle>
            <a:lvl1pPr marL="457200" lvl="0"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1pPr>
            <a:lvl2pPr marL="914400" lvl="1"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2pPr>
            <a:lvl3pPr marL="1371600" lvl="2"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3pPr>
            <a:lvl4pPr marL="1828800" lvl="3"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4pPr>
            <a:lvl5pPr marL="2286000" lvl="4"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5pPr>
            <a:lvl6pPr marL="2743200" lvl="5"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6pPr>
            <a:lvl7pPr marL="3200400" lvl="6"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7pPr>
            <a:lvl8pPr marL="3657600" lvl="7"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8pPr>
            <a:lvl9pPr marL="4114800" lvl="8"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9pPr>
          </a:lstStyle>
          <a:p>
            <a:endParaRPr/>
          </a:p>
        </p:txBody>
      </p:sp>
    </p:spTree>
  </p:cSld>
  <p:clrMap bg1="lt1" tx1="dk1" bg2="dk2" tx2="lt2" accent1="accent1" accent2="accent2" accent3="accent3" accent4="accent4" accent5="accent5" accent6="accent6" hlink="hlink" folHlink="folHlink"/>
  <p:sldLayoutIdLst>
    <p:sldLayoutId id="2147483688" r:id="rId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5.xml"/><Relationship Id="rId4" Type="http://schemas.openxmlformats.org/officeDocument/2006/relationships/image" Target="../media/image19.jpg"/></Relationships>
</file>

<file path=ppt/slides/_rels/slide14.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1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9.xml"/><Relationship Id="rId1" Type="http://schemas.openxmlformats.org/officeDocument/2006/relationships/slideLayout" Target="../slideLayouts/slideLayout9.xml"/><Relationship Id="rId4" Type="http://schemas.openxmlformats.org/officeDocument/2006/relationships/image" Target="../media/image27.jpg"/></Relationships>
</file>

<file path=ppt/slides/_rels/slide18.xml.rels><?xml version="1.0" encoding="UTF-8" standalone="yes"?>
<Relationships xmlns="http://schemas.openxmlformats.org/package/2006/relationships"><Relationship Id="rId3" Type="http://schemas.openxmlformats.org/officeDocument/2006/relationships/image" Target="../media/image28.gif"/><Relationship Id="rId2" Type="http://schemas.openxmlformats.org/officeDocument/2006/relationships/notesSlide" Target="../notesSlides/notesSlide10.xml"/><Relationship Id="rId1" Type="http://schemas.openxmlformats.org/officeDocument/2006/relationships/slideLayout" Target="../slideLayouts/slideLayout10.xml"/><Relationship Id="rId4" Type="http://schemas.openxmlformats.org/officeDocument/2006/relationships/image" Target="../media/image29.gif"/></Relationships>
</file>

<file path=ppt/slides/_rels/slide19.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30.jpg"/><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3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35.jfif"/><Relationship Id="rId2" Type="http://schemas.openxmlformats.org/officeDocument/2006/relationships/image" Target="../media/image34.jpg"/><Relationship Id="rId1" Type="http://schemas.openxmlformats.org/officeDocument/2006/relationships/slideLayout" Target="../slideLayouts/slideLayout14.xml"/><Relationship Id="rId6" Type="http://schemas.openxmlformats.org/officeDocument/2006/relationships/image" Target="../media/image38.jfif"/><Relationship Id="rId5" Type="http://schemas.openxmlformats.org/officeDocument/2006/relationships/image" Target="../media/image37.jpg"/><Relationship Id="rId4" Type="http://schemas.openxmlformats.org/officeDocument/2006/relationships/image" Target="../media/image36.jp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5.jpg"/><Relationship Id="rId7" Type="http://schemas.openxmlformats.org/officeDocument/2006/relationships/image" Target="../media/image9.jpg"/><Relationship Id="rId2" Type="http://schemas.openxmlformats.org/officeDocument/2006/relationships/notesSlide" Target="../notesSlides/notesSlide4.xml"/><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7.jpg"/><Relationship Id="rId10" Type="http://schemas.openxmlformats.org/officeDocument/2006/relationships/image" Target="../media/image12.jpg"/><Relationship Id="rId4" Type="http://schemas.openxmlformats.org/officeDocument/2006/relationships/image" Target="../media/image6.jpg"/><Relationship Id="rId9" Type="http://schemas.openxmlformats.org/officeDocument/2006/relationships/image" Target="../media/image11.jp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172"/>
        <p:cNvGrpSpPr/>
        <p:nvPr/>
      </p:nvGrpSpPr>
      <p:grpSpPr>
        <a:xfrm>
          <a:off x="0" y="0"/>
          <a:ext cx="0" cy="0"/>
          <a:chOff x="0" y="0"/>
          <a:chExt cx="0" cy="0"/>
        </a:xfrm>
      </p:grpSpPr>
      <p:sp>
        <p:nvSpPr>
          <p:cNvPr id="2173" name="Google Shape;2173;p44"/>
          <p:cNvSpPr txBox="1">
            <a:spLocks noGrp="1"/>
          </p:cNvSpPr>
          <p:nvPr>
            <p:ph type="ctrTitle"/>
          </p:nvPr>
        </p:nvSpPr>
        <p:spPr>
          <a:xfrm>
            <a:off x="287575" y="1768800"/>
            <a:ext cx="8583900" cy="16059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sz="4400" dirty="0">
                <a:ea typeface="Archivo Thin"/>
              </a:rPr>
              <a:t>CAREER DAY PRESENTATION</a:t>
            </a:r>
            <a:endParaRPr sz="4400" dirty="0">
              <a:latin typeface="Archivo Thin"/>
              <a:ea typeface="Archivo Thin"/>
              <a:cs typeface="Archivo Thin"/>
              <a:sym typeface="Archivo Thin"/>
            </a:endParaRPr>
          </a:p>
          <a:p>
            <a:pPr marL="0" lvl="0" indent="0" algn="l" rtl="0">
              <a:spcBef>
                <a:spcPts val="0"/>
              </a:spcBef>
              <a:spcAft>
                <a:spcPts val="0"/>
              </a:spcAft>
              <a:buNone/>
            </a:pPr>
            <a:r>
              <a:rPr lang="en" dirty="0">
                <a:latin typeface="Archivo Thin"/>
                <a:ea typeface="Archivo Thin"/>
                <a:cs typeface="Archivo Thin"/>
                <a:sym typeface="Archivo Thin"/>
              </a:rPr>
              <a:t>Lake County Treasurer</a:t>
            </a:r>
            <a:endParaRPr dirty="0">
              <a:latin typeface="Archivo Thin"/>
              <a:ea typeface="Archivo Thin"/>
              <a:cs typeface="Archivo Thin"/>
              <a:sym typeface="Archivo Thin"/>
            </a:endParaRPr>
          </a:p>
        </p:txBody>
      </p:sp>
      <p:sp>
        <p:nvSpPr>
          <p:cNvPr id="2174" name="Google Shape;2174;p44"/>
          <p:cNvSpPr txBox="1">
            <a:spLocks noGrp="1"/>
          </p:cNvSpPr>
          <p:nvPr>
            <p:ph type="subTitle" idx="1"/>
          </p:nvPr>
        </p:nvSpPr>
        <p:spPr>
          <a:xfrm>
            <a:off x="594075" y="3721191"/>
            <a:ext cx="4240500" cy="443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200"/>
              <a:t>Presented by Michael Zuren, PhD.</a:t>
            </a:r>
            <a:endParaRPr sz="2200"/>
          </a:p>
        </p:txBody>
      </p:sp>
      <p:pic>
        <p:nvPicPr>
          <p:cNvPr id="2175" name="Google Shape;2175;p44"/>
          <p:cNvPicPr preferRelativeResize="0"/>
          <p:nvPr/>
        </p:nvPicPr>
        <p:blipFill rotWithShape="1">
          <a:blip r:embed="rId3">
            <a:alphaModFix/>
          </a:blip>
          <a:srcRect t="337" b="327"/>
          <a:stretch/>
        </p:blipFill>
        <p:spPr>
          <a:xfrm>
            <a:off x="6444925" y="2571750"/>
            <a:ext cx="2484127" cy="2453075"/>
          </a:xfrm>
          <a:prstGeom prst="rect">
            <a:avLst/>
          </a:prstGeom>
          <a:noFill/>
          <a:ln>
            <a:noFill/>
          </a:ln>
        </p:spPr>
      </p:pic>
      <p:sp>
        <p:nvSpPr>
          <p:cNvPr id="2" name="TextBox 1">
            <a:extLst>
              <a:ext uri="{FF2B5EF4-FFF2-40B4-BE49-F238E27FC236}">
                <a16:creationId xmlns:a16="http://schemas.microsoft.com/office/drawing/2014/main" id="{D107C450-13AE-B0CC-AA4B-528937DA717D}"/>
              </a:ext>
            </a:extLst>
          </p:cNvPr>
          <p:cNvSpPr txBox="1"/>
          <p:nvPr/>
        </p:nvSpPr>
        <p:spPr>
          <a:xfrm>
            <a:off x="287575" y="810725"/>
            <a:ext cx="6465769" cy="523220"/>
          </a:xfrm>
          <a:prstGeom prst="rect">
            <a:avLst/>
          </a:prstGeom>
          <a:noFill/>
        </p:spPr>
        <p:txBody>
          <a:bodyPr wrap="square" rtlCol="0">
            <a:spAutoFit/>
          </a:bodyPr>
          <a:lstStyle/>
          <a:p>
            <a:r>
              <a:rPr lang="en-US" sz="2800" dirty="0">
                <a:solidFill>
                  <a:schemeClr val="bg1"/>
                </a:solidFill>
              </a:rPr>
              <a:t>FAIRPORT HARBOR HIGH SCHOOL</a:t>
            </a:r>
          </a:p>
        </p:txBody>
      </p:sp>
      <p:pic>
        <p:nvPicPr>
          <p:cNvPr id="1026" name="Picture 2" descr="Fairport Harbor Exempted Village School District">
            <a:extLst>
              <a:ext uri="{FF2B5EF4-FFF2-40B4-BE49-F238E27FC236}">
                <a16:creationId xmlns:a16="http://schemas.microsoft.com/office/drawing/2014/main" id="{36188E66-1AD3-D280-F0BA-C8DF370A6F4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85532" y="56841"/>
            <a:ext cx="1825212" cy="172956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452845"/>
            <a:ext cx="4415246" cy="400110"/>
          </a:xfrm>
          <a:prstGeom prst="rect">
            <a:avLst/>
          </a:prstGeom>
          <a:noFill/>
        </p:spPr>
        <p:txBody>
          <a:bodyPr wrap="square" rtlCol="0">
            <a:spAutoFit/>
          </a:bodyPr>
          <a:lstStyle/>
          <a:p>
            <a:pPr algn="ctr"/>
            <a:r>
              <a:rPr lang="en-US" sz="2000" b="1" u="sng" dirty="0">
                <a:solidFill>
                  <a:schemeClr val="bg1"/>
                </a:solidFill>
              </a:rPr>
              <a:t>SAMPLE PROPERTY TAX BILL</a:t>
            </a:r>
          </a:p>
        </p:txBody>
      </p:sp>
      <p:sp>
        <p:nvSpPr>
          <p:cNvPr id="6" name="TextBox 5"/>
          <p:cNvSpPr txBox="1"/>
          <p:nvPr/>
        </p:nvSpPr>
        <p:spPr>
          <a:xfrm>
            <a:off x="322218" y="1454330"/>
            <a:ext cx="3770810" cy="2677656"/>
          </a:xfrm>
          <a:prstGeom prst="rect">
            <a:avLst/>
          </a:prstGeom>
          <a:noFill/>
        </p:spPr>
        <p:txBody>
          <a:bodyPr wrap="square" rtlCol="0">
            <a:spAutoFit/>
          </a:bodyPr>
          <a:lstStyle/>
          <a:p>
            <a:pPr algn="ctr"/>
            <a:r>
              <a:rPr lang="en-US" sz="2400" dirty="0">
                <a:solidFill>
                  <a:schemeClr val="bg1">
                    <a:lumMod val="85000"/>
                  </a:schemeClr>
                </a:solidFill>
              </a:rPr>
              <a:t>The money collected from taxes funds local schools, pays for police and fire protection, maintains roads, and supports community services such as libraries and parks</a:t>
            </a:r>
            <a:endParaRPr lang="en-US" sz="2400" dirty="0"/>
          </a:p>
        </p:txBody>
      </p:sp>
      <p:pic>
        <p:nvPicPr>
          <p:cNvPr id="7" name="Picture 6">
            <a:extLst>
              <a:ext uri="{FF2B5EF4-FFF2-40B4-BE49-F238E27FC236}">
                <a16:creationId xmlns:a16="http://schemas.microsoft.com/office/drawing/2014/main" id="{53766406-3B5A-455E-8165-889AABA6563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0" y="36539"/>
            <a:ext cx="3943857" cy="5106961"/>
          </a:xfrm>
          <a:prstGeom prst="rect">
            <a:avLst/>
          </a:prstGeom>
        </p:spPr>
      </p:pic>
    </p:spTree>
    <p:extLst>
      <p:ext uri="{BB962C8B-B14F-4D97-AF65-F5344CB8AC3E}">
        <p14:creationId xmlns:p14="http://schemas.microsoft.com/office/powerpoint/2010/main" val="11081875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5" name="Subtitle 4"/>
          <p:cNvSpPr>
            <a:spLocks noGrp="1"/>
          </p:cNvSpPr>
          <p:nvPr>
            <p:ph type="subTitle" idx="1"/>
          </p:nvPr>
        </p:nvSpPr>
        <p:spPr>
          <a:xfrm>
            <a:off x="5138057" y="304801"/>
            <a:ext cx="3770812" cy="4763588"/>
          </a:xfrm>
        </p:spPr>
        <p:txBody>
          <a:bodyPr/>
          <a:lstStyle/>
          <a:p>
            <a:pPr algn="ctr"/>
            <a:r>
              <a:rPr lang="en-US" i="0" dirty="0"/>
              <a:t>After you begin your first job, you will receive your first hard-earned paycheck. Your paycheck may be much less than what you were expecting. </a:t>
            </a:r>
            <a:r>
              <a:rPr lang="en-US" i="0" dirty="0">
                <a:solidFill>
                  <a:srgbClr val="0070C0"/>
                </a:solidFill>
              </a:rPr>
              <a:t>Where did the rest of your money go?</a:t>
            </a:r>
          </a:p>
          <a:p>
            <a:pPr algn="ctr"/>
            <a:r>
              <a:rPr lang="en-US" i="0" dirty="0"/>
              <a:t>The answer, of course, is income taxes. Several types of taxes are withheld from each paycheck you receive. Some of these taxes include federal taxes (IRS), state taxes (ODT), and local taxes such as cities or school districts.</a:t>
            </a:r>
          </a:p>
          <a:p>
            <a:pPr algn="ctr"/>
            <a:r>
              <a:rPr lang="en-US" i="0" dirty="0"/>
              <a:t>Let's take a look at a sample pay stub.</a:t>
            </a:r>
          </a:p>
          <a:p>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086" y="148046"/>
            <a:ext cx="5164183" cy="4833257"/>
          </a:xfrm>
          <a:prstGeom prst="rect">
            <a:avLst/>
          </a:prstGeom>
          <a:noFill/>
        </p:spPr>
      </p:pic>
    </p:spTree>
    <p:extLst>
      <p:ext uri="{BB962C8B-B14F-4D97-AF65-F5344CB8AC3E}">
        <p14:creationId xmlns:p14="http://schemas.microsoft.com/office/powerpoint/2010/main" val="12929996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227"/>
        <p:cNvGrpSpPr/>
        <p:nvPr/>
      </p:nvGrpSpPr>
      <p:grpSpPr>
        <a:xfrm>
          <a:off x="0" y="0"/>
          <a:ext cx="0" cy="0"/>
          <a:chOff x="0" y="0"/>
          <a:chExt cx="0" cy="0"/>
        </a:xfrm>
      </p:grpSpPr>
      <p:sp>
        <p:nvSpPr>
          <p:cNvPr id="2228" name="Google Shape;2228;p49"/>
          <p:cNvSpPr/>
          <p:nvPr/>
        </p:nvSpPr>
        <p:spPr>
          <a:xfrm>
            <a:off x="2065971" y="804400"/>
            <a:ext cx="958368" cy="801779"/>
          </a:xfrm>
          <a:custGeom>
            <a:avLst/>
            <a:gdLst/>
            <a:ahLst/>
            <a:cxnLst/>
            <a:rect l="l" t="t" r="r" b="b"/>
            <a:pathLst>
              <a:path w="150746" h="19430" extrusionOk="0">
                <a:moveTo>
                  <a:pt x="0" y="1"/>
                </a:moveTo>
                <a:lnTo>
                  <a:pt x="0" y="19429"/>
                </a:lnTo>
                <a:lnTo>
                  <a:pt x="150746" y="19429"/>
                </a:lnTo>
                <a:lnTo>
                  <a:pt x="15074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9" name="Google Shape;2229;p49"/>
          <p:cNvSpPr/>
          <p:nvPr/>
        </p:nvSpPr>
        <p:spPr>
          <a:xfrm>
            <a:off x="0" y="804400"/>
            <a:ext cx="2065974" cy="801779"/>
          </a:xfrm>
          <a:custGeom>
            <a:avLst/>
            <a:gdLst/>
            <a:ahLst/>
            <a:cxnLst/>
            <a:rect l="l" t="t" r="r" b="b"/>
            <a:pathLst>
              <a:path w="150746" h="19430" extrusionOk="0">
                <a:moveTo>
                  <a:pt x="0" y="1"/>
                </a:moveTo>
                <a:lnTo>
                  <a:pt x="0" y="19429"/>
                </a:lnTo>
                <a:lnTo>
                  <a:pt x="150746" y="19429"/>
                </a:lnTo>
                <a:lnTo>
                  <a:pt x="15074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2" name="Google Shape;2232;p49"/>
          <p:cNvSpPr txBox="1">
            <a:spLocks noGrp="1"/>
          </p:cNvSpPr>
          <p:nvPr>
            <p:ph type="subTitle" idx="1"/>
          </p:nvPr>
        </p:nvSpPr>
        <p:spPr>
          <a:xfrm>
            <a:off x="720000" y="3712238"/>
            <a:ext cx="4059300" cy="494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dirty="0"/>
              <a:t>Call or Text Michael Zuren 440-251-5381</a:t>
            </a:r>
            <a:endParaRPr dirty="0"/>
          </a:p>
        </p:txBody>
      </p:sp>
      <p:sp>
        <p:nvSpPr>
          <p:cNvPr id="2234" name="Google Shape;2234;p49"/>
          <p:cNvSpPr/>
          <p:nvPr/>
        </p:nvSpPr>
        <p:spPr>
          <a:xfrm>
            <a:off x="5181225" y="804850"/>
            <a:ext cx="327000" cy="24216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 name="Title 2"/>
          <p:cNvSpPr>
            <a:spLocks noGrp="1"/>
          </p:cNvSpPr>
          <p:nvPr>
            <p:ph type="title"/>
          </p:nvPr>
        </p:nvSpPr>
        <p:spPr/>
        <p:txBody>
          <a:bodyPr/>
          <a:lstStyle/>
          <a:p>
            <a:r>
              <a:rPr lang="en-US" dirty="0"/>
              <a:t>Volunteer</a:t>
            </a:r>
            <a:br>
              <a:rPr lang="en-US" dirty="0"/>
            </a:br>
            <a:r>
              <a:rPr lang="en-US" dirty="0"/>
              <a:t>opportunities</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58976" y="612475"/>
            <a:ext cx="3171019" cy="3728768"/>
          </a:xfrm>
          <a:prstGeom prst="rect">
            <a:avLst/>
          </a:prstGeom>
        </p:spPr>
      </p:pic>
      <p:sp>
        <p:nvSpPr>
          <p:cNvPr id="4" name="TextBox 3"/>
          <p:cNvSpPr txBox="1"/>
          <p:nvPr/>
        </p:nvSpPr>
        <p:spPr>
          <a:xfrm>
            <a:off x="483080" y="4589253"/>
            <a:ext cx="6193766" cy="307777"/>
          </a:xfrm>
          <a:prstGeom prst="rect">
            <a:avLst/>
          </a:prstGeom>
          <a:noFill/>
        </p:spPr>
        <p:txBody>
          <a:bodyPr wrap="square" rtlCol="0">
            <a:spAutoFit/>
          </a:bodyPr>
          <a:lstStyle/>
          <a:p>
            <a:pPr algn="r"/>
            <a:r>
              <a:rPr lang="en-US" dirty="0"/>
              <a:t>Service hours available to meet your high school graduation requirements</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4143374" cy="3107531"/>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97993" y="0"/>
            <a:ext cx="4146007" cy="3107531"/>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95294" y="2214563"/>
            <a:ext cx="3790389" cy="2928937"/>
          </a:xfrm>
          <a:prstGeom prst="rect">
            <a:avLst/>
          </a:prstGeom>
        </p:spPr>
      </p:pic>
    </p:spTree>
    <p:extLst>
      <p:ext uri="{BB962C8B-B14F-4D97-AF65-F5344CB8AC3E}">
        <p14:creationId xmlns:p14="http://schemas.microsoft.com/office/powerpoint/2010/main" val="8727993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82139" y="2728912"/>
            <a:ext cx="1497568" cy="2364581"/>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178" y="2728912"/>
            <a:ext cx="2024073" cy="2389584"/>
          </a:xfrm>
          <a:prstGeom prst="rect">
            <a:avLst/>
          </a:prstGeom>
        </p:spPr>
      </p:pic>
      <p:pic>
        <p:nvPicPr>
          <p:cNvPr id="4" name="Picture 3"/>
          <p:cNvPicPr>
            <a:picLocks noChangeAspect="1"/>
          </p:cNvPicPr>
          <p:nvPr/>
        </p:nvPicPr>
        <p:blipFill>
          <a:blip r:embed="rId4"/>
          <a:stretch>
            <a:fillRect/>
          </a:stretch>
        </p:blipFill>
        <p:spPr>
          <a:xfrm>
            <a:off x="5378890" y="2728912"/>
            <a:ext cx="2126078" cy="2412571"/>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98727" y="2728911"/>
            <a:ext cx="1802992" cy="2364581"/>
          </a:xfrm>
          <a:prstGeom prst="rect">
            <a:avLst/>
          </a:prstGeom>
        </p:spPr>
      </p:pic>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101952" y="2716409"/>
            <a:ext cx="1319604" cy="2389584"/>
          </a:xfrm>
          <a:prstGeom prst="rect">
            <a:avLst/>
          </a:prstGeom>
        </p:spPr>
      </p:pic>
      <p:sp>
        <p:nvSpPr>
          <p:cNvPr id="7" name="TextBox 6"/>
          <p:cNvSpPr txBox="1"/>
          <p:nvPr/>
        </p:nvSpPr>
        <p:spPr>
          <a:xfrm>
            <a:off x="642937" y="250033"/>
            <a:ext cx="7729538" cy="2246769"/>
          </a:xfrm>
          <a:prstGeom prst="rect">
            <a:avLst/>
          </a:prstGeom>
          <a:noFill/>
        </p:spPr>
        <p:txBody>
          <a:bodyPr wrap="square" rtlCol="0">
            <a:spAutoFit/>
          </a:bodyPr>
          <a:lstStyle/>
          <a:p>
            <a:pPr algn="ctr"/>
            <a:r>
              <a:rPr lang="en-US" sz="2000" dirty="0">
                <a:solidFill>
                  <a:schemeClr val="bg1"/>
                </a:solidFill>
              </a:rPr>
              <a:t>Free Kids Lunch Program</a:t>
            </a:r>
          </a:p>
          <a:p>
            <a:pPr algn="ctr"/>
            <a:endParaRPr lang="en-US" sz="2000" dirty="0">
              <a:solidFill>
                <a:schemeClr val="bg1"/>
              </a:solidFill>
            </a:endParaRPr>
          </a:p>
          <a:p>
            <a:pPr algn="ctr"/>
            <a:r>
              <a:rPr lang="en-US" sz="2000" dirty="0">
                <a:solidFill>
                  <a:schemeClr val="bg1"/>
                </a:solidFill>
              </a:rPr>
              <a:t>Lake County Special Needs Birthday Club</a:t>
            </a:r>
          </a:p>
          <a:p>
            <a:pPr algn="ctr"/>
            <a:endParaRPr lang="en-US" sz="2000" dirty="0">
              <a:solidFill>
                <a:schemeClr val="bg1"/>
              </a:solidFill>
            </a:endParaRPr>
          </a:p>
          <a:p>
            <a:pPr algn="ctr"/>
            <a:r>
              <a:rPr lang="en-US" sz="2000" dirty="0">
                <a:solidFill>
                  <a:schemeClr val="bg1"/>
                </a:solidFill>
              </a:rPr>
              <a:t>Ohio Paws with Purpose</a:t>
            </a:r>
          </a:p>
          <a:p>
            <a:pPr algn="ctr"/>
            <a:endParaRPr lang="en-US" sz="2000" dirty="0">
              <a:solidFill>
                <a:schemeClr val="bg1"/>
              </a:solidFill>
            </a:endParaRPr>
          </a:p>
          <a:p>
            <a:pPr algn="ctr"/>
            <a:r>
              <a:rPr lang="en-US" sz="2000" dirty="0">
                <a:solidFill>
                  <a:schemeClr val="bg1"/>
                </a:solidFill>
              </a:rPr>
              <a:t>Food Distributions</a:t>
            </a:r>
          </a:p>
        </p:txBody>
      </p:sp>
    </p:spTree>
    <p:extLst>
      <p:ext uri="{BB962C8B-B14F-4D97-AF65-F5344CB8AC3E}">
        <p14:creationId xmlns:p14="http://schemas.microsoft.com/office/powerpoint/2010/main" val="12337813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78619" y="807245"/>
            <a:ext cx="9001125" cy="3323987"/>
          </a:xfrm>
          <a:prstGeom prst="rect">
            <a:avLst/>
          </a:prstGeom>
          <a:noFill/>
        </p:spPr>
        <p:txBody>
          <a:bodyPr wrap="square" rtlCol="0">
            <a:spAutoFit/>
          </a:bodyPr>
          <a:lstStyle/>
          <a:p>
            <a:pPr algn="just"/>
            <a:r>
              <a:rPr lang="en-US" sz="3600" dirty="0">
                <a:solidFill>
                  <a:srgbClr val="002060"/>
                </a:solidFill>
              </a:rPr>
              <a:t>BOARDS &amp; COMMUNITY OUTREACH</a:t>
            </a:r>
          </a:p>
          <a:p>
            <a:pPr algn="just"/>
            <a:endParaRPr lang="en-US" dirty="0">
              <a:solidFill>
                <a:srgbClr val="002060"/>
              </a:solidFill>
            </a:endParaRPr>
          </a:p>
          <a:p>
            <a:pPr algn="just"/>
            <a:r>
              <a:rPr lang="en-US" sz="1600" dirty="0">
                <a:solidFill>
                  <a:srgbClr val="002060"/>
                </a:solidFill>
              </a:rPr>
              <a:t>OHIO PAWS WITH PURPOSE</a:t>
            </a:r>
          </a:p>
          <a:p>
            <a:pPr algn="just"/>
            <a:r>
              <a:rPr lang="en-US" sz="1600" dirty="0">
                <a:solidFill>
                  <a:srgbClr val="002060"/>
                </a:solidFill>
              </a:rPr>
              <a:t>PET FOOD PANTRY</a:t>
            </a:r>
          </a:p>
          <a:p>
            <a:pPr algn="just"/>
            <a:endParaRPr lang="en-US" sz="1600" dirty="0">
              <a:solidFill>
                <a:srgbClr val="002060"/>
              </a:solidFill>
            </a:endParaRPr>
          </a:p>
          <a:p>
            <a:pPr algn="just"/>
            <a:r>
              <a:rPr lang="en-US" sz="1600" dirty="0">
                <a:solidFill>
                  <a:srgbClr val="002060"/>
                </a:solidFill>
              </a:rPr>
              <a:t>WILLOW PRAISE CHURCH</a:t>
            </a:r>
          </a:p>
          <a:p>
            <a:pPr algn="just"/>
            <a:endParaRPr lang="en-US" sz="1600" dirty="0">
              <a:solidFill>
                <a:srgbClr val="002060"/>
              </a:solidFill>
            </a:endParaRPr>
          </a:p>
          <a:p>
            <a:pPr algn="just"/>
            <a:r>
              <a:rPr lang="en-US" sz="1600" dirty="0">
                <a:solidFill>
                  <a:srgbClr val="002060"/>
                </a:solidFill>
              </a:rPr>
              <a:t>SALVATION ARMY</a:t>
            </a:r>
          </a:p>
          <a:p>
            <a:pPr algn="just"/>
            <a:endParaRPr lang="en-US" sz="1600" dirty="0">
              <a:solidFill>
                <a:srgbClr val="002060"/>
              </a:solidFill>
            </a:endParaRPr>
          </a:p>
          <a:p>
            <a:pPr algn="just"/>
            <a:r>
              <a:rPr lang="en-US" sz="1600" dirty="0">
                <a:solidFill>
                  <a:srgbClr val="002060"/>
                </a:solidFill>
              </a:rPr>
              <a:t>LIONS CLUB</a:t>
            </a:r>
          </a:p>
          <a:p>
            <a:pPr algn="just"/>
            <a:endParaRPr lang="en-US" sz="1600" dirty="0">
              <a:solidFill>
                <a:srgbClr val="002060"/>
              </a:solidFill>
            </a:endParaRPr>
          </a:p>
          <a:p>
            <a:pPr algn="just"/>
            <a:r>
              <a:rPr lang="en-US" sz="1600" dirty="0">
                <a:solidFill>
                  <a:srgbClr val="002060"/>
                </a:solidFill>
              </a:rPr>
              <a:t>FORMER EASTLAKE COUNCILMAN</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77216" y="1414461"/>
            <a:ext cx="2910447" cy="2893219"/>
          </a:xfrm>
          <a:prstGeom prst="rect">
            <a:avLst/>
          </a:prstGeom>
        </p:spPr>
      </p:pic>
    </p:spTree>
    <p:extLst>
      <p:ext uri="{BB962C8B-B14F-4D97-AF65-F5344CB8AC3E}">
        <p14:creationId xmlns:p14="http://schemas.microsoft.com/office/powerpoint/2010/main" val="5699944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368"/>
        <p:cNvGrpSpPr/>
        <p:nvPr/>
      </p:nvGrpSpPr>
      <p:grpSpPr>
        <a:xfrm>
          <a:off x="0" y="0"/>
          <a:ext cx="0" cy="0"/>
          <a:chOff x="0" y="0"/>
          <a:chExt cx="0" cy="0"/>
        </a:xfrm>
      </p:grpSpPr>
      <p:sp>
        <p:nvSpPr>
          <p:cNvPr id="2372" name="Google Shape;2372;p57"/>
          <p:cNvSpPr/>
          <p:nvPr/>
        </p:nvSpPr>
        <p:spPr>
          <a:xfrm>
            <a:off x="3048002" y="1584150"/>
            <a:ext cx="3048084" cy="572699"/>
          </a:xfrm>
          <a:custGeom>
            <a:avLst/>
            <a:gdLst/>
            <a:ahLst/>
            <a:cxnLst/>
            <a:rect l="l" t="t" r="r" b="b"/>
            <a:pathLst>
              <a:path w="150746" h="19430" extrusionOk="0">
                <a:moveTo>
                  <a:pt x="0" y="1"/>
                </a:moveTo>
                <a:lnTo>
                  <a:pt x="0" y="19429"/>
                </a:lnTo>
                <a:lnTo>
                  <a:pt x="150746" y="19429"/>
                </a:lnTo>
                <a:lnTo>
                  <a:pt x="15074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3" name="Google Shape;2373;p57"/>
          <p:cNvSpPr/>
          <p:nvPr/>
        </p:nvSpPr>
        <p:spPr>
          <a:xfrm>
            <a:off x="0" y="1584150"/>
            <a:ext cx="3048084" cy="572699"/>
          </a:xfrm>
          <a:custGeom>
            <a:avLst/>
            <a:gdLst/>
            <a:ahLst/>
            <a:cxnLst/>
            <a:rect l="l" t="t" r="r" b="b"/>
            <a:pathLst>
              <a:path w="150746" h="19430" extrusionOk="0">
                <a:moveTo>
                  <a:pt x="0" y="1"/>
                </a:moveTo>
                <a:lnTo>
                  <a:pt x="0" y="19429"/>
                </a:lnTo>
                <a:lnTo>
                  <a:pt x="150746" y="19429"/>
                </a:lnTo>
                <a:lnTo>
                  <a:pt x="15074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4" name="Google Shape;2374;p57"/>
          <p:cNvSpPr/>
          <p:nvPr/>
        </p:nvSpPr>
        <p:spPr>
          <a:xfrm>
            <a:off x="6096004" y="1584150"/>
            <a:ext cx="3048084" cy="572699"/>
          </a:xfrm>
          <a:custGeom>
            <a:avLst/>
            <a:gdLst/>
            <a:ahLst/>
            <a:cxnLst/>
            <a:rect l="l" t="t" r="r" b="b"/>
            <a:pathLst>
              <a:path w="150746" h="19430" extrusionOk="0">
                <a:moveTo>
                  <a:pt x="0" y="1"/>
                </a:moveTo>
                <a:lnTo>
                  <a:pt x="0" y="19429"/>
                </a:lnTo>
                <a:lnTo>
                  <a:pt x="150746" y="19429"/>
                </a:lnTo>
                <a:lnTo>
                  <a:pt x="15074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5" name="Google Shape;2375;p57"/>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4000" b="1" dirty="0">
                <a:latin typeface="Britannic Bold" panose="020B0903060703020204" pitchFamily="34" charset="0"/>
                <a:ea typeface="Archivo Thin"/>
                <a:cs typeface="Archivo Thin"/>
                <a:sym typeface="Archivo Thin"/>
              </a:rPr>
              <a:t>Future Career Opportunities</a:t>
            </a:r>
            <a:endParaRPr sz="4000" b="1" dirty="0">
              <a:latin typeface="Britannic Bold" panose="020B0903060703020204" pitchFamily="34" charset="0"/>
              <a:ea typeface="Archivo Thin"/>
              <a:cs typeface="Archivo Thin"/>
              <a:sym typeface="Archivo Thin"/>
            </a:endParaRPr>
          </a:p>
        </p:txBody>
      </p:sp>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62465" y="2723274"/>
            <a:ext cx="2020445" cy="1208101"/>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883"/>
        <p:cNvGrpSpPr/>
        <p:nvPr/>
      </p:nvGrpSpPr>
      <p:grpSpPr>
        <a:xfrm>
          <a:off x="0" y="0"/>
          <a:ext cx="0" cy="0"/>
          <a:chOff x="0" y="0"/>
          <a:chExt cx="0" cy="0"/>
        </a:xfrm>
      </p:grpSpPr>
      <p:sp>
        <p:nvSpPr>
          <p:cNvPr id="2887" name="Google Shape;2887;p75"/>
          <p:cNvSpPr/>
          <p:nvPr/>
        </p:nvSpPr>
        <p:spPr>
          <a:xfrm>
            <a:off x="4554196" y="914642"/>
            <a:ext cx="3616913" cy="2856278"/>
          </a:xfrm>
          <a:custGeom>
            <a:avLst/>
            <a:gdLst/>
            <a:ahLst/>
            <a:cxnLst/>
            <a:rect l="l" t="t" r="r" b="b"/>
            <a:pathLst>
              <a:path w="131696" h="100673" extrusionOk="0">
                <a:moveTo>
                  <a:pt x="128192" y="0"/>
                </a:moveTo>
                <a:lnTo>
                  <a:pt x="3504" y="0"/>
                </a:lnTo>
                <a:lnTo>
                  <a:pt x="3504" y="0"/>
                </a:lnTo>
                <a:lnTo>
                  <a:pt x="2821" y="0"/>
                </a:lnTo>
                <a:lnTo>
                  <a:pt x="2137" y="257"/>
                </a:lnTo>
                <a:lnTo>
                  <a:pt x="1624" y="598"/>
                </a:lnTo>
                <a:lnTo>
                  <a:pt x="1026" y="1026"/>
                </a:lnTo>
                <a:lnTo>
                  <a:pt x="599" y="1538"/>
                </a:lnTo>
                <a:lnTo>
                  <a:pt x="342" y="2137"/>
                </a:lnTo>
                <a:lnTo>
                  <a:pt x="86" y="2735"/>
                </a:lnTo>
                <a:lnTo>
                  <a:pt x="0" y="3504"/>
                </a:lnTo>
                <a:lnTo>
                  <a:pt x="0" y="79991"/>
                </a:lnTo>
                <a:lnTo>
                  <a:pt x="0" y="79991"/>
                </a:lnTo>
                <a:lnTo>
                  <a:pt x="86" y="80675"/>
                </a:lnTo>
                <a:lnTo>
                  <a:pt x="342" y="81359"/>
                </a:lnTo>
                <a:lnTo>
                  <a:pt x="599" y="81957"/>
                </a:lnTo>
                <a:lnTo>
                  <a:pt x="1026" y="82470"/>
                </a:lnTo>
                <a:lnTo>
                  <a:pt x="1624" y="82897"/>
                </a:lnTo>
                <a:lnTo>
                  <a:pt x="2137" y="83239"/>
                </a:lnTo>
                <a:lnTo>
                  <a:pt x="2821" y="83410"/>
                </a:lnTo>
                <a:lnTo>
                  <a:pt x="3504" y="83495"/>
                </a:lnTo>
                <a:lnTo>
                  <a:pt x="52132" y="83495"/>
                </a:lnTo>
                <a:lnTo>
                  <a:pt x="51191" y="89990"/>
                </a:lnTo>
                <a:lnTo>
                  <a:pt x="51191" y="89990"/>
                </a:lnTo>
                <a:lnTo>
                  <a:pt x="50850" y="91272"/>
                </a:lnTo>
                <a:lnTo>
                  <a:pt x="50251" y="92640"/>
                </a:lnTo>
                <a:lnTo>
                  <a:pt x="49910" y="93238"/>
                </a:lnTo>
                <a:lnTo>
                  <a:pt x="49482" y="93836"/>
                </a:lnTo>
                <a:lnTo>
                  <a:pt x="49055" y="94349"/>
                </a:lnTo>
                <a:lnTo>
                  <a:pt x="48628" y="94862"/>
                </a:lnTo>
                <a:lnTo>
                  <a:pt x="43842" y="98024"/>
                </a:lnTo>
                <a:lnTo>
                  <a:pt x="43842" y="98024"/>
                </a:lnTo>
                <a:lnTo>
                  <a:pt x="43585" y="98280"/>
                </a:lnTo>
                <a:lnTo>
                  <a:pt x="43415" y="98536"/>
                </a:lnTo>
                <a:lnTo>
                  <a:pt x="43329" y="98878"/>
                </a:lnTo>
                <a:lnTo>
                  <a:pt x="43244" y="99220"/>
                </a:lnTo>
                <a:lnTo>
                  <a:pt x="43329" y="99562"/>
                </a:lnTo>
                <a:lnTo>
                  <a:pt x="43415" y="99818"/>
                </a:lnTo>
                <a:lnTo>
                  <a:pt x="43585" y="100160"/>
                </a:lnTo>
                <a:lnTo>
                  <a:pt x="43842" y="100417"/>
                </a:lnTo>
                <a:lnTo>
                  <a:pt x="43842" y="100417"/>
                </a:lnTo>
                <a:lnTo>
                  <a:pt x="44269" y="100588"/>
                </a:lnTo>
                <a:lnTo>
                  <a:pt x="44782" y="100673"/>
                </a:lnTo>
                <a:lnTo>
                  <a:pt x="65891" y="100673"/>
                </a:lnTo>
                <a:lnTo>
                  <a:pt x="86914" y="100673"/>
                </a:lnTo>
                <a:lnTo>
                  <a:pt x="86914" y="100673"/>
                </a:lnTo>
                <a:lnTo>
                  <a:pt x="87427" y="100588"/>
                </a:lnTo>
                <a:lnTo>
                  <a:pt x="87854" y="100417"/>
                </a:lnTo>
                <a:lnTo>
                  <a:pt x="87854" y="100417"/>
                </a:lnTo>
                <a:lnTo>
                  <a:pt x="88111" y="100160"/>
                </a:lnTo>
                <a:lnTo>
                  <a:pt x="88281" y="99818"/>
                </a:lnTo>
                <a:lnTo>
                  <a:pt x="88367" y="99562"/>
                </a:lnTo>
                <a:lnTo>
                  <a:pt x="88452" y="99220"/>
                </a:lnTo>
                <a:lnTo>
                  <a:pt x="88367" y="98878"/>
                </a:lnTo>
                <a:lnTo>
                  <a:pt x="88281" y="98536"/>
                </a:lnTo>
                <a:lnTo>
                  <a:pt x="88111" y="98280"/>
                </a:lnTo>
                <a:lnTo>
                  <a:pt x="87854" y="98024"/>
                </a:lnTo>
                <a:lnTo>
                  <a:pt x="83154" y="94862"/>
                </a:lnTo>
                <a:lnTo>
                  <a:pt x="83154" y="94862"/>
                </a:lnTo>
                <a:lnTo>
                  <a:pt x="83068" y="94862"/>
                </a:lnTo>
                <a:lnTo>
                  <a:pt x="83068" y="94862"/>
                </a:lnTo>
                <a:lnTo>
                  <a:pt x="82556" y="94349"/>
                </a:lnTo>
                <a:lnTo>
                  <a:pt x="82128" y="93836"/>
                </a:lnTo>
                <a:lnTo>
                  <a:pt x="81786" y="93238"/>
                </a:lnTo>
                <a:lnTo>
                  <a:pt x="81445" y="92640"/>
                </a:lnTo>
                <a:lnTo>
                  <a:pt x="80846" y="91272"/>
                </a:lnTo>
                <a:lnTo>
                  <a:pt x="80505" y="89990"/>
                </a:lnTo>
                <a:lnTo>
                  <a:pt x="79564" y="83495"/>
                </a:lnTo>
                <a:lnTo>
                  <a:pt x="128192" y="83495"/>
                </a:lnTo>
                <a:lnTo>
                  <a:pt x="128192" y="83495"/>
                </a:lnTo>
                <a:lnTo>
                  <a:pt x="128875" y="83410"/>
                </a:lnTo>
                <a:lnTo>
                  <a:pt x="129559" y="83239"/>
                </a:lnTo>
                <a:lnTo>
                  <a:pt x="130157" y="82897"/>
                </a:lnTo>
                <a:lnTo>
                  <a:pt x="130670" y="82470"/>
                </a:lnTo>
                <a:lnTo>
                  <a:pt x="131097" y="81957"/>
                </a:lnTo>
                <a:lnTo>
                  <a:pt x="131354" y="81359"/>
                </a:lnTo>
                <a:lnTo>
                  <a:pt x="131610" y="80675"/>
                </a:lnTo>
                <a:lnTo>
                  <a:pt x="131696" y="79991"/>
                </a:lnTo>
                <a:lnTo>
                  <a:pt x="131696" y="3504"/>
                </a:lnTo>
                <a:lnTo>
                  <a:pt x="131696" y="3504"/>
                </a:lnTo>
                <a:lnTo>
                  <a:pt x="131610" y="2735"/>
                </a:lnTo>
                <a:lnTo>
                  <a:pt x="131354" y="2137"/>
                </a:lnTo>
                <a:lnTo>
                  <a:pt x="131097" y="1538"/>
                </a:lnTo>
                <a:lnTo>
                  <a:pt x="130670" y="1026"/>
                </a:lnTo>
                <a:lnTo>
                  <a:pt x="130157" y="598"/>
                </a:lnTo>
                <a:lnTo>
                  <a:pt x="129559" y="257"/>
                </a:lnTo>
                <a:lnTo>
                  <a:pt x="128875" y="0"/>
                </a:lnTo>
                <a:lnTo>
                  <a:pt x="128192" y="0"/>
                </a:lnTo>
                <a:lnTo>
                  <a:pt x="128192" y="0"/>
                </a:lnTo>
                <a:close/>
                <a:moveTo>
                  <a:pt x="65891" y="80932"/>
                </a:moveTo>
                <a:lnTo>
                  <a:pt x="65891" y="80932"/>
                </a:lnTo>
                <a:lnTo>
                  <a:pt x="65463" y="80846"/>
                </a:lnTo>
                <a:lnTo>
                  <a:pt x="65036" y="80761"/>
                </a:lnTo>
                <a:lnTo>
                  <a:pt x="64694" y="80504"/>
                </a:lnTo>
                <a:lnTo>
                  <a:pt x="64352" y="80248"/>
                </a:lnTo>
                <a:lnTo>
                  <a:pt x="64096" y="79991"/>
                </a:lnTo>
                <a:lnTo>
                  <a:pt x="63925" y="79650"/>
                </a:lnTo>
                <a:lnTo>
                  <a:pt x="63840" y="79222"/>
                </a:lnTo>
                <a:lnTo>
                  <a:pt x="63754" y="78795"/>
                </a:lnTo>
                <a:lnTo>
                  <a:pt x="63754" y="78795"/>
                </a:lnTo>
                <a:lnTo>
                  <a:pt x="63840" y="78368"/>
                </a:lnTo>
                <a:lnTo>
                  <a:pt x="63925" y="78026"/>
                </a:lnTo>
                <a:lnTo>
                  <a:pt x="64096" y="77599"/>
                </a:lnTo>
                <a:lnTo>
                  <a:pt x="64352" y="77342"/>
                </a:lnTo>
                <a:lnTo>
                  <a:pt x="64694" y="77086"/>
                </a:lnTo>
                <a:lnTo>
                  <a:pt x="65036" y="76915"/>
                </a:lnTo>
                <a:lnTo>
                  <a:pt x="65463" y="76744"/>
                </a:lnTo>
                <a:lnTo>
                  <a:pt x="65891" y="76744"/>
                </a:lnTo>
                <a:lnTo>
                  <a:pt x="65891" y="76744"/>
                </a:lnTo>
                <a:lnTo>
                  <a:pt x="66233" y="76744"/>
                </a:lnTo>
                <a:lnTo>
                  <a:pt x="66660" y="76915"/>
                </a:lnTo>
                <a:lnTo>
                  <a:pt x="67002" y="77086"/>
                </a:lnTo>
                <a:lnTo>
                  <a:pt x="67344" y="77342"/>
                </a:lnTo>
                <a:lnTo>
                  <a:pt x="67600" y="77599"/>
                </a:lnTo>
                <a:lnTo>
                  <a:pt x="67771" y="78026"/>
                </a:lnTo>
                <a:lnTo>
                  <a:pt x="67856" y="78368"/>
                </a:lnTo>
                <a:lnTo>
                  <a:pt x="67942" y="78795"/>
                </a:lnTo>
                <a:lnTo>
                  <a:pt x="67942" y="78795"/>
                </a:lnTo>
                <a:lnTo>
                  <a:pt x="67856" y="79222"/>
                </a:lnTo>
                <a:lnTo>
                  <a:pt x="67771" y="79650"/>
                </a:lnTo>
                <a:lnTo>
                  <a:pt x="67600" y="79991"/>
                </a:lnTo>
                <a:lnTo>
                  <a:pt x="67344" y="80248"/>
                </a:lnTo>
                <a:lnTo>
                  <a:pt x="67002" y="80504"/>
                </a:lnTo>
                <a:lnTo>
                  <a:pt x="66660" y="80761"/>
                </a:lnTo>
                <a:lnTo>
                  <a:pt x="66233" y="80846"/>
                </a:lnTo>
                <a:lnTo>
                  <a:pt x="65891" y="80932"/>
                </a:lnTo>
                <a:lnTo>
                  <a:pt x="65891" y="80932"/>
                </a:lnTo>
                <a:close/>
                <a:moveTo>
                  <a:pt x="126568" y="74009"/>
                </a:moveTo>
                <a:lnTo>
                  <a:pt x="5128" y="74009"/>
                </a:lnTo>
                <a:lnTo>
                  <a:pt x="5128" y="4871"/>
                </a:lnTo>
                <a:lnTo>
                  <a:pt x="126568" y="4871"/>
                </a:lnTo>
                <a:lnTo>
                  <a:pt x="126568" y="74009"/>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88" name="Google Shape;2888;p75"/>
          <p:cNvGrpSpPr/>
          <p:nvPr/>
        </p:nvGrpSpPr>
        <p:grpSpPr>
          <a:xfrm>
            <a:off x="7213956" y="4512593"/>
            <a:ext cx="957153" cy="825606"/>
            <a:chOff x="5897300" y="4738225"/>
            <a:chExt cx="475675" cy="410300"/>
          </a:xfrm>
        </p:grpSpPr>
        <p:sp>
          <p:nvSpPr>
            <p:cNvPr id="2889" name="Google Shape;2889;p75"/>
            <p:cNvSpPr/>
            <p:nvPr/>
          </p:nvSpPr>
          <p:spPr>
            <a:xfrm>
              <a:off x="5897300" y="4790675"/>
              <a:ext cx="66825" cy="77625"/>
            </a:xfrm>
            <a:custGeom>
              <a:avLst/>
              <a:gdLst/>
              <a:ahLst/>
              <a:cxnLst/>
              <a:rect l="l" t="t" r="r" b="b"/>
              <a:pathLst>
                <a:path w="2673" h="3105" extrusionOk="0">
                  <a:moveTo>
                    <a:pt x="1581" y="0"/>
                  </a:moveTo>
                  <a:lnTo>
                    <a:pt x="1351" y="29"/>
                  </a:lnTo>
                  <a:lnTo>
                    <a:pt x="1150" y="87"/>
                  </a:lnTo>
                  <a:lnTo>
                    <a:pt x="977" y="202"/>
                  </a:lnTo>
                  <a:lnTo>
                    <a:pt x="834" y="374"/>
                  </a:lnTo>
                  <a:lnTo>
                    <a:pt x="460" y="920"/>
                  </a:lnTo>
                  <a:lnTo>
                    <a:pt x="259" y="1294"/>
                  </a:lnTo>
                  <a:lnTo>
                    <a:pt x="173" y="1495"/>
                  </a:lnTo>
                  <a:lnTo>
                    <a:pt x="86" y="1667"/>
                  </a:lnTo>
                  <a:lnTo>
                    <a:pt x="0" y="1984"/>
                  </a:lnTo>
                  <a:lnTo>
                    <a:pt x="0" y="2156"/>
                  </a:lnTo>
                  <a:lnTo>
                    <a:pt x="0" y="2328"/>
                  </a:lnTo>
                  <a:lnTo>
                    <a:pt x="29" y="2443"/>
                  </a:lnTo>
                  <a:lnTo>
                    <a:pt x="86" y="2558"/>
                  </a:lnTo>
                  <a:lnTo>
                    <a:pt x="201" y="2760"/>
                  </a:lnTo>
                  <a:lnTo>
                    <a:pt x="374" y="2932"/>
                  </a:lnTo>
                  <a:lnTo>
                    <a:pt x="604" y="3047"/>
                  </a:lnTo>
                  <a:lnTo>
                    <a:pt x="747" y="3076"/>
                  </a:lnTo>
                  <a:lnTo>
                    <a:pt x="920" y="3104"/>
                  </a:lnTo>
                  <a:lnTo>
                    <a:pt x="1092" y="3076"/>
                  </a:lnTo>
                  <a:lnTo>
                    <a:pt x="1265" y="3047"/>
                  </a:lnTo>
                  <a:lnTo>
                    <a:pt x="1408" y="2961"/>
                  </a:lnTo>
                  <a:lnTo>
                    <a:pt x="1552" y="2875"/>
                  </a:lnTo>
                  <a:lnTo>
                    <a:pt x="1753" y="2731"/>
                  </a:lnTo>
                  <a:lnTo>
                    <a:pt x="1897" y="2530"/>
                  </a:lnTo>
                  <a:lnTo>
                    <a:pt x="2041" y="2386"/>
                  </a:lnTo>
                  <a:lnTo>
                    <a:pt x="2127" y="2242"/>
                  </a:lnTo>
                  <a:lnTo>
                    <a:pt x="2299" y="1897"/>
                  </a:lnTo>
                  <a:lnTo>
                    <a:pt x="2414" y="1725"/>
                  </a:lnTo>
                  <a:lnTo>
                    <a:pt x="2472" y="1610"/>
                  </a:lnTo>
                  <a:lnTo>
                    <a:pt x="2615" y="1323"/>
                  </a:lnTo>
                  <a:lnTo>
                    <a:pt x="2673" y="1208"/>
                  </a:lnTo>
                  <a:lnTo>
                    <a:pt x="2673" y="1064"/>
                  </a:lnTo>
                  <a:lnTo>
                    <a:pt x="2673" y="805"/>
                  </a:lnTo>
                  <a:lnTo>
                    <a:pt x="2587" y="575"/>
                  </a:lnTo>
                  <a:lnTo>
                    <a:pt x="2472" y="403"/>
                  </a:lnTo>
                  <a:lnTo>
                    <a:pt x="2299" y="230"/>
                  </a:lnTo>
                  <a:lnTo>
                    <a:pt x="2127" y="144"/>
                  </a:lnTo>
                  <a:lnTo>
                    <a:pt x="1954" y="87"/>
                  </a:lnTo>
                  <a:lnTo>
                    <a:pt x="1811" y="29"/>
                  </a:lnTo>
                  <a:lnTo>
                    <a:pt x="1667" y="0"/>
                  </a:lnTo>
                  <a:close/>
                </a:path>
              </a:pathLst>
            </a:custGeom>
            <a:solidFill>
              <a:srgbClr val="FFFFFF">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0" name="Google Shape;2890;p75"/>
            <p:cNvSpPr/>
            <p:nvPr/>
          </p:nvSpPr>
          <p:spPr>
            <a:xfrm>
              <a:off x="5897300" y="4790675"/>
              <a:ext cx="66825" cy="77625"/>
            </a:xfrm>
            <a:custGeom>
              <a:avLst/>
              <a:gdLst/>
              <a:ahLst/>
              <a:cxnLst/>
              <a:rect l="l" t="t" r="r" b="b"/>
              <a:pathLst>
                <a:path w="2673" h="3105" fill="none" extrusionOk="0">
                  <a:moveTo>
                    <a:pt x="1581" y="0"/>
                  </a:moveTo>
                  <a:lnTo>
                    <a:pt x="1581" y="0"/>
                  </a:lnTo>
                  <a:lnTo>
                    <a:pt x="1351" y="29"/>
                  </a:lnTo>
                  <a:lnTo>
                    <a:pt x="1150" y="87"/>
                  </a:lnTo>
                  <a:lnTo>
                    <a:pt x="977" y="202"/>
                  </a:lnTo>
                  <a:lnTo>
                    <a:pt x="834" y="374"/>
                  </a:lnTo>
                  <a:lnTo>
                    <a:pt x="834" y="374"/>
                  </a:lnTo>
                  <a:lnTo>
                    <a:pt x="460" y="920"/>
                  </a:lnTo>
                  <a:lnTo>
                    <a:pt x="460" y="920"/>
                  </a:lnTo>
                  <a:lnTo>
                    <a:pt x="259" y="1294"/>
                  </a:lnTo>
                  <a:lnTo>
                    <a:pt x="173" y="1495"/>
                  </a:lnTo>
                  <a:lnTo>
                    <a:pt x="86" y="1667"/>
                  </a:lnTo>
                  <a:lnTo>
                    <a:pt x="86" y="1667"/>
                  </a:lnTo>
                  <a:lnTo>
                    <a:pt x="0" y="1984"/>
                  </a:lnTo>
                  <a:lnTo>
                    <a:pt x="0" y="2156"/>
                  </a:lnTo>
                  <a:lnTo>
                    <a:pt x="0" y="2328"/>
                  </a:lnTo>
                  <a:lnTo>
                    <a:pt x="0" y="2328"/>
                  </a:lnTo>
                  <a:lnTo>
                    <a:pt x="29" y="2443"/>
                  </a:lnTo>
                  <a:lnTo>
                    <a:pt x="86" y="2558"/>
                  </a:lnTo>
                  <a:lnTo>
                    <a:pt x="201" y="2760"/>
                  </a:lnTo>
                  <a:lnTo>
                    <a:pt x="374" y="2932"/>
                  </a:lnTo>
                  <a:lnTo>
                    <a:pt x="604" y="3047"/>
                  </a:lnTo>
                  <a:lnTo>
                    <a:pt x="604" y="3047"/>
                  </a:lnTo>
                  <a:lnTo>
                    <a:pt x="747" y="3076"/>
                  </a:lnTo>
                  <a:lnTo>
                    <a:pt x="920" y="3104"/>
                  </a:lnTo>
                  <a:lnTo>
                    <a:pt x="920" y="3104"/>
                  </a:lnTo>
                  <a:lnTo>
                    <a:pt x="1092" y="3076"/>
                  </a:lnTo>
                  <a:lnTo>
                    <a:pt x="1265" y="3047"/>
                  </a:lnTo>
                  <a:lnTo>
                    <a:pt x="1408" y="2961"/>
                  </a:lnTo>
                  <a:lnTo>
                    <a:pt x="1552" y="2875"/>
                  </a:lnTo>
                  <a:lnTo>
                    <a:pt x="1552" y="2875"/>
                  </a:lnTo>
                  <a:lnTo>
                    <a:pt x="1753" y="2731"/>
                  </a:lnTo>
                  <a:lnTo>
                    <a:pt x="1897" y="2530"/>
                  </a:lnTo>
                  <a:lnTo>
                    <a:pt x="1897" y="2530"/>
                  </a:lnTo>
                  <a:lnTo>
                    <a:pt x="2041" y="2386"/>
                  </a:lnTo>
                  <a:lnTo>
                    <a:pt x="2127" y="2242"/>
                  </a:lnTo>
                  <a:lnTo>
                    <a:pt x="2299" y="1897"/>
                  </a:lnTo>
                  <a:lnTo>
                    <a:pt x="2299" y="1897"/>
                  </a:lnTo>
                  <a:lnTo>
                    <a:pt x="2414" y="1725"/>
                  </a:lnTo>
                  <a:lnTo>
                    <a:pt x="2414" y="1725"/>
                  </a:lnTo>
                  <a:lnTo>
                    <a:pt x="2472" y="1610"/>
                  </a:lnTo>
                  <a:lnTo>
                    <a:pt x="2472" y="1610"/>
                  </a:lnTo>
                  <a:lnTo>
                    <a:pt x="2615" y="1323"/>
                  </a:lnTo>
                  <a:lnTo>
                    <a:pt x="2615" y="1323"/>
                  </a:lnTo>
                  <a:lnTo>
                    <a:pt x="2673" y="1208"/>
                  </a:lnTo>
                  <a:lnTo>
                    <a:pt x="2673" y="1064"/>
                  </a:lnTo>
                  <a:lnTo>
                    <a:pt x="2673" y="805"/>
                  </a:lnTo>
                  <a:lnTo>
                    <a:pt x="2673" y="805"/>
                  </a:lnTo>
                  <a:lnTo>
                    <a:pt x="2587" y="575"/>
                  </a:lnTo>
                  <a:lnTo>
                    <a:pt x="2587" y="575"/>
                  </a:lnTo>
                  <a:lnTo>
                    <a:pt x="2472" y="403"/>
                  </a:lnTo>
                  <a:lnTo>
                    <a:pt x="2299" y="230"/>
                  </a:lnTo>
                  <a:lnTo>
                    <a:pt x="2299" y="230"/>
                  </a:lnTo>
                  <a:lnTo>
                    <a:pt x="2127" y="144"/>
                  </a:lnTo>
                  <a:lnTo>
                    <a:pt x="1954" y="87"/>
                  </a:lnTo>
                  <a:lnTo>
                    <a:pt x="1954" y="87"/>
                  </a:lnTo>
                  <a:lnTo>
                    <a:pt x="1811" y="29"/>
                  </a:lnTo>
                  <a:lnTo>
                    <a:pt x="1667" y="0"/>
                  </a:lnTo>
                  <a:lnTo>
                    <a:pt x="1667" y="0"/>
                  </a:lnTo>
                  <a:lnTo>
                    <a:pt x="1581" y="0"/>
                  </a:lnTo>
                </a:path>
              </a:pathLst>
            </a:custGeom>
            <a:solidFill>
              <a:srgbClr val="FFFFFF">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1" name="Google Shape;2891;p75"/>
            <p:cNvSpPr/>
            <p:nvPr/>
          </p:nvSpPr>
          <p:spPr>
            <a:xfrm>
              <a:off x="6015850" y="4738225"/>
              <a:ext cx="71875" cy="89125"/>
            </a:xfrm>
            <a:custGeom>
              <a:avLst/>
              <a:gdLst/>
              <a:ahLst/>
              <a:cxnLst/>
              <a:rect l="l" t="t" r="r" b="b"/>
              <a:pathLst>
                <a:path w="2875" h="3565" extrusionOk="0">
                  <a:moveTo>
                    <a:pt x="2012" y="0"/>
                  </a:moveTo>
                  <a:lnTo>
                    <a:pt x="1811" y="29"/>
                  </a:lnTo>
                  <a:lnTo>
                    <a:pt x="1639" y="87"/>
                  </a:lnTo>
                  <a:lnTo>
                    <a:pt x="1466" y="202"/>
                  </a:lnTo>
                  <a:lnTo>
                    <a:pt x="1322" y="345"/>
                  </a:lnTo>
                  <a:lnTo>
                    <a:pt x="1121" y="719"/>
                  </a:lnTo>
                  <a:lnTo>
                    <a:pt x="1035" y="748"/>
                  </a:lnTo>
                  <a:lnTo>
                    <a:pt x="863" y="863"/>
                  </a:lnTo>
                  <a:lnTo>
                    <a:pt x="690" y="1035"/>
                  </a:lnTo>
                  <a:lnTo>
                    <a:pt x="575" y="1236"/>
                  </a:lnTo>
                  <a:lnTo>
                    <a:pt x="316" y="1782"/>
                  </a:lnTo>
                  <a:lnTo>
                    <a:pt x="173" y="2070"/>
                  </a:lnTo>
                  <a:lnTo>
                    <a:pt x="58" y="2386"/>
                  </a:lnTo>
                  <a:lnTo>
                    <a:pt x="0" y="2616"/>
                  </a:lnTo>
                  <a:lnTo>
                    <a:pt x="0" y="2846"/>
                  </a:lnTo>
                  <a:lnTo>
                    <a:pt x="58" y="3018"/>
                  </a:lnTo>
                  <a:lnTo>
                    <a:pt x="115" y="3162"/>
                  </a:lnTo>
                  <a:lnTo>
                    <a:pt x="230" y="3277"/>
                  </a:lnTo>
                  <a:lnTo>
                    <a:pt x="345" y="3392"/>
                  </a:lnTo>
                  <a:lnTo>
                    <a:pt x="546" y="3507"/>
                  </a:lnTo>
                  <a:lnTo>
                    <a:pt x="776" y="3564"/>
                  </a:lnTo>
                  <a:lnTo>
                    <a:pt x="1006" y="3564"/>
                  </a:lnTo>
                  <a:lnTo>
                    <a:pt x="1179" y="3507"/>
                  </a:lnTo>
                  <a:lnTo>
                    <a:pt x="1294" y="3449"/>
                  </a:lnTo>
                  <a:lnTo>
                    <a:pt x="1437" y="3363"/>
                  </a:lnTo>
                  <a:lnTo>
                    <a:pt x="1552" y="3219"/>
                  </a:lnTo>
                  <a:lnTo>
                    <a:pt x="1667" y="3076"/>
                  </a:lnTo>
                  <a:lnTo>
                    <a:pt x="1754" y="2932"/>
                  </a:lnTo>
                  <a:lnTo>
                    <a:pt x="1782" y="2932"/>
                  </a:lnTo>
                  <a:lnTo>
                    <a:pt x="1926" y="2874"/>
                  </a:lnTo>
                  <a:lnTo>
                    <a:pt x="2041" y="2788"/>
                  </a:lnTo>
                  <a:lnTo>
                    <a:pt x="2156" y="2702"/>
                  </a:lnTo>
                  <a:lnTo>
                    <a:pt x="2242" y="2587"/>
                  </a:lnTo>
                  <a:lnTo>
                    <a:pt x="2357" y="2415"/>
                  </a:lnTo>
                  <a:lnTo>
                    <a:pt x="2443" y="2213"/>
                  </a:lnTo>
                  <a:lnTo>
                    <a:pt x="2616" y="1811"/>
                  </a:lnTo>
                  <a:lnTo>
                    <a:pt x="2759" y="1380"/>
                  </a:lnTo>
                  <a:lnTo>
                    <a:pt x="2846" y="1150"/>
                  </a:lnTo>
                  <a:lnTo>
                    <a:pt x="2874" y="949"/>
                  </a:lnTo>
                  <a:lnTo>
                    <a:pt x="2874" y="805"/>
                  </a:lnTo>
                  <a:lnTo>
                    <a:pt x="2846" y="661"/>
                  </a:lnTo>
                  <a:lnTo>
                    <a:pt x="2817" y="518"/>
                  </a:lnTo>
                  <a:lnTo>
                    <a:pt x="2731" y="403"/>
                  </a:lnTo>
                  <a:lnTo>
                    <a:pt x="2673" y="288"/>
                  </a:lnTo>
                  <a:lnTo>
                    <a:pt x="2558" y="202"/>
                  </a:lnTo>
                  <a:lnTo>
                    <a:pt x="2443" y="115"/>
                  </a:lnTo>
                  <a:lnTo>
                    <a:pt x="2328" y="58"/>
                  </a:lnTo>
                  <a:lnTo>
                    <a:pt x="2098" y="0"/>
                  </a:lnTo>
                  <a:close/>
                </a:path>
              </a:pathLst>
            </a:custGeom>
            <a:solidFill>
              <a:srgbClr val="FFFFFF">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2" name="Google Shape;2892;p75"/>
            <p:cNvSpPr/>
            <p:nvPr/>
          </p:nvSpPr>
          <p:spPr>
            <a:xfrm>
              <a:off x="6015850" y="4738225"/>
              <a:ext cx="71875" cy="89125"/>
            </a:xfrm>
            <a:custGeom>
              <a:avLst/>
              <a:gdLst/>
              <a:ahLst/>
              <a:cxnLst/>
              <a:rect l="l" t="t" r="r" b="b"/>
              <a:pathLst>
                <a:path w="2875" h="3565" fill="none" extrusionOk="0">
                  <a:moveTo>
                    <a:pt x="2012" y="0"/>
                  </a:moveTo>
                  <a:lnTo>
                    <a:pt x="2012" y="0"/>
                  </a:lnTo>
                  <a:lnTo>
                    <a:pt x="1811" y="29"/>
                  </a:lnTo>
                  <a:lnTo>
                    <a:pt x="1639" y="87"/>
                  </a:lnTo>
                  <a:lnTo>
                    <a:pt x="1466" y="202"/>
                  </a:lnTo>
                  <a:lnTo>
                    <a:pt x="1322" y="345"/>
                  </a:lnTo>
                  <a:lnTo>
                    <a:pt x="1322" y="345"/>
                  </a:lnTo>
                  <a:lnTo>
                    <a:pt x="1121" y="719"/>
                  </a:lnTo>
                  <a:lnTo>
                    <a:pt x="1035" y="748"/>
                  </a:lnTo>
                  <a:lnTo>
                    <a:pt x="1035" y="748"/>
                  </a:lnTo>
                  <a:lnTo>
                    <a:pt x="863" y="863"/>
                  </a:lnTo>
                  <a:lnTo>
                    <a:pt x="863" y="863"/>
                  </a:lnTo>
                  <a:lnTo>
                    <a:pt x="690" y="1035"/>
                  </a:lnTo>
                  <a:lnTo>
                    <a:pt x="575" y="1236"/>
                  </a:lnTo>
                  <a:lnTo>
                    <a:pt x="575" y="1236"/>
                  </a:lnTo>
                  <a:lnTo>
                    <a:pt x="316" y="1782"/>
                  </a:lnTo>
                  <a:lnTo>
                    <a:pt x="316" y="1782"/>
                  </a:lnTo>
                  <a:lnTo>
                    <a:pt x="173" y="2070"/>
                  </a:lnTo>
                  <a:lnTo>
                    <a:pt x="58" y="2386"/>
                  </a:lnTo>
                  <a:lnTo>
                    <a:pt x="58" y="2386"/>
                  </a:lnTo>
                  <a:lnTo>
                    <a:pt x="0" y="2616"/>
                  </a:lnTo>
                  <a:lnTo>
                    <a:pt x="0" y="2846"/>
                  </a:lnTo>
                  <a:lnTo>
                    <a:pt x="0" y="2846"/>
                  </a:lnTo>
                  <a:lnTo>
                    <a:pt x="58" y="3018"/>
                  </a:lnTo>
                  <a:lnTo>
                    <a:pt x="115" y="3162"/>
                  </a:lnTo>
                  <a:lnTo>
                    <a:pt x="230" y="3277"/>
                  </a:lnTo>
                  <a:lnTo>
                    <a:pt x="345" y="3392"/>
                  </a:lnTo>
                  <a:lnTo>
                    <a:pt x="345" y="3392"/>
                  </a:lnTo>
                  <a:lnTo>
                    <a:pt x="546" y="3507"/>
                  </a:lnTo>
                  <a:lnTo>
                    <a:pt x="776" y="3564"/>
                  </a:lnTo>
                  <a:lnTo>
                    <a:pt x="776" y="3564"/>
                  </a:lnTo>
                  <a:lnTo>
                    <a:pt x="863" y="3564"/>
                  </a:lnTo>
                  <a:lnTo>
                    <a:pt x="863" y="3564"/>
                  </a:lnTo>
                  <a:lnTo>
                    <a:pt x="1006" y="3564"/>
                  </a:lnTo>
                  <a:lnTo>
                    <a:pt x="1179" y="3507"/>
                  </a:lnTo>
                  <a:lnTo>
                    <a:pt x="1294" y="3449"/>
                  </a:lnTo>
                  <a:lnTo>
                    <a:pt x="1437" y="3363"/>
                  </a:lnTo>
                  <a:lnTo>
                    <a:pt x="1437" y="3363"/>
                  </a:lnTo>
                  <a:lnTo>
                    <a:pt x="1552" y="3219"/>
                  </a:lnTo>
                  <a:lnTo>
                    <a:pt x="1667" y="3076"/>
                  </a:lnTo>
                  <a:lnTo>
                    <a:pt x="1667" y="3076"/>
                  </a:lnTo>
                  <a:lnTo>
                    <a:pt x="1754" y="2932"/>
                  </a:lnTo>
                  <a:lnTo>
                    <a:pt x="1782" y="2932"/>
                  </a:lnTo>
                  <a:lnTo>
                    <a:pt x="1782" y="2932"/>
                  </a:lnTo>
                  <a:lnTo>
                    <a:pt x="1926" y="2874"/>
                  </a:lnTo>
                  <a:lnTo>
                    <a:pt x="2041" y="2788"/>
                  </a:lnTo>
                  <a:lnTo>
                    <a:pt x="2156" y="2702"/>
                  </a:lnTo>
                  <a:lnTo>
                    <a:pt x="2242" y="2587"/>
                  </a:lnTo>
                  <a:lnTo>
                    <a:pt x="2242" y="2587"/>
                  </a:lnTo>
                  <a:lnTo>
                    <a:pt x="2357" y="2415"/>
                  </a:lnTo>
                  <a:lnTo>
                    <a:pt x="2443" y="2213"/>
                  </a:lnTo>
                  <a:lnTo>
                    <a:pt x="2616" y="1811"/>
                  </a:lnTo>
                  <a:lnTo>
                    <a:pt x="2616" y="1811"/>
                  </a:lnTo>
                  <a:lnTo>
                    <a:pt x="2759" y="1380"/>
                  </a:lnTo>
                  <a:lnTo>
                    <a:pt x="2846" y="1150"/>
                  </a:lnTo>
                  <a:lnTo>
                    <a:pt x="2874" y="949"/>
                  </a:lnTo>
                  <a:lnTo>
                    <a:pt x="2874" y="949"/>
                  </a:lnTo>
                  <a:lnTo>
                    <a:pt x="2874" y="805"/>
                  </a:lnTo>
                  <a:lnTo>
                    <a:pt x="2846" y="661"/>
                  </a:lnTo>
                  <a:lnTo>
                    <a:pt x="2817" y="518"/>
                  </a:lnTo>
                  <a:lnTo>
                    <a:pt x="2731" y="403"/>
                  </a:lnTo>
                  <a:lnTo>
                    <a:pt x="2673" y="288"/>
                  </a:lnTo>
                  <a:lnTo>
                    <a:pt x="2558" y="202"/>
                  </a:lnTo>
                  <a:lnTo>
                    <a:pt x="2443" y="115"/>
                  </a:lnTo>
                  <a:lnTo>
                    <a:pt x="2328" y="58"/>
                  </a:lnTo>
                  <a:lnTo>
                    <a:pt x="2328" y="58"/>
                  </a:lnTo>
                  <a:lnTo>
                    <a:pt x="2098" y="0"/>
                  </a:lnTo>
                  <a:lnTo>
                    <a:pt x="2098" y="0"/>
                  </a:lnTo>
                  <a:lnTo>
                    <a:pt x="2012" y="0"/>
                  </a:lnTo>
                </a:path>
              </a:pathLst>
            </a:custGeom>
            <a:solidFill>
              <a:srgbClr val="FFFFFF">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3" name="Google Shape;2893;p75"/>
            <p:cNvSpPr/>
            <p:nvPr/>
          </p:nvSpPr>
          <p:spPr>
            <a:xfrm>
              <a:off x="5898725" y="4917850"/>
              <a:ext cx="67575" cy="96300"/>
            </a:xfrm>
            <a:custGeom>
              <a:avLst/>
              <a:gdLst/>
              <a:ahLst/>
              <a:cxnLst/>
              <a:rect l="l" t="t" r="r" b="b"/>
              <a:pathLst>
                <a:path w="2703" h="3852" extrusionOk="0">
                  <a:moveTo>
                    <a:pt x="1639" y="1"/>
                  </a:moveTo>
                  <a:lnTo>
                    <a:pt x="1495" y="29"/>
                  </a:lnTo>
                  <a:lnTo>
                    <a:pt x="1351" y="87"/>
                  </a:lnTo>
                  <a:lnTo>
                    <a:pt x="1236" y="144"/>
                  </a:lnTo>
                  <a:lnTo>
                    <a:pt x="1121" y="231"/>
                  </a:lnTo>
                  <a:lnTo>
                    <a:pt x="1006" y="345"/>
                  </a:lnTo>
                  <a:lnTo>
                    <a:pt x="949" y="460"/>
                  </a:lnTo>
                  <a:lnTo>
                    <a:pt x="892" y="604"/>
                  </a:lnTo>
                  <a:lnTo>
                    <a:pt x="518" y="1610"/>
                  </a:lnTo>
                  <a:lnTo>
                    <a:pt x="489" y="1639"/>
                  </a:lnTo>
                  <a:lnTo>
                    <a:pt x="489" y="1668"/>
                  </a:lnTo>
                  <a:lnTo>
                    <a:pt x="345" y="1869"/>
                  </a:lnTo>
                  <a:lnTo>
                    <a:pt x="144" y="2214"/>
                  </a:lnTo>
                  <a:lnTo>
                    <a:pt x="87" y="2386"/>
                  </a:lnTo>
                  <a:lnTo>
                    <a:pt x="29" y="2587"/>
                  </a:lnTo>
                  <a:lnTo>
                    <a:pt x="1" y="2760"/>
                  </a:lnTo>
                  <a:lnTo>
                    <a:pt x="29" y="2961"/>
                  </a:lnTo>
                  <a:lnTo>
                    <a:pt x="116" y="3191"/>
                  </a:lnTo>
                  <a:lnTo>
                    <a:pt x="230" y="3392"/>
                  </a:lnTo>
                  <a:lnTo>
                    <a:pt x="317" y="3507"/>
                  </a:lnTo>
                  <a:lnTo>
                    <a:pt x="432" y="3622"/>
                  </a:lnTo>
                  <a:lnTo>
                    <a:pt x="575" y="3708"/>
                  </a:lnTo>
                  <a:lnTo>
                    <a:pt x="719" y="3794"/>
                  </a:lnTo>
                  <a:lnTo>
                    <a:pt x="863" y="3823"/>
                  </a:lnTo>
                  <a:lnTo>
                    <a:pt x="1035" y="3852"/>
                  </a:lnTo>
                  <a:lnTo>
                    <a:pt x="1179" y="3823"/>
                  </a:lnTo>
                  <a:lnTo>
                    <a:pt x="1323" y="3794"/>
                  </a:lnTo>
                  <a:lnTo>
                    <a:pt x="1438" y="3766"/>
                  </a:lnTo>
                  <a:lnTo>
                    <a:pt x="1581" y="3679"/>
                  </a:lnTo>
                  <a:lnTo>
                    <a:pt x="1668" y="3593"/>
                  </a:lnTo>
                  <a:lnTo>
                    <a:pt x="1782" y="3507"/>
                  </a:lnTo>
                  <a:lnTo>
                    <a:pt x="1869" y="3392"/>
                  </a:lnTo>
                  <a:lnTo>
                    <a:pt x="1926" y="3248"/>
                  </a:lnTo>
                  <a:lnTo>
                    <a:pt x="2271" y="2271"/>
                  </a:lnTo>
                  <a:lnTo>
                    <a:pt x="2645" y="1265"/>
                  </a:lnTo>
                  <a:lnTo>
                    <a:pt x="2673" y="1093"/>
                  </a:lnTo>
                  <a:lnTo>
                    <a:pt x="2702" y="892"/>
                  </a:lnTo>
                  <a:lnTo>
                    <a:pt x="2673" y="719"/>
                  </a:lnTo>
                  <a:lnTo>
                    <a:pt x="2616" y="547"/>
                  </a:lnTo>
                  <a:lnTo>
                    <a:pt x="2530" y="374"/>
                  </a:lnTo>
                  <a:lnTo>
                    <a:pt x="2415" y="259"/>
                  </a:lnTo>
                  <a:lnTo>
                    <a:pt x="2271" y="144"/>
                  </a:lnTo>
                  <a:lnTo>
                    <a:pt x="2099" y="58"/>
                  </a:lnTo>
                  <a:lnTo>
                    <a:pt x="1984" y="29"/>
                  </a:lnTo>
                  <a:lnTo>
                    <a:pt x="1840" y="1"/>
                  </a:lnTo>
                  <a:close/>
                </a:path>
              </a:pathLst>
            </a:custGeom>
            <a:solidFill>
              <a:srgbClr val="FFFFFF">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4" name="Google Shape;2894;p75"/>
            <p:cNvSpPr/>
            <p:nvPr/>
          </p:nvSpPr>
          <p:spPr>
            <a:xfrm>
              <a:off x="5898725" y="4917850"/>
              <a:ext cx="67575" cy="96300"/>
            </a:xfrm>
            <a:custGeom>
              <a:avLst/>
              <a:gdLst/>
              <a:ahLst/>
              <a:cxnLst/>
              <a:rect l="l" t="t" r="r" b="b"/>
              <a:pathLst>
                <a:path w="2703" h="3852" fill="none" extrusionOk="0">
                  <a:moveTo>
                    <a:pt x="1754" y="1"/>
                  </a:moveTo>
                  <a:lnTo>
                    <a:pt x="1754" y="1"/>
                  </a:lnTo>
                  <a:lnTo>
                    <a:pt x="1639" y="1"/>
                  </a:lnTo>
                  <a:lnTo>
                    <a:pt x="1495" y="29"/>
                  </a:lnTo>
                  <a:lnTo>
                    <a:pt x="1351" y="87"/>
                  </a:lnTo>
                  <a:lnTo>
                    <a:pt x="1236" y="144"/>
                  </a:lnTo>
                  <a:lnTo>
                    <a:pt x="1121" y="231"/>
                  </a:lnTo>
                  <a:lnTo>
                    <a:pt x="1006" y="345"/>
                  </a:lnTo>
                  <a:lnTo>
                    <a:pt x="949" y="460"/>
                  </a:lnTo>
                  <a:lnTo>
                    <a:pt x="892" y="604"/>
                  </a:lnTo>
                  <a:lnTo>
                    <a:pt x="892" y="604"/>
                  </a:lnTo>
                  <a:lnTo>
                    <a:pt x="518" y="1610"/>
                  </a:lnTo>
                  <a:lnTo>
                    <a:pt x="489" y="1639"/>
                  </a:lnTo>
                  <a:lnTo>
                    <a:pt x="489" y="1668"/>
                  </a:lnTo>
                  <a:lnTo>
                    <a:pt x="489" y="1668"/>
                  </a:lnTo>
                  <a:lnTo>
                    <a:pt x="345" y="1869"/>
                  </a:lnTo>
                  <a:lnTo>
                    <a:pt x="345" y="1869"/>
                  </a:lnTo>
                  <a:lnTo>
                    <a:pt x="144" y="2214"/>
                  </a:lnTo>
                  <a:lnTo>
                    <a:pt x="144" y="2214"/>
                  </a:lnTo>
                  <a:lnTo>
                    <a:pt x="87" y="2386"/>
                  </a:lnTo>
                  <a:lnTo>
                    <a:pt x="29" y="2587"/>
                  </a:lnTo>
                  <a:lnTo>
                    <a:pt x="1" y="2760"/>
                  </a:lnTo>
                  <a:lnTo>
                    <a:pt x="29" y="2961"/>
                  </a:lnTo>
                  <a:lnTo>
                    <a:pt x="29" y="2961"/>
                  </a:lnTo>
                  <a:lnTo>
                    <a:pt x="116" y="3191"/>
                  </a:lnTo>
                  <a:lnTo>
                    <a:pt x="230" y="3392"/>
                  </a:lnTo>
                  <a:lnTo>
                    <a:pt x="230" y="3392"/>
                  </a:lnTo>
                  <a:lnTo>
                    <a:pt x="317" y="3507"/>
                  </a:lnTo>
                  <a:lnTo>
                    <a:pt x="432" y="3622"/>
                  </a:lnTo>
                  <a:lnTo>
                    <a:pt x="575" y="3708"/>
                  </a:lnTo>
                  <a:lnTo>
                    <a:pt x="719" y="3794"/>
                  </a:lnTo>
                  <a:lnTo>
                    <a:pt x="719" y="3794"/>
                  </a:lnTo>
                  <a:lnTo>
                    <a:pt x="863" y="3823"/>
                  </a:lnTo>
                  <a:lnTo>
                    <a:pt x="1035" y="3852"/>
                  </a:lnTo>
                  <a:lnTo>
                    <a:pt x="1035" y="3852"/>
                  </a:lnTo>
                  <a:lnTo>
                    <a:pt x="1179" y="3823"/>
                  </a:lnTo>
                  <a:lnTo>
                    <a:pt x="1323" y="3794"/>
                  </a:lnTo>
                  <a:lnTo>
                    <a:pt x="1438" y="3766"/>
                  </a:lnTo>
                  <a:lnTo>
                    <a:pt x="1581" y="3679"/>
                  </a:lnTo>
                  <a:lnTo>
                    <a:pt x="1668" y="3593"/>
                  </a:lnTo>
                  <a:lnTo>
                    <a:pt x="1782" y="3507"/>
                  </a:lnTo>
                  <a:lnTo>
                    <a:pt x="1869" y="3392"/>
                  </a:lnTo>
                  <a:lnTo>
                    <a:pt x="1926" y="3248"/>
                  </a:lnTo>
                  <a:lnTo>
                    <a:pt x="1926" y="3248"/>
                  </a:lnTo>
                  <a:lnTo>
                    <a:pt x="2271" y="2271"/>
                  </a:lnTo>
                  <a:lnTo>
                    <a:pt x="2645" y="1265"/>
                  </a:lnTo>
                  <a:lnTo>
                    <a:pt x="2645" y="1265"/>
                  </a:lnTo>
                  <a:lnTo>
                    <a:pt x="2673" y="1093"/>
                  </a:lnTo>
                  <a:lnTo>
                    <a:pt x="2702" y="892"/>
                  </a:lnTo>
                  <a:lnTo>
                    <a:pt x="2673" y="719"/>
                  </a:lnTo>
                  <a:lnTo>
                    <a:pt x="2616" y="547"/>
                  </a:lnTo>
                  <a:lnTo>
                    <a:pt x="2530" y="374"/>
                  </a:lnTo>
                  <a:lnTo>
                    <a:pt x="2415" y="259"/>
                  </a:lnTo>
                  <a:lnTo>
                    <a:pt x="2271" y="144"/>
                  </a:lnTo>
                  <a:lnTo>
                    <a:pt x="2099" y="58"/>
                  </a:lnTo>
                  <a:lnTo>
                    <a:pt x="2099" y="58"/>
                  </a:lnTo>
                  <a:lnTo>
                    <a:pt x="1984" y="29"/>
                  </a:lnTo>
                  <a:lnTo>
                    <a:pt x="1840" y="1"/>
                  </a:lnTo>
                  <a:lnTo>
                    <a:pt x="1840" y="1"/>
                  </a:lnTo>
                  <a:lnTo>
                    <a:pt x="1754" y="1"/>
                  </a:lnTo>
                </a:path>
              </a:pathLst>
            </a:custGeom>
            <a:solidFill>
              <a:srgbClr val="FFFFFF">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5" name="Google Shape;2895;p75"/>
            <p:cNvSpPr/>
            <p:nvPr/>
          </p:nvSpPr>
          <p:spPr>
            <a:xfrm>
              <a:off x="6010825" y="4917125"/>
              <a:ext cx="61100" cy="72600"/>
            </a:xfrm>
            <a:custGeom>
              <a:avLst/>
              <a:gdLst/>
              <a:ahLst/>
              <a:cxnLst/>
              <a:rect l="l" t="t" r="r" b="b"/>
              <a:pathLst>
                <a:path w="2444" h="2904" extrusionOk="0">
                  <a:moveTo>
                    <a:pt x="1408" y="1"/>
                  </a:moveTo>
                  <a:lnTo>
                    <a:pt x="1265" y="30"/>
                  </a:lnTo>
                  <a:lnTo>
                    <a:pt x="1121" y="87"/>
                  </a:lnTo>
                  <a:lnTo>
                    <a:pt x="977" y="173"/>
                  </a:lnTo>
                  <a:lnTo>
                    <a:pt x="891" y="231"/>
                  </a:lnTo>
                  <a:lnTo>
                    <a:pt x="834" y="317"/>
                  </a:lnTo>
                  <a:lnTo>
                    <a:pt x="776" y="403"/>
                  </a:lnTo>
                  <a:lnTo>
                    <a:pt x="690" y="547"/>
                  </a:lnTo>
                  <a:lnTo>
                    <a:pt x="517" y="863"/>
                  </a:lnTo>
                  <a:lnTo>
                    <a:pt x="230" y="1380"/>
                  </a:lnTo>
                  <a:lnTo>
                    <a:pt x="144" y="1524"/>
                  </a:lnTo>
                  <a:lnTo>
                    <a:pt x="86" y="1697"/>
                  </a:lnTo>
                  <a:lnTo>
                    <a:pt x="58" y="1869"/>
                  </a:lnTo>
                  <a:lnTo>
                    <a:pt x="58" y="2041"/>
                  </a:lnTo>
                  <a:lnTo>
                    <a:pt x="29" y="2099"/>
                  </a:lnTo>
                  <a:lnTo>
                    <a:pt x="0" y="2214"/>
                  </a:lnTo>
                  <a:lnTo>
                    <a:pt x="0" y="2329"/>
                  </a:lnTo>
                  <a:lnTo>
                    <a:pt x="0" y="2444"/>
                  </a:lnTo>
                  <a:lnTo>
                    <a:pt x="58" y="2559"/>
                  </a:lnTo>
                  <a:lnTo>
                    <a:pt x="115" y="2674"/>
                  </a:lnTo>
                  <a:lnTo>
                    <a:pt x="173" y="2731"/>
                  </a:lnTo>
                  <a:lnTo>
                    <a:pt x="288" y="2817"/>
                  </a:lnTo>
                  <a:lnTo>
                    <a:pt x="374" y="2875"/>
                  </a:lnTo>
                  <a:lnTo>
                    <a:pt x="489" y="2904"/>
                  </a:lnTo>
                  <a:lnTo>
                    <a:pt x="575" y="2904"/>
                  </a:lnTo>
                  <a:lnTo>
                    <a:pt x="719" y="2875"/>
                  </a:lnTo>
                  <a:lnTo>
                    <a:pt x="834" y="2846"/>
                  </a:lnTo>
                  <a:lnTo>
                    <a:pt x="949" y="2846"/>
                  </a:lnTo>
                  <a:lnTo>
                    <a:pt x="1092" y="2817"/>
                  </a:lnTo>
                  <a:lnTo>
                    <a:pt x="1293" y="2846"/>
                  </a:lnTo>
                  <a:lnTo>
                    <a:pt x="1466" y="2846"/>
                  </a:lnTo>
                  <a:lnTo>
                    <a:pt x="1638" y="2789"/>
                  </a:lnTo>
                  <a:lnTo>
                    <a:pt x="1782" y="2702"/>
                  </a:lnTo>
                  <a:lnTo>
                    <a:pt x="1897" y="2588"/>
                  </a:lnTo>
                  <a:lnTo>
                    <a:pt x="2012" y="2444"/>
                  </a:lnTo>
                  <a:lnTo>
                    <a:pt x="2069" y="2300"/>
                  </a:lnTo>
                  <a:lnTo>
                    <a:pt x="2271" y="1898"/>
                  </a:lnTo>
                  <a:lnTo>
                    <a:pt x="2328" y="1668"/>
                  </a:lnTo>
                  <a:lnTo>
                    <a:pt x="2414" y="1380"/>
                  </a:lnTo>
                  <a:lnTo>
                    <a:pt x="2443" y="1208"/>
                  </a:lnTo>
                  <a:lnTo>
                    <a:pt x="2414" y="1036"/>
                  </a:lnTo>
                  <a:lnTo>
                    <a:pt x="2328" y="777"/>
                  </a:lnTo>
                  <a:lnTo>
                    <a:pt x="2271" y="662"/>
                  </a:lnTo>
                  <a:lnTo>
                    <a:pt x="2184" y="547"/>
                  </a:lnTo>
                  <a:lnTo>
                    <a:pt x="2069" y="461"/>
                  </a:lnTo>
                  <a:lnTo>
                    <a:pt x="2069" y="432"/>
                  </a:lnTo>
                  <a:lnTo>
                    <a:pt x="1955" y="260"/>
                  </a:lnTo>
                  <a:lnTo>
                    <a:pt x="1840" y="145"/>
                  </a:lnTo>
                  <a:lnTo>
                    <a:pt x="1667" y="58"/>
                  </a:lnTo>
                  <a:lnTo>
                    <a:pt x="1466" y="1"/>
                  </a:lnTo>
                  <a:close/>
                </a:path>
              </a:pathLst>
            </a:custGeom>
            <a:solidFill>
              <a:srgbClr val="FFFFFF">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6" name="Google Shape;2896;p75"/>
            <p:cNvSpPr/>
            <p:nvPr/>
          </p:nvSpPr>
          <p:spPr>
            <a:xfrm>
              <a:off x="6010825" y="4917125"/>
              <a:ext cx="61100" cy="72600"/>
            </a:xfrm>
            <a:custGeom>
              <a:avLst/>
              <a:gdLst/>
              <a:ahLst/>
              <a:cxnLst/>
              <a:rect l="l" t="t" r="r" b="b"/>
              <a:pathLst>
                <a:path w="2444" h="2904" fill="none" extrusionOk="0">
                  <a:moveTo>
                    <a:pt x="1408" y="1"/>
                  </a:moveTo>
                  <a:lnTo>
                    <a:pt x="1408" y="1"/>
                  </a:lnTo>
                  <a:lnTo>
                    <a:pt x="1265" y="30"/>
                  </a:lnTo>
                  <a:lnTo>
                    <a:pt x="1121" y="87"/>
                  </a:lnTo>
                  <a:lnTo>
                    <a:pt x="1121" y="87"/>
                  </a:lnTo>
                  <a:lnTo>
                    <a:pt x="977" y="173"/>
                  </a:lnTo>
                  <a:lnTo>
                    <a:pt x="977" y="173"/>
                  </a:lnTo>
                  <a:lnTo>
                    <a:pt x="891" y="231"/>
                  </a:lnTo>
                  <a:lnTo>
                    <a:pt x="834" y="317"/>
                  </a:lnTo>
                  <a:lnTo>
                    <a:pt x="776" y="403"/>
                  </a:lnTo>
                  <a:lnTo>
                    <a:pt x="776" y="403"/>
                  </a:lnTo>
                  <a:lnTo>
                    <a:pt x="690" y="547"/>
                  </a:lnTo>
                  <a:lnTo>
                    <a:pt x="690" y="547"/>
                  </a:lnTo>
                  <a:lnTo>
                    <a:pt x="517" y="863"/>
                  </a:lnTo>
                  <a:lnTo>
                    <a:pt x="517" y="863"/>
                  </a:lnTo>
                  <a:lnTo>
                    <a:pt x="230" y="1380"/>
                  </a:lnTo>
                  <a:lnTo>
                    <a:pt x="230" y="1380"/>
                  </a:lnTo>
                  <a:lnTo>
                    <a:pt x="144" y="1524"/>
                  </a:lnTo>
                  <a:lnTo>
                    <a:pt x="86" y="1697"/>
                  </a:lnTo>
                  <a:lnTo>
                    <a:pt x="58" y="1869"/>
                  </a:lnTo>
                  <a:lnTo>
                    <a:pt x="58" y="2041"/>
                  </a:lnTo>
                  <a:lnTo>
                    <a:pt x="29" y="2099"/>
                  </a:lnTo>
                  <a:lnTo>
                    <a:pt x="29" y="2099"/>
                  </a:lnTo>
                  <a:lnTo>
                    <a:pt x="0" y="2214"/>
                  </a:lnTo>
                  <a:lnTo>
                    <a:pt x="0" y="2329"/>
                  </a:lnTo>
                  <a:lnTo>
                    <a:pt x="0" y="2444"/>
                  </a:lnTo>
                  <a:lnTo>
                    <a:pt x="58" y="2559"/>
                  </a:lnTo>
                  <a:lnTo>
                    <a:pt x="58" y="2559"/>
                  </a:lnTo>
                  <a:lnTo>
                    <a:pt x="115" y="2674"/>
                  </a:lnTo>
                  <a:lnTo>
                    <a:pt x="173" y="2731"/>
                  </a:lnTo>
                  <a:lnTo>
                    <a:pt x="288" y="2817"/>
                  </a:lnTo>
                  <a:lnTo>
                    <a:pt x="374" y="2875"/>
                  </a:lnTo>
                  <a:lnTo>
                    <a:pt x="374" y="2875"/>
                  </a:lnTo>
                  <a:lnTo>
                    <a:pt x="489" y="2904"/>
                  </a:lnTo>
                  <a:lnTo>
                    <a:pt x="575" y="2904"/>
                  </a:lnTo>
                  <a:lnTo>
                    <a:pt x="575" y="2904"/>
                  </a:lnTo>
                  <a:lnTo>
                    <a:pt x="719" y="2875"/>
                  </a:lnTo>
                  <a:lnTo>
                    <a:pt x="834" y="2846"/>
                  </a:lnTo>
                  <a:lnTo>
                    <a:pt x="862" y="2846"/>
                  </a:lnTo>
                  <a:lnTo>
                    <a:pt x="862" y="2846"/>
                  </a:lnTo>
                  <a:lnTo>
                    <a:pt x="949" y="2846"/>
                  </a:lnTo>
                  <a:lnTo>
                    <a:pt x="949" y="2846"/>
                  </a:lnTo>
                  <a:lnTo>
                    <a:pt x="1092" y="2817"/>
                  </a:lnTo>
                  <a:lnTo>
                    <a:pt x="1092" y="2817"/>
                  </a:lnTo>
                  <a:lnTo>
                    <a:pt x="1293" y="2846"/>
                  </a:lnTo>
                  <a:lnTo>
                    <a:pt x="1293" y="2846"/>
                  </a:lnTo>
                  <a:lnTo>
                    <a:pt x="1466" y="2846"/>
                  </a:lnTo>
                  <a:lnTo>
                    <a:pt x="1638" y="2789"/>
                  </a:lnTo>
                  <a:lnTo>
                    <a:pt x="1638" y="2789"/>
                  </a:lnTo>
                  <a:lnTo>
                    <a:pt x="1782" y="2702"/>
                  </a:lnTo>
                  <a:lnTo>
                    <a:pt x="1897" y="2588"/>
                  </a:lnTo>
                  <a:lnTo>
                    <a:pt x="2012" y="2444"/>
                  </a:lnTo>
                  <a:lnTo>
                    <a:pt x="2069" y="2300"/>
                  </a:lnTo>
                  <a:lnTo>
                    <a:pt x="2069" y="2300"/>
                  </a:lnTo>
                  <a:lnTo>
                    <a:pt x="2271" y="1898"/>
                  </a:lnTo>
                  <a:lnTo>
                    <a:pt x="2271" y="1898"/>
                  </a:lnTo>
                  <a:lnTo>
                    <a:pt x="2328" y="1668"/>
                  </a:lnTo>
                  <a:lnTo>
                    <a:pt x="2328" y="1668"/>
                  </a:lnTo>
                  <a:lnTo>
                    <a:pt x="2414" y="1380"/>
                  </a:lnTo>
                  <a:lnTo>
                    <a:pt x="2443" y="1208"/>
                  </a:lnTo>
                  <a:lnTo>
                    <a:pt x="2414" y="1036"/>
                  </a:lnTo>
                  <a:lnTo>
                    <a:pt x="2414" y="1036"/>
                  </a:lnTo>
                  <a:lnTo>
                    <a:pt x="2328" y="777"/>
                  </a:lnTo>
                  <a:lnTo>
                    <a:pt x="2271" y="662"/>
                  </a:lnTo>
                  <a:lnTo>
                    <a:pt x="2184" y="547"/>
                  </a:lnTo>
                  <a:lnTo>
                    <a:pt x="2069" y="461"/>
                  </a:lnTo>
                  <a:lnTo>
                    <a:pt x="2069" y="432"/>
                  </a:lnTo>
                  <a:lnTo>
                    <a:pt x="2069" y="432"/>
                  </a:lnTo>
                  <a:lnTo>
                    <a:pt x="1955" y="260"/>
                  </a:lnTo>
                  <a:lnTo>
                    <a:pt x="1840" y="145"/>
                  </a:lnTo>
                  <a:lnTo>
                    <a:pt x="1840" y="145"/>
                  </a:lnTo>
                  <a:lnTo>
                    <a:pt x="1667" y="58"/>
                  </a:lnTo>
                  <a:lnTo>
                    <a:pt x="1466" y="1"/>
                  </a:lnTo>
                  <a:lnTo>
                    <a:pt x="1466" y="1"/>
                  </a:lnTo>
                  <a:lnTo>
                    <a:pt x="1408" y="1"/>
                  </a:lnTo>
                </a:path>
              </a:pathLst>
            </a:custGeom>
            <a:solidFill>
              <a:srgbClr val="FFFFFF">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7" name="Google Shape;2897;p75"/>
            <p:cNvSpPr/>
            <p:nvPr/>
          </p:nvSpPr>
          <p:spPr>
            <a:xfrm>
              <a:off x="6150925" y="4937975"/>
              <a:ext cx="67575" cy="93425"/>
            </a:xfrm>
            <a:custGeom>
              <a:avLst/>
              <a:gdLst/>
              <a:ahLst/>
              <a:cxnLst/>
              <a:rect l="l" t="t" r="r" b="b"/>
              <a:pathLst>
                <a:path w="2703" h="3737" extrusionOk="0">
                  <a:moveTo>
                    <a:pt x="1524" y="0"/>
                  </a:moveTo>
                  <a:lnTo>
                    <a:pt x="1323" y="87"/>
                  </a:lnTo>
                  <a:lnTo>
                    <a:pt x="1093" y="202"/>
                  </a:lnTo>
                  <a:lnTo>
                    <a:pt x="920" y="403"/>
                  </a:lnTo>
                  <a:lnTo>
                    <a:pt x="805" y="633"/>
                  </a:lnTo>
                  <a:lnTo>
                    <a:pt x="432" y="1322"/>
                  </a:lnTo>
                  <a:lnTo>
                    <a:pt x="231" y="1696"/>
                  </a:lnTo>
                  <a:lnTo>
                    <a:pt x="58" y="2098"/>
                  </a:lnTo>
                  <a:lnTo>
                    <a:pt x="1" y="2300"/>
                  </a:lnTo>
                  <a:lnTo>
                    <a:pt x="1" y="2501"/>
                  </a:lnTo>
                  <a:lnTo>
                    <a:pt x="29" y="2702"/>
                  </a:lnTo>
                  <a:lnTo>
                    <a:pt x="116" y="2903"/>
                  </a:lnTo>
                  <a:lnTo>
                    <a:pt x="173" y="3162"/>
                  </a:lnTo>
                  <a:lnTo>
                    <a:pt x="231" y="3277"/>
                  </a:lnTo>
                  <a:lnTo>
                    <a:pt x="288" y="3392"/>
                  </a:lnTo>
                  <a:lnTo>
                    <a:pt x="374" y="3478"/>
                  </a:lnTo>
                  <a:lnTo>
                    <a:pt x="460" y="3564"/>
                  </a:lnTo>
                  <a:lnTo>
                    <a:pt x="575" y="3622"/>
                  </a:lnTo>
                  <a:lnTo>
                    <a:pt x="719" y="3679"/>
                  </a:lnTo>
                  <a:lnTo>
                    <a:pt x="863" y="3737"/>
                  </a:lnTo>
                  <a:lnTo>
                    <a:pt x="1236" y="3737"/>
                  </a:lnTo>
                  <a:lnTo>
                    <a:pt x="1438" y="3650"/>
                  </a:lnTo>
                  <a:lnTo>
                    <a:pt x="1639" y="3535"/>
                  </a:lnTo>
                  <a:lnTo>
                    <a:pt x="1783" y="3363"/>
                  </a:lnTo>
                  <a:lnTo>
                    <a:pt x="1897" y="3162"/>
                  </a:lnTo>
                  <a:lnTo>
                    <a:pt x="1926" y="3133"/>
                  </a:lnTo>
                  <a:lnTo>
                    <a:pt x="2185" y="2587"/>
                  </a:lnTo>
                  <a:lnTo>
                    <a:pt x="2357" y="2213"/>
                  </a:lnTo>
                  <a:lnTo>
                    <a:pt x="2501" y="1840"/>
                  </a:lnTo>
                  <a:lnTo>
                    <a:pt x="2530" y="1667"/>
                  </a:lnTo>
                  <a:lnTo>
                    <a:pt x="2559" y="1495"/>
                  </a:lnTo>
                  <a:lnTo>
                    <a:pt x="2645" y="1322"/>
                  </a:lnTo>
                  <a:lnTo>
                    <a:pt x="2702" y="1150"/>
                  </a:lnTo>
                  <a:lnTo>
                    <a:pt x="2702" y="949"/>
                  </a:lnTo>
                  <a:lnTo>
                    <a:pt x="2673" y="748"/>
                  </a:lnTo>
                  <a:lnTo>
                    <a:pt x="2616" y="546"/>
                  </a:lnTo>
                  <a:lnTo>
                    <a:pt x="2530" y="403"/>
                  </a:lnTo>
                  <a:lnTo>
                    <a:pt x="2386" y="259"/>
                  </a:lnTo>
                  <a:lnTo>
                    <a:pt x="2242" y="144"/>
                  </a:lnTo>
                  <a:lnTo>
                    <a:pt x="2070" y="58"/>
                  </a:lnTo>
                  <a:lnTo>
                    <a:pt x="1955" y="0"/>
                  </a:lnTo>
                  <a:close/>
                </a:path>
              </a:pathLst>
            </a:custGeom>
            <a:solidFill>
              <a:srgbClr val="FFFFFF">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8" name="Google Shape;2898;p75"/>
            <p:cNvSpPr/>
            <p:nvPr/>
          </p:nvSpPr>
          <p:spPr>
            <a:xfrm>
              <a:off x="6199075" y="5015575"/>
              <a:ext cx="25" cy="750"/>
            </a:xfrm>
            <a:custGeom>
              <a:avLst/>
              <a:gdLst/>
              <a:ahLst/>
              <a:cxnLst/>
              <a:rect l="l" t="t" r="r" b="b"/>
              <a:pathLst>
                <a:path w="1" h="30" fill="none" extrusionOk="0">
                  <a:moveTo>
                    <a:pt x="0" y="0"/>
                  </a:moveTo>
                  <a:lnTo>
                    <a:pt x="0" y="29"/>
                  </a:lnTo>
                  <a:lnTo>
                    <a:pt x="0" y="29"/>
                  </a:lnTo>
                  <a:lnTo>
                    <a:pt x="0" y="29"/>
                  </a:lnTo>
                  <a:lnTo>
                    <a:pt x="0" y="29"/>
                  </a:lnTo>
                  <a:lnTo>
                    <a:pt x="0" y="0"/>
                  </a:lnTo>
                </a:path>
              </a:pathLst>
            </a:custGeom>
            <a:solidFill>
              <a:srgbClr val="FFFFFF">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9" name="Google Shape;2899;p75"/>
            <p:cNvSpPr/>
            <p:nvPr/>
          </p:nvSpPr>
          <p:spPr>
            <a:xfrm>
              <a:off x="6150925" y="4937975"/>
              <a:ext cx="67575" cy="93425"/>
            </a:xfrm>
            <a:custGeom>
              <a:avLst/>
              <a:gdLst/>
              <a:ahLst/>
              <a:cxnLst/>
              <a:rect l="l" t="t" r="r" b="b"/>
              <a:pathLst>
                <a:path w="2703" h="3737" fill="none" extrusionOk="0">
                  <a:moveTo>
                    <a:pt x="1725" y="0"/>
                  </a:moveTo>
                  <a:lnTo>
                    <a:pt x="1725" y="0"/>
                  </a:lnTo>
                  <a:lnTo>
                    <a:pt x="1524" y="0"/>
                  </a:lnTo>
                  <a:lnTo>
                    <a:pt x="1323" y="87"/>
                  </a:lnTo>
                  <a:lnTo>
                    <a:pt x="1323" y="87"/>
                  </a:lnTo>
                  <a:lnTo>
                    <a:pt x="1093" y="202"/>
                  </a:lnTo>
                  <a:lnTo>
                    <a:pt x="1093" y="202"/>
                  </a:lnTo>
                  <a:lnTo>
                    <a:pt x="920" y="403"/>
                  </a:lnTo>
                  <a:lnTo>
                    <a:pt x="805" y="633"/>
                  </a:lnTo>
                  <a:lnTo>
                    <a:pt x="805" y="633"/>
                  </a:lnTo>
                  <a:lnTo>
                    <a:pt x="432" y="1322"/>
                  </a:lnTo>
                  <a:lnTo>
                    <a:pt x="432" y="1322"/>
                  </a:lnTo>
                  <a:lnTo>
                    <a:pt x="231" y="1696"/>
                  </a:lnTo>
                  <a:lnTo>
                    <a:pt x="58" y="2098"/>
                  </a:lnTo>
                  <a:lnTo>
                    <a:pt x="58" y="2098"/>
                  </a:lnTo>
                  <a:lnTo>
                    <a:pt x="1" y="2300"/>
                  </a:lnTo>
                  <a:lnTo>
                    <a:pt x="1" y="2501"/>
                  </a:lnTo>
                  <a:lnTo>
                    <a:pt x="29" y="2702"/>
                  </a:lnTo>
                  <a:lnTo>
                    <a:pt x="116" y="2903"/>
                  </a:lnTo>
                  <a:lnTo>
                    <a:pt x="116" y="2903"/>
                  </a:lnTo>
                  <a:lnTo>
                    <a:pt x="173" y="3162"/>
                  </a:lnTo>
                  <a:lnTo>
                    <a:pt x="231" y="3277"/>
                  </a:lnTo>
                  <a:lnTo>
                    <a:pt x="288" y="3392"/>
                  </a:lnTo>
                  <a:lnTo>
                    <a:pt x="374" y="3478"/>
                  </a:lnTo>
                  <a:lnTo>
                    <a:pt x="460" y="3564"/>
                  </a:lnTo>
                  <a:lnTo>
                    <a:pt x="575" y="3622"/>
                  </a:lnTo>
                  <a:lnTo>
                    <a:pt x="719" y="3679"/>
                  </a:lnTo>
                  <a:lnTo>
                    <a:pt x="719" y="3679"/>
                  </a:lnTo>
                  <a:lnTo>
                    <a:pt x="863" y="3737"/>
                  </a:lnTo>
                  <a:lnTo>
                    <a:pt x="1035" y="3737"/>
                  </a:lnTo>
                  <a:lnTo>
                    <a:pt x="1035" y="3737"/>
                  </a:lnTo>
                  <a:lnTo>
                    <a:pt x="1236" y="3737"/>
                  </a:lnTo>
                  <a:lnTo>
                    <a:pt x="1438" y="3650"/>
                  </a:lnTo>
                  <a:lnTo>
                    <a:pt x="1438" y="3650"/>
                  </a:lnTo>
                  <a:lnTo>
                    <a:pt x="1639" y="3535"/>
                  </a:lnTo>
                  <a:lnTo>
                    <a:pt x="1639" y="3535"/>
                  </a:lnTo>
                  <a:lnTo>
                    <a:pt x="1783" y="3363"/>
                  </a:lnTo>
                  <a:lnTo>
                    <a:pt x="1897" y="3162"/>
                  </a:lnTo>
                  <a:lnTo>
                    <a:pt x="1926" y="3133"/>
                  </a:lnTo>
                  <a:lnTo>
                    <a:pt x="1926" y="3133"/>
                  </a:lnTo>
                  <a:lnTo>
                    <a:pt x="1926" y="3133"/>
                  </a:lnTo>
                  <a:lnTo>
                    <a:pt x="1926" y="3133"/>
                  </a:lnTo>
                  <a:lnTo>
                    <a:pt x="1926" y="3133"/>
                  </a:lnTo>
                  <a:lnTo>
                    <a:pt x="1926" y="3133"/>
                  </a:lnTo>
                  <a:lnTo>
                    <a:pt x="2185" y="2587"/>
                  </a:lnTo>
                  <a:lnTo>
                    <a:pt x="2185" y="2587"/>
                  </a:lnTo>
                  <a:lnTo>
                    <a:pt x="2357" y="2213"/>
                  </a:lnTo>
                  <a:lnTo>
                    <a:pt x="2501" y="1840"/>
                  </a:lnTo>
                  <a:lnTo>
                    <a:pt x="2501" y="1840"/>
                  </a:lnTo>
                  <a:lnTo>
                    <a:pt x="2530" y="1667"/>
                  </a:lnTo>
                  <a:lnTo>
                    <a:pt x="2559" y="1495"/>
                  </a:lnTo>
                  <a:lnTo>
                    <a:pt x="2559" y="1495"/>
                  </a:lnTo>
                  <a:lnTo>
                    <a:pt x="2645" y="1322"/>
                  </a:lnTo>
                  <a:lnTo>
                    <a:pt x="2645" y="1322"/>
                  </a:lnTo>
                  <a:lnTo>
                    <a:pt x="2702" y="1150"/>
                  </a:lnTo>
                  <a:lnTo>
                    <a:pt x="2702" y="949"/>
                  </a:lnTo>
                  <a:lnTo>
                    <a:pt x="2673" y="748"/>
                  </a:lnTo>
                  <a:lnTo>
                    <a:pt x="2616" y="546"/>
                  </a:lnTo>
                  <a:lnTo>
                    <a:pt x="2616" y="546"/>
                  </a:lnTo>
                  <a:lnTo>
                    <a:pt x="2530" y="403"/>
                  </a:lnTo>
                  <a:lnTo>
                    <a:pt x="2386" y="259"/>
                  </a:lnTo>
                  <a:lnTo>
                    <a:pt x="2242" y="144"/>
                  </a:lnTo>
                  <a:lnTo>
                    <a:pt x="2070" y="58"/>
                  </a:lnTo>
                  <a:lnTo>
                    <a:pt x="2070" y="58"/>
                  </a:lnTo>
                  <a:lnTo>
                    <a:pt x="1955" y="0"/>
                  </a:lnTo>
                  <a:lnTo>
                    <a:pt x="1811" y="0"/>
                  </a:lnTo>
                  <a:lnTo>
                    <a:pt x="1811" y="0"/>
                  </a:lnTo>
                  <a:lnTo>
                    <a:pt x="1725" y="0"/>
                  </a:lnTo>
                </a:path>
              </a:pathLst>
            </a:custGeom>
            <a:solidFill>
              <a:srgbClr val="FFFFFF">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0" name="Google Shape;2900;p75"/>
            <p:cNvSpPr/>
            <p:nvPr/>
          </p:nvSpPr>
          <p:spPr>
            <a:xfrm>
              <a:off x="5995725" y="5052925"/>
              <a:ext cx="61825" cy="81225"/>
            </a:xfrm>
            <a:custGeom>
              <a:avLst/>
              <a:gdLst/>
              <a:ahLst/>
              <a:cxnLst/>
              <a:rect l="l" t="t" r="r" b="b"/>
              <a:pathLst>
                <a:path w="2473" h="3249" extrusionOk="0">
                  <a:moveTo>
                    <a:pt x="1553" y="1"/>
                  </a:moveTo>
                  <a:lnTo>
                    <a:pt x="1380" y="30"/>
                  </a:lnTo>
                  <a:lnTo>
                    <a:pt x="1208" y="87"/>
                  </a:lnTo>
                  <a:lnTo>
                    <a:pt x="1093" y="145"/>
                  </a:lnTo>
                  <a:lnTo>
                    <a:pt x="949" y="260"/>
                  </a:lnTo>
                  <a:lnTo>
                    <a:pt x="863" y="375"/>
                  </a:lnTo>
                  <a:lnTo>
                    <a:pt x="805" y="518"/>
                  </a:lnTo>
                  <a:lnTo>
                    <a:pt x="777" y="547"/>
                  </a:lnTo>
                  <a:lnTo>
                    <a:pt x="633" y="719"/>
                  </a:lnTo>
                  <a:lnTo>
                    <a:pt x="518" y="921"/>
                  </a:lnTo>
                  <a:lnTo>
                    <a:pt x="489" y="1064"/>
                  </a:lnTo>
                  <a:lnTo>
                    <a:pt x="345" y="1323"/>
                  </a:lnTo>
                  <a:lnTo>
                    <a:pt x="288" y="1495"/>
                  </a:lnTo>
                  <a:lnTo>
                    <a:pt x="58" y="1955"/>
                  </a:lnTo>
                  <a:lnTo>
                    <a:pt x="29" y="2099"/>
                  </a:lnTo>
                  <a:lnTo>
                    <a:pt x="1" y="2243"/>
                  </a:lnTo>
                  <a:lnTo>
                    <a:pt x="1" y="2415"/>
                  </a:lnTo>
                  <a:lnTo>
                    <a:pt x="58" y="2559"/>
                  </a:lnTo>
                  <a:lnTo>
                    <a:pt x="116" y="2731"/>
                  </a:lnTo>
                  <a:lnTo>
                    <a:pt x="202" y="2846"/>
                  </a:lnTo>
                  <a:lnTo>
                    <a:pt x="288" y="2990"/>
                  </a:lnTo>
                  <a:lnTo>
                    <a:pt x="403" y="3076"/>
                  </a:lnTo>
                  <a:lnTo>
                    <a:pt x="547" y="3162"/>
                  </a:lnTo>
                  <a:lnTo>
                    <a:pt x="690" y="3220"/>
                  </a:lnTo>
                  <a:lnTo>
                    <a:pt x="834" y="3249"/>
                  </a:lnTo>
                  <a:lnTo>
                    <a:pt x="1150" y="3249"/>
                  </a:lnTo>
                  <a:lnTo>
                    <a:pt x="1323" y="3191"/>
                  </a:lnTo>
                  <a:lnTo>
                    <a:pt x="1466" y="3134"/>
                  </a:lnTo>
                  <a:lnTo>
                    <a:pt x="1610" y="3047"/>
                  </a:lnTo>
                  <a:lnTo>
                    <a:pt x="1754" y="2875"/>
                  </a:lnTo>
                  <a:lnTo>
                    <a:pt x="1869" y="2703"/>
                  </a:lnTo>
                  <a:lnTo>
                    <a:pt x="2041" y="2386"/>
                  </a:lnTo>
                  <a:lnTo>
                    <a:pt x="2099" y="2300"/>
                  </a:lnTo>
                  <a:lnTo>
                    <a:pt x="2185" y="2156"/>
                  </a:lnTo>
                  <a:lnTo>
                    <a:pt x="2242" y="2013"/>
                  </a:lnTo>
                  <a:lnTo>
                    <a:pt x="2329" y="1812"/>
                  </a:lnTo>
                  <a:lnTo>
                    <a:pt x="2415" y="1639"/>
                  </a:lnTo>
                  <a:lnTo>
                    <a:pt x="2472" y="1380"/>
                  </a:lnTo>
                  <a:lnTo>
                    <a:pt x="2472" y="1237"/>
                  </a:lnTo>
                  <a:lnTo>
                    <a:pt x="2444" y="1093"/>
                  </a:lnTo>
                  <a:lnTo>
                    <a:pt x="2415" y="978"/>
                  </a:lnTo>
                  <a:lnTo>
                    <a:pt x="2386" y="863"/>
                  </a:lnTo>
                  <a:lnTo>
                    <a:pt x="2357" y="719"/>
                  </a:lnTo>
                  <a:lnTo>
                    <a:pt x="2357" y="604"/>
                  </a:lnTo>
                  <a:lnTo>
                    <a:pt x="2300" y="489"/>
                  </a:lnTo>
                  <a:lnTo>
                    <a:pt x="2242" y="375"/>
                  </a:lnTo>
                  <a:lnTo>
                    <a:pt x="2156" y="260"/>
                  </a:lnTo>
                  <a:lnTo>
                    <a:pt x="2070" y="173"/>
                  </a:lnTo>
                  <a:lnTo>
                    <a:pt x="1955" y="116"/>
                  </a:lnTo>
                  <a:lnTo>
                    <a:pt x="1840" y="58"/>
                  </a:lnTo>
                  <a:lnTo>
                    <a:pt x="1639" y="1"/>
                  </a:lnTo>
                  <a:close/>
                </a:path>
              </a:pathLst>
            </a:custGeom>
            <a:solidFill>
              <a:srgbClr val="FFFFFF">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1" name="Google Shape;2901;p75"/>
            <p:cNvSpPr/>
            <p:nvPr/>
          </p:nvSpPr>
          <p:spPr>
            <a:xfrm>
              <a:off x="5995725" y="5052925"/>
              <a:ext cx="61825" cy="81225"/>
            </a:xfrm>
            <a:custGeom>
              <a:avLst/>
              <a:gdLst/>
              <a:ahLst/>
              <a:cxnLst/>
              <a:rect l="l" t="t" r="r" b="b"/>
              <a:pathLst>
                <a:path w="2473" h="3249" fill="none" extrusionOk="0">
                  <a:moveTo>
                    <a:pt x="1553" y="1"/>
                  </a:moveTo>
                  <a:lnTo>
                    <a:pt x="1553" y="1"/>
                  </a:lnTo>
                  <a:lnTo>
                    <a:pt x="1380" y="30"/>
                  </a:lnTo>
                  <a:lnTo>
                    <a:pt x="1208" y="87"/>
                  </a:lnTo>
                  <a:lnTo>
                    <a:pt x="1208" y="87"/>
                  </a:lnTo>
                  <a:lnTo>
                    <a:pt x="1093" y="145"/>
                  </a:lnTo>
                  <a:lnTo>
                    <a:pt x="949" y="260"/>
                  </a:lnTo>
                  <a:lnTo>
                    <a:pt x="863" y="375"/>
                  </a:lnTo>
                  <a:lnTo>
                    <a:pt x="805" y="518"/>
                  </a:lnTo>
                  <a:lnTo>
                    <a:pt x="777" y="547"/>
                  </a:lnTo>
                  <a:lnTo>
                    <a:pt x="777" y="547"/>
                  </a:lnTo>
                  <a:lnTo>
                    <a:pt x="633" y="719"/>
                  </a:lnTo>
                  <a:lnTo>
                    <a:pt x="518" y="921"/>
                  </a:lnTo>
                  <a:lnTo>
                    <a:pt x="518" y="921"/>
                  </a:lnTo>
                  <a:lnTo>
                    <a:pt x="489" y="1064"/>
                  </a:lnTo>
                  <a:lnTo>
                    <a:pt x="489" y="1064"/>
                  </a:lnTo>
                  <a:lnTo>
                    <a:pt x="345" y="1323"/>
                  </a:lnTo>
                  <a:lnTo>
                    <a:pt x="345" y="1323"/>
                  </a:lnTo>
                  <a:lnTo>
                    <a:pt x="288" y="1495"/>
                  </a:lnTo>
                  <a:lnTo>
                    <a:pt x="288" y="1495"/>
                  </a:lnTo>
                  <a:lnTo>
                    <a:pt x="58" y="1955"/>
                  </a:lnTo>
                  <a:lnTo>
                    <a:pt x="58" y="1955"/>
                  </a:lnTo>
                  <a:lnTo>
                    <a:pt x="29" y="2099"/>
                  </a:lnTo>
                  <a:lnTo>
                    <a:pt x="1" y="2243"/>
                  </a:lnTo>
                  <a:lnTo>
                    <a:pt x="1" y="2415"/>
                  </a:lnTo>
                  <a:lnTo>
                    <a:pt x="58" y="2559"/>
                  </a:lnTo>
                  <a:lnTo>
                    <a:pt x="116" y="2731"/>
                  </a:lnTo>
                  <a:lnTo>
                    <a:pt x="202" y="2846"/>
                  </a:lnTo>
                  <a:lnTo>
                    <a:pt x="288" y="2990"/>
                  </a:lnTo>
                  <a:lnTo>
                    <a:pt x="403" y="3076"/>
                  </a:lnTo>
                  <a:lnTo>
                    <a:pt x="403" y="3076"/>
                  </a:lnTo>
                  <a:lnTo>
                    <a:pt x="547" y="3162"/>
                  </a:lnTo>
                  <a:lnTo>
                    <a:pt x="690" y="3220"/>
                  </a:lnTo>
                  <a:lnTo>
                    <a:pt x="834" y="3249"/>
                  </a:lnTo>
                  <a:lnTo>
                    <a:pt x="978" y="3249"/>
                  </a:lnTo>
                  <a:lnTo>
                    <a:pt x="978" y="3249"/>
                  </a:lnTo>
                  <a:lnTo>
                    <a:pt x="1150" y="3249"/>
                  </a:lnTo>
                  <a:lnTo>
                    <a:pt x="1323" y="3191"/>
                  </a:lnTo>
                  <a:lnTo>
                    <a:pt x="1466" y="3134"/>
                  </a:lnTo>
                  <a:lnTo>
                    <a:pt x="1610" y="3047"/>
                  </a:lnTo>
                  <a:lnTo>
                    <a:pt x="1610" y="3047"/>
                  </a:lnTo>
                  <a:lnTo>
                    <a:pt x="1754" y="2875"/>
                  </a:lnTo>
                  <a:lnTo>
                    <a:pt x="1869" y="2703"/>
                  </a:lnTo>
                  <a:lnTo>
                    <a:pt x="1869" y="2703"/>
                  </a:lnTo>
                  <a:lnTo>
                    <a:pt x="2041" y="2386"/>
                  </a:lnTo>
                  <a:lnTo>
                    <a:pt x="2099" y="2300"/>
                  </a:lnTo>
                  <a:lnTo>
                    <a:pt x="2099" y="2300"/>
                  </a:lnTo>
                  <a:lnTo>
                    <a:pt x="2185" y="2156"/>
                  </a:lnTo>
                  <a:lnTo>
                    <a:pt x="2242" y="2013"/>
                  </a:lnTo>
                  <a:lnTo>
                    <a:pt x="2242" y="2013"/>
                  </a:lnTo>
                  <a:lnTo>
                    <a:pt x="2329" y="1812"/>
                  </a:lnTo>
                  <a:lnTo>
                    <a:pt x="2415" y="1639"/>
                  </a:lnTo>
                  <a:lnTo>
                    <a:pt x="2415" y="1639"/>
                  </a:lnTo>
                  <a:lnTo>
                    <a:pt x="2472" y="1380"/>
                  </a:lnTo>
                  <a:lnTo>
                    <a:pt x="2472" y="1380"/>
                  </a:lnTo>
                  <a:lnTo>
                    <a:pt x="2472" y="1237"/>
                  </a:lnTo>
                  <a:lnTo>
                    <a:pt x="2444" y="1093"/>
                  </a:lnTo>
                  <a:lnTo>
                    <a:pt x="2415" y="978"/>
                  </a:lnTo>
                  <a:lnTo>
                    <a:pt x="2386" y="863"/>
                  </a:lnTo>
                  <a:lnTo>
                    <a:pt x="2386" y="863"/>
                  </a:lnTo>
                  <a:lnTo>
                    <a:pt x="2386" y="863"/>
                  </a:lnTo>
                  <a:lnTo>
                    <a:pt x="2357" y="719"/>
                  </a:lnTo>
                  <a:lnTo>
                    <a:pt x="2357" y="604"/>
                  </a:lnTo>
                  <a:lnTo>
                    <a:pt x="2300" y="489"/>
                  </a:lnTo>
                  <a:lnTo>
                    <a:pt x="2242" y="375"/>
                  </a:lnTo>
                  <a:lnTo>
                    <a:pt x="2156" y="260"/>
                  </a:lnTo>
                  <a:lnTo>
                    <a:pt x="2070" y="173"/>
                  </a:lnTo>
                  <a:lnTo>
                    <a:pt x="1955" y="116"/>
                  </a:lnTo>
                  <a:lnTo>
                    <a:pt x="1840" y="58"/>
                  </a:lnTo>
                  <a:lnTo>
                    <a:pt x="1840" y="58"/>
                  </a:lnTo>
                  <a:lnTo>
                    <a:pt x="1639" y="1"/>
                  </a:lnTo>
                  <a:lnTo>
                    <a:pt x="1639" y="1"/>
                  </a:lnTo>
                  <a:lnTo>
                    <a:pt x="1553" y="1"/>
                  </a:lnTo>
                </a:path>
              </a:pathLst>
            </a:custGeom>
            <a:solidFill>
              <a:srgbClr val="FFFFFF">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2" name="Google Shape;2902;p75"/>
            <p:cNvSpPr/>
            <p:nvPr/>
          </p:nvSpPr>
          <p:spPr>
            <a:xfrm>
              <a:off x="6233550" y="4807925"/>
              <a:ext cx="64700" cy="79050"/>
            </a:xfrm>
            <a:custGeom>
              <a:avLst/>
              <a:gdLst/>
              <a:ahLst/>
              <a:cxnLst/>
              <a:rect l="l" t="t" r="r" b="b"/>
              <a:pathLst>
                <a:path w="2588" h="3162" extrusionOk="0">
                  <a:moveTo>
                    <a:pt x="1380" y="0"/>
                  </a:moveTo>
                  <a:lnTo>
                    <a:pt x="1122" y="86"/>
                  </a:lnTo>
                  <a:lnTo>
                    <a:pt x="892" y="230"/>
                  </a:lnTo>
                  <a:lnTo>
                    <a:pt x="777" y="316"/>
                  </a:lnTo>
                  <a:lnTo>
                    <a:pt x="691" y="431"/>
                  </a:lnTo>
                  <a:lnTo>
                    <a:pt x="518" y="633"/>
                  </a:lnTo>
                  <a:lnTo>
                    <a:pt x="374" y="834"/>
                  </a:lnTo>
                  <a:lnTo>
                    <a:pt x="259" y="1035"/>
                  </a:lnTo>
                  <a:lnTo>
                    <a:pt x="144" y="1236"/>
                  </a:lnTo>
                  <a:lnTo>
                    <a:pt x="58" y="1495"/>
                  </a:lnTo>
                  <a:lnTo>
                    <a:pt x="30" y="1753"/>
                  </a:lnTo>
                  <a:lnTo>
                    <a:pt x="1" y="1926"/>
                  </a:lnTo>
                  <a:lnTo>
                    <a:pt x="1" y="2098"/>
                  </a:lnTo>
                  <a:lnTo>
                    <a:pt x="30" y="2271"/>
                  </a:lnTo>
                  <a:lnTo>
                    <a:pt x="87" y="2414"/>
                  </a:lnTo>
                  <a:lnTo>
                    <a:pt x="173" y="2587"/>
                  </a:lnTo>
                  <a:lnTo>
                    <a:pt x="259" y="2731"/>
                  </a:lnTo>
                  <a:lnTo>
                    <a:pt x="346" y="2874"/>
                  </a:lnTo>
                  <a:lnTo>
                    <a:pt x="489" y="2961"/>
                  </a:lnTo>
                  <a:lnTo>
                    <a:pt x="633" y="3047"/>
                  </a:lnTo>
                  <a:lnTo>
                    <a:pt x="777" y="3104"/>
                  </a:lnTo>
                  <a:lnTo>
                    <a:pt x="920" y="3162"/>
                  </a:lnTo>
                  <a:lnTo>
                    <a:pt x="1265" y="3162"/>
                  </a:lnTo>
                  <a:lnTo>
                    <a:pt x="1409" y="3104"/>
                  </a:lnTo>
                  <a:lnTo>
                    <a:pt x="1582" y="3047"/>
                  </a:lnTo>
                  <a:lnTo>
                    <a:pt x="1725" y="2961"/>
                  </a:lnTo>
                  <a:lnTo>
                    <a:pt x="1840" y="2874"/>
                  </a:lnTo>
                  <a:lnTo>
                    <a:pt x="1955" y="2759"/>
                  </a:lnTo>
                  <a:lnTo>
                    <a:pt x="2128" y="2587"/>
                  </a:lnTo>
                  <a:lnTo>
                    <a:pt x="2271" y="2414"/>
                  </a:lnTo>
                  <a:lnTo>
                    <a:pt x="2415" y="2185"/>
                  </a:lnTo>
                  <a:lnTo>
                    <a:pt x="2530" y="1926"/>
                  </a:lnTo>
                  <a:lnTo>
                    <a:pt x="2559" y="1782"/>
                  </a:lnTo>
                  <a:lnTo>
                    <a:pt x="2587" y="1638"/>
                  </a:lnTo>
                  <a:lnTo>
                    <a:pt x="2587" y="1495"/>
                  </a:lnTo>
                  <a:lnTo>
                    <a:pt x="2587" y="1351"/>
                  </a:lnTo>
                  <a:lnTo>
                    <a:pt x="2559" y="1294"/>
                  </a:lnTo>
                  <a:lnTo>
                    <a:pt x="2587" y="1064"/>
                  </a:lnTo>
                  <a:lnTo>
                    <a:pt x="2587" y="862"/>
                  </a:lnTo>
                  <a:lnTo>
                    <a:pt x="2501" y="604"/>
                  </a:lnTo>
                  <a:lnTo>
                    <a:pt x="2358" y="374"/>
                  </a:lnTo>
                  <a:lnTo>
                    <a:pt x="2185" y="201"/>
                  </a:lnTo>
                  <a:lnTo>
                    <a:pt x="2156" y="201"/>
                  </a:lnTo>
                  <a:lnTo>
                    <a:pt x="2041" y="115"/>
                  </a:lnTo>
                  <a:lnTo>
                    <a:pt x="1926" y="58"/>
                  </a:lnTo>
                  <a:lnTo>
                    <a:pt x="1783" y="29"/>
                  </a:lnTo>
                  <a:lnTo>
                    <a:pt x="1639" y="0"/>
                  </a:lnTo>
                  <a:close/>
                </a:path>
              </a:pathLst>
            </a:custGeom>
            <a:solidFill>
              <a:srgbClr val="FFFFFF">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3" name="Google Shape;2903;p75"/>
            <p:cNvSpPr/>
            <p:nvPr/>
          </p:nvSpPr>
          <p:spPr>
            <a:xfrm>
              <a:off x="6233550" y="4807925"/>
              <a:ext cx="64700" cy="79050"/>
            </a:xfrm>
            <a:custGeom>
              <a:avLst/>
              <a:gdLst/>
              <a:ahLst/>
              <a:cxnLst/>
              <a:rect l="l" t="t" r="r" b="b"/>
              <a:pathLst>
                <a:path w="2588" h="3162" fill="none" extrusionOk="0">
                  <a:moveTo>
                    <a:pt x="1639" y="0"/>
                  </a:moveTo>
                  <a:lnTo>
                    <a:pt x="1639" y="0"/>
                  </a:lnTo>
                  <a:lnTo>
                    <a:pt x="1380" y="0"/>
                  </a:lnTo>
                  <a:lnTo>
                    <a:pt x="1380" y="0"/>
                  </a:lnTo>
                  <a:lnTo>
                    <a:pt x="1122" y="86"/>
                  </a:lnTo>
                  <a:lnTo>
                    <a:pt x="892" y="230"/>
                  </a:lnTo>
                  <a:lnTo>
                    <a:pt x="892" y="230"/>
                  </a:lnTo>
                  <a:lnTo>
                    <a:pt x="777" y="316"/>
                  </a:lnTo>
                  <a:lnTo>
                    <a:pt x="691" y="431"/>
                  </a:lnTo>
                  <a:lnTo>
                    <a:pt x="518" y="633"/>
                  </a:lnTo>
                  <a:lnTo>
                    <a:pt x="518" y="633"/>
                  </a:lnTo>
                  <a:lnTo>
                    <a:pt x="374" y="834"/>
                  </a:lnTo>
                  <a:lnTo>
                    <a:pt x="374" y="834"/>
                  </a:lnTo>
                  <a:lnTo>
                    <a:pt x="259" y="1035"/>
                  </a:lnTo>
                  <a:lnTo>
                    <a:pt x="144" y="1236"/>
                  </a:lnTo>
                  <a:lnTo>
                    <a:pt x="144" y="1236"/>
                  </a:lnTo>
                  <a:lnTo>
                    <a:pt x="58" y="1495"/>
                  </a:lnTo>
                  <a:lnTo>
                    <a:pt x="30" y="1753"/>
                  </a:lnTo>
                  <a:lnTo>
                    <a:pt x="30" y="1753"/>
                  </a:lnTo>
                  <a:lnTo>
                    <a:pt x="1" y="1926"/>
                  </a:lnTo>
                  <a:lnTo>
                    <a:pt x="1" y="2098"/>
                  </a:lnTo>
                  <a:lnTo>
                    <a:pt x="30" y="2271"/>
                  </a:lnTo>
                  <a:lnTo>
                    <a:pt x="87" y="2414"/>
                  </a:lnTo>
                  <a:lnTo>
                    <a:pt x="87" y="2414"/>
                  </a:lnTo>
                  <a:lnTo>
                    <a:pt x="173" y="2587"/>
                  </a:lnTo>
                  <a:lnTo>
                    <a:pt x="259" y="2731"/>
                  </a:lnTo>
                  <a:lnTo>
                    <a:pt x="346" y="2874"/>
                  </a:lnTo>
                  <a:lnTo>
                    <a:pt x="489" y="2961"/>
                  </a:lnTo>
                  <a:lnTo>
                    <a:pt x="489" y="2961"/>
                  </a:lnTo>
                  <a:lnTo>
                    <a:pt x="633" y="3047"/>
                  </a:lnTo>
                  <a:lnTo>
                    <a:pt x="777" y="3104"/>
                  </a:lnTo>
                  <a:lnTo>
                    <a:pt x="920" y="3162"/>
                  </a:lnTo>
                  <a:lnTo>
                    <a:pt x="1093" y="3162"/>
                  </a:lnTo>
                  <a:lnTo>
                    <a:pt x="1093" y="3162"/>
                  </a:lnTo>
                  <a:lnTo>
                    <a:pt x="1265" y="3162"/>
                  </a:lnTo>
                  <a:lnTo>
                    <a:pt x="1409" y="3104"/>
                  </a:lnTo>
                  <a:lnTo>
                    <a:pt x="1582" y="3047"/>
                  </a:lnTo>
                  <a:lnTo>
                    <a:pt x="1725" y="2961"/>
                  </a:lnTo>
                  <a:lnTo>
                    <a:pt x="1725" y="2961"/>
                  </a:lnTo>
                  <a:lnTo>
                    <a:pt x="1840" y="2874"/>
                  </a:lnTo>
                  <a:lnTo>
                    <a:pt x="1955" y="2759"/>
                  </a:lnTo>
                  <a:lnTo>
                    <a:pt x="1955" y="2759"/>
                  </a:lnTo>
                  <a:lnTo>
                    <a:pt x="2128" y="2587"/>
                  </a:lnTo>
                  <a:lnTo>
                    <a:pt x="2271" y="2414"/>
                  </a:lnTo>
                  <a:lnTo>
                    <a:pt x="2271" y="2414"/>
                  </a:lnTo>
                  <a:lnTo>
                    <a:pt x="2415" y="2185"/>
                  </a:lnTo>
                  <a:lnTo>
                    <a:pt x="2530" y="1926"/>
                  </a:lnTo>
                  <a:lnTo>
                    <a:pt x="2530" y="1926"/>
                  </a:lnTo>
                  <a:lnTo>
                    <a:pt x="2559" y="1782"/>
                  </a:lnTo>
                  <a:lnTo>
                    <a:pt x="2587" y="1638"/>
                  </a:lnTo>
                  <a:lnTo>
                    <a:pt x="2587" y="1495"/>
                  </a:lnTo>
                  <a:lnTo>
                    <a:pt x="2587" y="1351"/>
                  </a:lnTo>
                  <a:lnTo>
                    <a:pt x="2559" y="1294"/>
                  </a:lnTo>
                  <a:lnTo>
                    <a:pt x="2559" y="1294"/>
                  </a:lnTo>
                  <a:lnTo>
                    <a:pt x="2587" y="1064"/>
                  </a:lnTo>
                  <a:lnTo>
                    <a:pt x="2587" y="862"/>
                  </a:lnTo>
                  <a:lnTo>
                    <a:pt x="2587" y="862"/>
                  </a:lnTo>
                  <a:lnTo>
                    <a:pt x="2501" y="604"/>
                  </a:lnTo>
                  <a:lnTo>
                    <a:pt x="2501" y="604"/>
                  </a:lnTo>
                  <a:lnTo>
                    <a:pt x="2358" y="374"/>
                  </a:lnTo>
                  <a:lnTo>
                    <a:pt x="2185" y="201"/>
                  </a:lnTo>
                  <a:lnTo>
                    <a:pt x="2156" y="201"/>
                  </a:lnTo>
                  <a:lnTo>
                    <a:pt x="2156" y="201"/>
                  </a:lnTo>
                  <a:lnTo>
                    <a:pt x="2041" y="115"/>
                  </a:lnTo>
                  <a:lnTo>
                    <a:pt x="1926" y="58"/>
                  </a:lnTo>
                  <a:lnTo>
                    <a:pt x="1783" y="29"/>
                  </a:lnTo>
                  <a:lnTo>
                    <a:pt x="1639" y="0"/>
                  </a:lnTo>
                </a:path>
              </a:pathLst>
            </a:custGeom>
            <a:solidFill>
              <a:srgbClr val="FFFFFF">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4" name="Google Shape;2904;p75"/>
            <p:cNvSpPr/>
            <p:nvPr/>
          </p:nvSpPr>
          <p:spPr>
            <a:xfrm>
              <a:off x="6304700" y="4913550"/>
              <a:ext cx="68275" cy="91975"/>
            </a:xfrm>
            <a:custGeom>
              <a:avLst/>
              <a:gdLst/>
              <a:ahLst/>
              <a:cxnLst/>
              <a:rect l="l" t="t" r="r" b="b"/>
              <a:pathLst>
                <a:path w="2731" h="3679" extrusionOk="0">
                  <a:moveTo>
                    <a:pt x="1265" y="0"/>
                  </a:moveTo>
                  <a:lnTo>
                    <a:pt x="1092" y="58"/>
                  </a:lnTo>
                  <a:lnTo>
                    <a:pt x="949" y="144"/>
                  </a:lnTo>
                  <a:lnTo>
                    <a:pt x="834" y="259"/>
                  </a:lnTo>
                  <a:lnTo>
                    <a:pt x="747" y="374"/>
                  </a:lnTo>
                  <a:lnTo>
                    <a:pt x="690" y="517"/>
                  </a:lnTo>
                  <a:lnTo>
                    <a:pt x="517" y="891"/>
                  </a:lnTo>
                  <a:lnTo>
                    <a:pt x="374" y="1293"/>
                  </a:lnTo>
                  <a:lnTo>
                    <a:pt x="115" y="2041"/>
                  </a:lnTo>
                  <a:lnTo>
                    <a:pt x="86" y="2156"/>
                  </a:lnTo>
                  <a:lnTo>
                    <a:pt x="29" y="2472"/>
                  </a:lnTo>
                  <a:lnTo>
                    <a:pt x="0" y="2616"/>
                  </a:lnTo>
                  <a:lnTo>
                    <a:pt x="29" y="2759"/>
                  </a:lnTo>
                  <a:lnTo>
                    <a:pt x="58" y="2932"/>
                  </a:lnTo>
                  <a:lnTo>
                    <a:pt x="115" y="3075"/>
                  </a:lnTo>
                  <a:lnTo>
                    <a:pt x="173" y="3190"/>
                  </a:lnTo>
                  <a:lnTo>
                    <a:pt x="259" y="3305"/>
                  </a:lnTo>
                  <a:lnTo>
                    <a:pt x="460" y="3478"/>
                  </a:lnTo>
                  <a:lnTo>
                    <a:pt x="661" y="3621"/>
                  </a:lnTo>
                  <a:lnTo>
                    <a:pt x="977" y="3679"/>
                  </a:lnTo>
                  <a:lnTo>
                    <a:pt x="1064" y="3679"/>
                  </a:lnTo>
                  <a:lnTo>
                    <a:pt x="1293" y="3650"/>
                  </a:lnTo>
                  <a:lnTo>
                    <a:pt x="1523" y="3564"/>
                  </a:lnTo>
                  <a:lnTo>
                    <a:pt x="1667" y="3478"/>
                  </a:lnTo>
                  <a:lnTo>
                    <a:pt x="1782" y="3363"/>
                  </a:lnTo>
                  <a:lnTo>
                    <a:pt x="1983" y="3162"/>
                  </a:lnTo>
                  <a:lnTo>
                    <a:pt x="2098" y="2960"/>
                  </a:lnTo>
                  <a:lnTo>
                    <a:pt x="2328" y="2587"/>
                  </a:lnTo>
                  <a:lnTo>
                    <a:pt x="2529" y="2242"/>
                  </a:lnTo>
                  <a:lnTo>
                    <a:pt x="2616" y="2127"/>
                  </a:lnTo>
                  <a:lnTo>
                    <a:pt x="2644" y="2012"/>
                  </a:lnTo>
                  <a:lnTo>
                    <a:pt x="2702" y="1868"/>
                  </a:lnTo>
                  <a:lnTo>
                    <a:pt x="2730" y="1725"/>
                  </a:lnTo>
                  <a:lnTo>
                    <a:pt x="2730" y="1610"/>
                  </a:lnTo>
                  <a:lnTo>
                    <a:pt x="2702" y="1466"/>
                  </a:lnTo>
                  <a:lnTo>
                    <a:pt x="2673" y="1322"/>
                  </a:lnTo>
                  <a:lnTo>
                    <a:pt x="2616" y="1207"/>
                  </a:lnTo>
                  <a:lnTo>
                    <a:pt x="2558" y="1092"/>
                  </a:lnTo>
                  <a:lnTo>
                    <a:pt x="2472" y="977"/>
                  </a:lnTo>
                  <a:lnTo>
                    <a:pt x="2386" y="891"/>
                  </a:lnTo>
                  <a:lnTo>
                    <a:pt x="2271" y="805"/>
                  </a:lnTo>
                  <a:lnTo>
                    <a:pt x="2242" y="690"/>
                  </a:lnTo>
                  <a:lnTo>
                    <a:pt x="2184" y="460"/>
                  </a:lnTo>
                  <a:lnTo>
                    <a:pt x="2069" y="288"/>
                  </a:lnTo>
                  <a:lnTo>
                    <a:pt x="1926" y="144"/>
                  </a:lnTo>
                  <a:lnTo>
                    <a:pt x="1725" y="58"/>
                  </a:lnTo>
                  <a:lnTo>
                    <a:pt x="1523" y="0"/>
                  </a:lnTo>
                  <a:close/>
                </a:path>
              </a:pathLst>
            </a:custGeom>
            <a:solidFill>
              <a:srgbClr val="FFFFFF">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5" name="Google Shape;2905;p75"/>
            <p:cNvSpPr/>
            <p:nvPr/>
          </p:nvSpPr>
          <p:spPr>
            <a:xfrm>
              <a:off x="6304700" y="4913550"/>
              <a:ext cx="68275" cy="91975"/>
            </a:xfrm>
            <a:custGeom>
              <a:avLst/>
              <a:gdLst/>
              <a:ahLst/>
              <a:cxnLst/>
              <a:rect l="l" t="t" r="r" b="b"/>
              <a:pathLst>
                <a:path w="2731" h="3679" fill="none" extrusionOk="0">
                  <a:moveTo>
                    <a:pt x="1437" y="0"/>
                  </a:moveTo>
                  <a:lnTo>
                    <a:pt x="1437" y="0"/>
                  </a:lnTo>
                  <a:lnTo>
                    <a:pt x="1265" y="0"/>
                  </a:lnTo>
                  <a:lnTo>
                    <a:pt x="1092" y="58"/>
                  </a:lnTo>
                  <a:lnTo>
                    <a:pt x="1092" y="58"/>
                  </a:lnTo>
                  <a:lnTo>
                    <a:pt x="949" y="144"/>
                  </a:lnTo>
                  <a:lnTo>
                    <a:pt x="834" y="259"/>
                  </a:lnTo>
                  <a:lnTo>
                    <a:pt x="747" y="374"/>
                  </a:lnTo>
                  <a:lnTo>
                    <a:pt x="690" y="517"/>
                  </a:lnTo>
                  <a:lnTo>
                    <a:pt x="690" y="517"/>
                  </a:lnTo>
                  <a:lnTo>
                    <a:pt x="517" y="891"/>
                  </a:lnTo>
                  <a:lnTo>
                    <a:pt x="374" y="1293"/>
                  </a:lnTo>
                  <a:lnTo>
                    <a:pt x="374" y="1293"/>
                  </a:lnTo>
                  <a:lnTo>
                    <a:pt x="115" y="2041"/>
                  </a:lnTo>
                  <a:lnTo>
                    <a:pt x="86" y="2156"/>
                  </a:lnTo>
                  <a:lnTo>
                    <a:pt x="86" y="2156"/>
                  </a:lnTo>
                  <a:lnTo>
                    <a:pt x="29" y="2472"/>
                  </a:lnTo>
                  <a:lnTo>
                    <a:pt x="0" y="2616"/>
                  </a:lnTo>
                  <a:lnTo>
                    <a:pt x="29" y="2759"/>
                  </a:lnTo>
                  <a:lnTo>
                    <a:pt x="29" y="2759"/>
                  </a:lnTo>
                  <a:lnTo>
                    <a:pt x="58" y="2932"/>
                  </a:lnTo>
                  <a:lnTo>
                    <a:pt x="115" y="3075"/>
                  </a:lnTo>
                  <a:lnTo>
                    <a:pt x="173" y="3190"/>
                  </a:lnTo>
                  <a:lnTo>
                    <a:pt x="259" y="3305"/>
                  </a:lnTo>
                  <a:lnTo>
                    <a:pt x="259" y="3305"/>
                  </a:lnTo>
                  <a:lnTo>
                    <a:pt x="460" y="3478"/>
                  </a:lnTo>
                  <a:lnTo>
                    <a:pt x="661" y="3621"/>
                  </a:lnTo>
                  <a:lnTo>
                    <a:pt x="661" y="3621"/>
                  </a:lnTo>
                  <a:lnTo>
                    <a:pt x="977" y="3679"/>
                  </a:lnTo>
                  <a:lnTo>
                    <a:pt x="977" y="3679"/>
                  </a:lnTo>
                  <a:lnTo>
                    <a:pt x="1064" y="3679"/>
                  </a:lnTo>
                  <a:lnTo>
                    <a:pt x="1064" y="3679"/>
                  </a:lnTo>
                  <a:lnTo>
                    <a:pt x="1293" y="3650"/>
                  </a:lnTo>
                  <a:lnTo>
                    <a:pt x="1523" y="3564"/>
                  </a:lnTo>
                  <a:lnTo>
                    <a:pt x="1523" y="3564"/>
                  </a:lnTo>
                  <a:lnTo>
                    <a:pt x="1667" y="3478"/>
                  </a:lnTo>
                  <a:lnTo>
                    <a:pt x="1782" y="3363"/>
                  </a:lnTo>
                  <a:lnTo>
                    <a:pt x="1782" y="3363"/>
                  </a:lnTo>
                  <a:lnTo>
                    <a:pt x="1983" y="3162"/>
                  </a:lnTo>
                  <a:lnTo>
                    <a:pt x="1983" y="3162"/>
                  </a:lnTo>
                  <a:lnTo>
                    <a:pt x="2098" y="2960"/>
                  </a:lnTo>
                  <a:lnTo>
                    <a:pt x="2098" y="2960"/>
                  </a:lnTo>
                  <a:lnTo>
                    <a:pt x="2328" y="2587"/>
                  </a:lnTo>
                  <a:lnTo>
                    <a:pt x="2529" y="2242"/>
                  </a:lnTo>
                  <a:lnTo>
                    <a:pt x="2529" y="2242"/>
                  </a:lnTo>
                  <a:lnTo>
                    <a:pt x="2616" y="2127"/>
                  </a:lnTo>
                  <a:lnTo>
                    <a:pt x="2644" y="2012"/>
                  </a:lnTo>
                  <a:lnTo>
                    <a:pt x="2702" y="1868"/>
                  </a:lnTo>
                  <a:lnTo>
                    <a:pt x="2730" y="1725"/>
                  </a:lnTo>
                  <a:lnTo>
                    <a:pt x="2730" y="1610"/>
                  </a:lnTo>
                  <a:lnTo>
                    <a:pt x="2702" y="1466"/>
                  </a:lnTo>
                  <a:lnTo>
                    <a:pt x="2673" y="1322"/>
                  </a:lnTo>
                  <a:lnTo>
                    <a:pt x="2616" y="1207"/>
                  </a:lnTo>
                  <a:lnTo>
                    <a:pt x="2616" y="1207"/>
                  </a:lnTo>
                  <a:lnTo>
                    <a:pt x="2558" y="1092"/>
                  </a:lnTo>
                  <a:lnTo>
                    <a:pt x="2472" y="977"/>
                  </a:lnTo>
                  <a:lnTo>
                    <a:pt x="2386" y="891"/>
                  </a:lnTo>
                  <a:lnTo>
                    <a:pt x="2271" y="805"/>
                  </a:lnTo>
                  <a:lnTo>
                    <a:pt x="2242" y="690"/>
                  </a:lnTo>
                  <a:lnTo>
                    <a:pt x="2242" y="690"/>
                  </a:lnTo>
                  <a:lnTo>
                    <a:pt x="2184" y="460"/>
                  </a:lnTo>
                  <a:lnTo>
                    <a:pt x="2069" y="288"/>
                  </a:lnTo>
                  <a:lnTo>
                    <a:pt x="2069" y="288"/>
                  </a:lnTo>
                  <a:lnTo>
                    <a:pt x="1926" y="144"/>
                  </a:lnTo>
                  <a:lnTo>
                    <a:pt x="1926" y="144"/>
                  </a:lnTo>
                  <a:lnTo>
                    <a:pt x="1725" y="58"/>
                  </a:lnTo>
                  <a:lnTo>
                    <a:pt x="1523" y="0"/>
                  </a:lnTo>
                  <a:lnTo>
                    <a:pt x="1495" y="0"/>
                  </a:lnTo>
                  <a:lnTo>
                    <a:pt x="1495" y="0"/>
                  </a:lnTo>
                  <a:lnTo>
                    <a:pt x="1437" y="0"/>
                  </a:lnTo>
                </a:path>
              </a:pathLst>
            </a:custGeom>
            <a:solidFill>
              <a:srgbClr val="FFFFFF">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6" name="Google Shape;2906;p75"/>
            <p:cNvSpPr/>
            <p:nvPr/>
          </p:nvSpPr>
          <p:spPr>
            <a:xfrm>
              <a:off x="6193325" y="5081675"/>
              <a:ext cx="56075" cy="66850"/>
            </a:xfrm>
            <a:custGeom>
              <a:avLst/>
              <a:gdLst/>
              <a:ahLst/>
              <a:cxnLst/>
              <a:rect l="l" t="t" r="r" b="b"/>
              <a:pathLst>
                <a:path w="2243" h="2674" extrusionOk="0">
                  <a:moveTo>
                    <a:pt x="1294" y="1"/>
                  </a:moveTo>
                  <a:lnTo>
                    <a:pt x="1150" y="29"/>
                  </a:lnTo>
                  <a:lnTo>
                    <a:pt x="1035" y="29"/>
                  </a:lnTo>
                  <a:lnTo>
                    <a:pt x="949" y="58"/>
                  </a:lnTo>
                  <a:lnTo>
                    <a:pt x="748" y="173"/>
                  </a:lnTo>
                  <a:lnTo>
                    <a:pt x="575" y="345"/>
                  </a:lnTo>
                  <a:lnTo>
                    <a:pt x="403" y="489"/>
                  </a:lnTo>
                  <a:lnTo>
                    <a:pt x="288" y="690"/>
                  </a:lnTo>
                  <a:lnTo>
                    <a:pt x="173" y="891"/>
                  </a:lnTo>
                  <a:lnTo>
                    <a:pt x="87" y="1093"/>
                  </a:lnTo>
                  <a:lnTo>
                    <a:pt x="0" y="1438"/>
                  </a:lnTo>
                  <a:lnTo>
                    <a:pt x="0" y="1610"/>
                  </a:lnTo>
                  <a:lnTo>
                    <a:pt x="0" y="1782"/>
                  </a:lnTo>
                  <a:lnTo>
                    <a:pt x="58" y="1926"/>
                  </a:lnTo>
                  <a:lnTo>
                    <a:pt x="115" y="2099"/>
                  </a:lnTo>
                  <a:lnTo>
                    <a:pt x="259" y="2300"/>
                  </a:lnTo>
                  <a:lnTo>
                    <a:pt x="431" y="2472"/>
                  </a:lnTo>
                  <a:lnTo>
                    <a:pt x="575" y="2558"/>
                  </a:lnTo>
                  <a:lnTo>
                    <a:pt x="719" y="2616"/>
                  </a:lnTo>
                  <a:lnTo>
                    <a:pt x="863" y="2645"/>
                  </a:lnTo>
                  <a:lnTo>
                    <a:pt x="1035" y="2673"/>
                  </a:lnTo>
                  <a:lnTo>
                    <a:pt x="1207" y="2645"/>
                  </a:lnTo>
                  <a:lnTo>
                    <a:pt x="1351" y="2616"/>
                  </a:lnTo>
                  <a:lnTo>
                    <a:pt x="1495" y="2558"/>
                  </a:lnTo>
                  <a:lnTo>
                    <a:pt x="1639" y="2472"/>
                  </a:lnTo>
                  <a:lnTo>
                    <a:pt x="1753" y="2357"/>
                  </a:lnTo>
                  <a:lnTo>
                    <a:pt x="1840" y="2242"/>
                  </a:lnTo>
                  <a:lnTo>
                    <a:pt x="1926" y="2099"/>
                  </a:lnTo>
                  <a:lnTo>
                    <a:pt x="1983" y="1955"/>
                  </a:lnTo>
                  <a:lnTo>
                    <a:pt x="2012" y="1811"/>
                  </a:lnTo>
                  <a:lnTo>
                    <a:pt x="2098" y="1610"/>
                  </a:lnTo>
                  <a:lnTo>
                    <a:pt x="2156" y="1438"/>
                  </a:lnTo>
                  <a:lnTo>
                    <a:pt x="2185" y="1351"/>
                  </a:lnTo>
                  <a:lnTo>
                    <a:pt x="2213" y="1179"/>
                  </a:lnTo>
                  <a:lnTo>
                    <a:pt x="2242" y="1064"/>
                  </a:lnTo>
                  <a:lnTo>
                    <a:pt x="2242" y="920"/>
                  </a:lnTo>
                  <a:lnTo>
                    <a:pt x="2242" y="777"/>
                  </a:lnTo>
                  <a:lnTo>
                    <a:pt x="2185" y="604"/>
                  </a:lnTo>
                  <a:lnTo>
                    <a:pt x="2098" y="432"/>
                  </a:lnTo>
                  <a:lnTo>
                    <a:pt x="1983" y="288"/>
                  </a:lnTo>
                  <a:lnTo>
                    <a:pt x="1868" y="173"/>
                  </a:lnTo>
                  <a:lnTo>
                    <a:pt x="1753" y="115"/>
                  </a:lnTo>
                  <a:lnTo>
                    <a:pt x="1639" y="58"/>
                  </a:lnTo>
                  <a:lnTo>
                    <a:pt x="1409" y="1"/>
                  </a:lnTo>
                  <a:close/>
                </a:path>
              </a:pathLst>
            </a:custGeom>
            <a:solidFill>
              <a:srgbClr val="FFFFFF">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7" name="Google Shape;2907;p75"/>
            <p:cNvSpPr/>
            <p:nvPr/>
          </p:nvSpPr>
          <p:spPr>
            <a:xfrm>
              <a:off x="6193325" y="5081675"/>
              <a:ext cx="56075" cy="66850"/>
            </a:xfrm>
            <a:custGeom>
              <a:avLst/>
              <a:gdLst/>
              <a:ahLst/>
              <a:cxnLst/>
              <a:rect l="l" t="t" r="r" b="b"/>
              <a:pathLst>
                <a:path w="2243" h="2674" fill="none" extrusionOk="0">
                  <a:moveTo>
                    <a:pt x="1294" y="1"/>
                  </a:moveTo>
                  <a:lnTo>
                    <a:pt x="1294" y="1"/>
                  </a:lnTo>
                  <a:lnTo>
                    <a:pt x="1150" y="29"/>
                  </a:lnTo>
                  <a:lnTo>
                    <a:pt x="1150" y="29"/>
                  </a:lnTo>
                  <a:lnTo>
                    <a:pt x="1035" y="29"/>
                  </a:lnTo>
                  <a:lnTo>
                    <a:pt x="949" y="58"/>
                  </a:lnTo>
                  <a:lnTo>
                    <a:pt x="748" y="173"/>
                  </a:lnTo>
                  <a:lnTo>
                    <a:pt x="575" y="345"/>
                  </a:lnTo>
                  <a:lnTo>
                    <a:pt x="403" y="489"/>
                  </a:lnTo>
                  <a:lnTo>
                    <a:pt x="403" y="489"/>
                  </a:lnTo>
                  <a:lnTo>
                    <a:pt x="288" y="690"/>
                  </a:lnTo>
                  <a:lnTo>
                    <a:pt x="173" y="891"/>
                  </a:lnTo>
                  <a:lnTo>
                    <a:pt x="173" y="891"/>
                  </a:lnTo>
                  <a:lnTo>
                    <a:pt x="87" y="1093"/>
                  </a:lnTo>
                  <a:lnTo>
                    <a:pt x="87" y="1093"/>
                  </a:lnTo>
                  <a:lnTo>
                    <a:pt x="0" y="1438"/>
                  </a:lnTo>
                  <a:lnTo>
                    <a:pt x="0" y="1438"/>
                  </a:lnTo>
                  <a:lnTo>
                    <a:pt x="0" y="1610"/>
                  </a:lnTo>
                  <a:lnTo>
                    <a:pt x="0" y="1782"/>
                  </a:lnTo>
                  <a:lnTo>
                    <a:pt x="58" y="1926"/>
                  </a:lnTo>
                  <a:lnTo>
                    <a:pt x="115" y="2099"/>
                  </a:lnTo>
                  <a:lnTo>
                    <a:pt x="115" y="2099"/>
                  </a:lnTo>
                  <a:lnTo>
                    <a:pt x="259" y="2300"/>
                  </a:lnTo>
                  <a:lnTo>
                    <a:pt x="431" y="2472"/>
                  </a:lnTo>
                  <a:lnTo>
                    <a:pt x="431" y="2472"/>
                  </a:lnTo>
                  <a:lnTo>
                    <a:pt x="575" y="2558"/>
                  </a:lnTo>
                  <a:lnTo>
                    <a:pt x="719" y="2616"/>
                  </a:lnTo>
                  <a:lnTo>
                    <a:pt x="863" y="2645"/>
                  </a:lnTo>
                  <a:lnTo>
                    <a:pt x="1035" y="2673"/>
                  </a:lnTo>
                  <a:lnTo>
                    <a:pt x="1035" y="2673"/>
                  </a:lnTo>
                  <a:lnTo>
                    <a:pt x="1207" y="2645"/>
                  </a:lnTo>
                  <a:lnTo>
                    <a:pt x="1207" y="2645"/>
                  </a:lnTo>
                  <a:lnTo>
                    <a:pt x="1351" y="2616"/>
                  </a:lnTo>
                  <a:lnTo>
                    <a:pt x="1495" y="2558"/>
                  </a:lnTo>
                  <a:lnTo>
                    <a:pt x="1639" y="2472"/>
                  </a:lnTo>
                  <a:lnTo>
                    <a:pt x="1753" y="2357"/>
                  </a:lnTo>
                  <a:lnTo>
                    <a:pt x="1840" y="2242"/>
                  </a:lnTo>
                  <a:lnTo>
                    <a:pt x="1926" y="2099"/>
                  </a:lnTo>
                  <a:lnTo>
                    <a:pt x="1983" y="1955"/>
                  </a:lnTo>
                  <a:lnTo>
                    <a:pt x="2012" y="1811"/>
                  </a:lnTo>
                  <a:lnTo>
                    <a:pt x="2012" y="1811"/>
                  </a:lnTo>
                  <a:lnTo>
                    <a:pt x="2098" y="1610"/>
                  </a:lnTo>
                  <a:lnTo>
                    <a:pt x="2098" y="1610"/>
                  </a:lnTo>
                  <a:lnTo>
                    <a:pt x="2156" y="1438"/>
                  </a:lnTo>
                  <a:lnTo>
                    <a:pt x="2185" y="1351"/>
                  </a:lnTo>
                  <a:lnTo>
                    <a:pt x="2185" y="1351"/>
                  </a:lnTo>
                  <a:lnTo>
                    <a:pt x="2213" y="1179"/>
                  </a:lnTo>
                  <a:lnTo>
                    <a:pt x="2242" y="1064"/>
                  </a:lnTo>
                  <a:lnTo>
                    <a:pt x="2242" y="1064"/>
                  </a:lnTo>
                  <a:lnTo>
                    <a:pt x="2242" y="920"/>
                  </a:lnTo>
                  <a:lnTo>
                    <a:pt x="2242" y="777"/>
                  </a:lnTo>
                  <a:lnTo>
                    <a:pt x="2242" y="777"/>
                  </a:lnTo>
                  <a:lnTo>
                    <a:pt x="2185" y="604"/>
                  </a:lnTo>
                  <a:lnTo>
                    <a:pt x="2098" y="432"/>
                  </a:lnTo>
                  <a:lnTo>
                    <a:pt x="1983" y="288"/>
                  </a:lnTo>
                  <a:lnTo>
                    <a:pt x="1868" y="173"/>
                  </a:lnTo>
                  <a:lnTo>
                    <a:pt x="1868" y="173"/>
                  </a:lnTo>
                  <a:lnTo>
                    <a:pt x="1753" y="115"/>
                  </a:lnTo>
                  <a:lnTo>
                    <a:pt x="1639" y="58"/>
                  </a:lnTo>
                  <a:lnTo>
                    <a:pt x="1409" y="1"/>
                  </a:lnTo>
                  <a:lnTo>
                    <a:pt x="1409" y="1"/>
                  </a:lnTo>
                  <a:lnTo>
                    <a:pt x="1294" y="1"/>
                  </a:lnTo>
                </a:path>
              </a:pathLst>
            </a:custGeom>
            <a:solidFill>
              <a:srgbClr val="FFFFFF">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8" name="Google Shape;2908;p75"/>
            <p:cNvSpPr/>
            <p:nvPr/>
          </p:nvSpPr>
          <p:spPr>
            <a:xfrm>
              <a:off x="6129375" y="4755475"/>
              <a:ext cx="76900" cy="112100"/>
            </a:xfrm>
            <a:custGeom>
              <a:avLst/>
              <a:gdLst/>
              <a:ahLst/>
              <a:cxnLst/>
              <a:rect l="l" t="t" r="r" b="b"/>
              <a:pathLst>
                <a:path w="3076" h="4484" extrusionOk="0">
                  <a:moveTo>
                    <a:pt x="1955" y="0"/>
                  </a:moveTo>
                  <a:lnTo>
                    <a:pt x="1725" y="29"/>
                  </a:lnTo>
                  <a:lnTo>
                    <a:pt x="1495" y="115"/>
                  </a:lnTo>
                  <a:lnTo>
                    <a:pt x="1265" y="259"/>
                  </a:lnTo>
                  <a:lnTo>
                    <a:pt x="1150" y="374"/>
                  </a:lnTo>
                  <a:lnTo>
                    <a:pt x="1064" y="460"/>
                  </a:lnTo>
                  <a:lnTo>
                    <a:pt x="978" y="604"/>
                  </a:lnTo>
                  <a:lnTo>
                    <a:pt x="920" y="719"/>
                  </a:lnTo>
                  <a:lnTo>
                    <a:pt x="719" y="1236"/>
                  </a:lnTo>
                  <a:lnTo>
                    <a:pt x="546" y="1523"/>
                  </a:lnTo>
                  <a:lnTo>
                    <a:pt x="374" y="1897"/>
                  </a:lnTo>
                  <a:lnTo>
                    <a:pt x="317" y="2069"/>
                  </a:lnTo>
                  <a:lnTo>
                    <a:pt x="259" y="2242"/>
                  </a:lnTo>
                  <a:lnTo>
                    <a:pt x="202" y="2472"/>
                  </a:lnTo>
                  <a:lnTo>
                    <a:pt x="173" y="2673"/>
                  </a:lnTo>
                  <a:lnTo>
                    <a:pt x="58" y="2989"/>
                  </a:lnTo>
                  <a:lnTo>
                    <a:pt x="0" y="3219"/>
                  </a:lnTo>
                  <a:lnTo>
                    <a:pt x="0" y="3420"/>
                  </a:lnTo>
                  <a:lnTo>
                    <a:pt x="29" y="3650"/>
                  </a:lnTo>
                  <a:lnTo>
                    <a:pt x="87" y="3851"/>
                  </a:lnTo>
                  <a:lnTo>
                    <a:pt x="202" y="4024"/>
                  </a:lnTo>
                  <a:lnTo>
                    <a:pt x="345" y="4196"/>
                  </a:lnTo>
                  <a:lnTo>
                    <a:pt x="518" y="4340"/>
                  </a:lnTo>
                  <a:lnTo>
                    <a:pt x="719" y="4426"/>
                  </a:lnTo>
                  <a:lnTo>
                    <a:pt x="891" y="4484"/>
                  </a:lnTo>
                  <a:lnTo>
                    <a:pt x="1265" y="4484"/>
                  </a:lnTo>
                  <a:lnTo>
                    <a:pt x="1409" y="4455"/>
                  </a:lnTo>
                  <a:lnTo>
                    <a:pt x="1581" y="4397"/>
                  </a:lnTo>
                  <a:lnTo>
                    <a:pt x="1725" y="4311"/>
                  </a:lnTo>
                  <a:lnTo>
                    <a:pt x="1840" y="4196"/>
                  </a:lnTo>
                  <a:lnTo>
                    <a:pt x="1955" y="4081"/>
                  </a:lnTo>
                  <a:lnTo>
                    <a:pt x="2070" y="3938"/>
                  </a:lnTo>
                  <a:lnTo>
                    <a:pt x="2127" y="3794"/>
                  </a:lnTo>
                  <a:lnTo>
                    <a:pt x="2443" y="2932"/>
                  </a:lnTo>
                  <a:lnTo>
                    <a:pt x="2673" y="2529"/>
                  </a:lnTo>
                  <a:lnTo>
                    <a:pt x="2788" y="2299"/>
                  </a:lnTo>
                  <a:lnTo>
                    <a:pt x="2846" y="2156"/>
                  </a:lnTo>
                  <a:lnTo>
                    <a:pt x="2874" y="1983"/>
                  </a:lnTo>
                  <a:lnTo>
                    <a:pt x="2874" y="1840"/>
                  </a:lnTo>
                  <a:lnTo>
                    <a:pt x="2903" y="1753"/>
                  </a:lnTo>
                  <a:lnTo>
                    <a:pt x="2989" y="1610"/>
                  </a:lnTo>
                  <a:lnTo>
                    <a:pt x="3047" y="1437"/>
                  </a:lnTo>
                  <a:lnTo>
                    <a:pt x="3076" y="1265"/>
                  </a:lnTo>
                  <a:lnTo>
                    <a:pt x="3076" y="1092"/>
                  </a:lnTo>
                  <a:lnTo>
                    <a:pt x="3076" y="920"/>
                  </a:lnTo>
                  <a:lnTo>
                    <a:pt x="3018" y="747"/>
                  </a:lnTo>
                  <a:lnTo>
                    <a:pt x="2961" y="575"/>
                  </a:lnTo>
                  <a:lnTo>
                    <a:pt x="2846" y="431"/>
                  </a:lnTo>
                  <a:lnTo>
                    <a:pt x="2731" y="288"/>
                  </a:lnTo>
                  <a:lnTo>
                    <a:pt x="2587" y="201"/>
                  </a:lnTo>
                  <a:lnTo>
                    <a:pt x="2415" y="115"/>
                  </a:lnTo>
                  <a:lnTo>
                    <a:pt x="2242" y="29"/>
                  </a:lnTo>
                  <a:lnTo>
                    <a:pt x="2070" y="0"/>
                  </a:lnTo>
                  <a:close/>
                </a:path>
              </a:pathLst>
            </a:custGeom>
            <a:solidFill>
              <a:srgbClr val="FFFFFF">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9" name="Google Shape;2909;p75"/>
            <p:cNvSpPr/>
            <p:nvPr/>
          </p:nvSpPr>
          <p:spPr>
            <a:xfrm>
              <a:off x="6129375" y="4755475"/>
              <a:ext cx="76900" cy="112100"/>
            </a:xfrm>
            <a:custGeom>
              <a:avLst/>
              <a:gdLst/>
              <a:ahLst/>
              <a:cxnLst/>
              <a:rect l="l" t="t" r="r" b="b"/>
              <a:pathLst>
                <a:path w="3076" h="4484" fill="none" extrusionOk="0">
                  <a:moveTo>
                    <a:pt x="1955" y="0"/>
                  </a:moveTo>
                  <a:lnTo>
                    <a:pt x="1955" y="0"/>
                  </a:lnTo>
                  <a:lnTo>
                    <a:pt x="1725" y="29"/>
                  </a:lnTo>
                  <a:lnTo>
                    <a:pt x="1495" y="115"/>
                  </a:lnTo>
                  <a:lnTo>
                    <a:pt x="1495" y="115"/>
                  </a:lnTo>
                  <a:lnTo>
                    <a:pt x="1265" y="259"/>
                  </a:lnTo>
                  <a:lnTo>
                    <a:pt x="1265" y="259"/>
                  </a:lnTo>
                  <a:lnTo>
                    <a:pt x="1150" y="374"/>
                  </a:lnTo>
                  <a:lnTo>
                    <a:pt x="1064" y="460"/>
                  </a:lnTo>
                  <a:lnTo>
                    <a:pt x="978" y="604"/>
                  </a:lnTo>
                  <a:lnTo>
                    <a:pt x="920" y="719"/>
                  </a:lnTo>
                  <a:lnTo>
                    <a:pt x="920" y="719"/>
                  </a:lnTo>
                  <a:lnTo>
                    <a:pt x="719" y="1236"/>
                  </a:lnTo>
                  <a:lnTo>
                    <a:pt x="719" y="1236"/>
                  </a:lnTo>
                  <a:lnTo>
                    <a:pt x="546" y="1523"/>
                  </a:lnTo>
                  <a:lnTo>
                    <a:pt x="546" y="1523"/>
                  </a:lnTo>
                  <a:lnTo>
                    <a:pt x="374" y="1897"/>
                  </a:lnTo>
                  <a:lnTo>
                    <a:pt x="317" y="2069"/>
                  </a:lnTo>
                  <a:lnTo>
                    <a:pt x="259" y="2242"/>
                  </a:lnTo>
                  <a:lnTo>
                    <a:pt x="259" y="2242"/>
                  </a:lnTo>
                  <a:lnTo>
                    <a:pt x="202" y="2472"/>
                  </a:lnTo>
                  <a:lnTo>
                    <a:pt x="173" y="2673"/>
                  </a:lnTo>
                  <a:lnTo>
                    <a:pt x="173" y="2673"/>
                  </a:lnTo>
                  <a:lnTo>
                    <a:pt x="58" y="2989"/>
                  </a:lnTo>
                  <a:lnTo>
                    <a:pt x="58" y="2989"/>
                  </a:lnTo>
                  <a:lnTo>
                    <a:pt x="0" y="3219"/>
                  </a:lnTo>
                  <a:lnTo>
                    <a:pt x="0" y="3420"/>
                  </a:lnTo>
                  <a:lnTo>
                    <a:pt x="29" y="3650"/>
                  </a:lnTo>
                  <a:lnTo>
                    <a:pt x="87" y="3851"/>
                  </a:lnTo>
                  <a:lnTo>
                    <a:pt x="202" y="4024"/>
                  </a:lnTo>
                  <a:lnTo>
                    <a:pt x="345" y="4196"/>
                  </a:lnTo>
                  <a:lnTo>
                    <a:pt x="518" y="4340"/>
                  </a:lnTo>
                  <a:lnTo>
                    <a:pt x="719" y="4426"/>
                  </a:lnTo>
                  <a:lnTo>
                    <a:pt x="719" y="4426"/>
                  </a:lnTo>
                  <a:lnTo>
                    <a:pt x="891" y="4484"/>
                  </a:lnTo>
                  <a:lnTo>
                    <a:pt x="1093" y="4484"/>
                  </a:lnTo>
                  <a:lnTo>
                    <a:pt x="1093" y="4484"/>
                  </a:lnTo>
                  <a:lnTo>
                    <a:pt x="1265" y="4484"/>
                  </a:lnTo>
                  <a:lnTo>
                    <a:pt x="1409" y="4455"/>
                  </a:lnTo>
                  <a:lnTo>
                    <a:pt x="1581" y="4397"/>
                  </a:lnTo>
                  <a:lnTo>
                    <a:pt x="1725" y="4311"/>
                  </a:lnTo>
                  <a:lnTo>
                    <a:pt x="1840" y="4196"/>
                  </a:lnTo>
                  <a:lnTo>
                    <a:pt x="1955" y="4081"/>
                  </a:lnTo>
                  <a:lnTo>
                    <a:pt x="2070" y="3938"/>
                  </a:lnTo>
                  <a:lnTo>
                    <a:pt x="2127" y="3794"/>
                  </a:lnTo>
                  <a:lnTo>
                    <a:pt x="2127" y="3794"/>
                  </a:lnTo>
                  <a:lnTo>
                    <a:pt x="2443" y="2932"/>
                  </a:lnTo>
                  <a:lnTo>
                    <a:pt x="2443" y="2932"/>
                  </a:lnTo>
                  <a:lnTo>
                    <a:pt x="2443" y="2932"/>
                  </a:lnTo>
                  <a:lnTo>
                    <a:pt x="2673" y="2529"/>
                  </a:lnTo>
                  <a:lnTo>
                    <a:pt x="2673" y="2529"/>
                  </a:lnTo>
                  <a:lnTo>
                    <a:pt x="2673" y="2529"/>
                  </a:lnTo>
                  <a:lnTo>
                    <a:pt x="2788" y="2299"/>
                  </a:lnTo>
                  <a:lnTo>
                    <a:pt x="2788" y="2299"/>
                  </a:lnTo>
                  <a:lnTo>
                    <a:pt x="2846" y="2156"/>
                  </a:lnTo>
                  <a:lnTo>
                    <a:pt x="2874" y="1983"/>
                  </a:lnTo>
                  <a:lnTo>
                    <a:pt x="2874" y="1983"/>
                  </a:lnTo>
                  <a:lnTo>
                    <a:pt x="2874" y="1840"/>
                  </a:lnTo>
                  <a:lnTo>
                    <a:pt x="2903" y="1753"/>
                  </a:lnTo>
                  <a:lnTo>
                    <a:pt x="2903" y="1753"/>
                  </a:lnTo>
                  <a:lnTo>
                    <a:pt x="2989" y="1610"/>
                  </a:lnTo>
                  <a:lnTo>
                    <a:pt x="2989" y="1610"/>
                  </a:lnTo>
                  <a:lnTo>
                    <a:pt x="3047" y="1437"/>
                  </a:lnTo>
                  <a:lnTo>
                    <a:pt x="3076" y="1265"/>
                  </a:lnTo>
                  <a:lnTo>
                    <a:pt x="3076" y="1092"/>
                  </a:lnTo>
                  <a:lnTo>
                    <a:pt x="3076" y="920"/>
                  </a:lnTo>
                  <a:lnTo>
                    <a:pt x="3076" y="920"/>
                  </a:lnTo>
                  <a:lnTo>
                    <a:pt x="3018" y="747"/>
                  </a:lnTo>
                  <a:lnTo>
                    <a:pt x="2961" y="575"/>
                  </a:lnTo>
                  <a:lnTo>
                    <a:pt x="2846" y="431"/>
                  </a:lnTo>
                  <a:lnTo>
                    <a:pt x="2731" y="288"/>
                  </a:lnTo>
                  <a:lnTo>
                    <a:pt x="2587" y="201"/>
                  </a:lnTo>
                  <a:lnTo>
                    <a:pt x="2415" y="115"/>
                  </a:lnTo>
                  <a:lnTo>
                    <a:pt x="2242" y="29"/>
                  </a:lnTo>
                  <a:lnTo>
                    <a:pt x="2070" y="0"/>
                  </a:lnTo>
                  <a:lnTo>
                    <a:pt x="2070" y="0"/>
                  </a:lnTo>
                  <a:lnTo>
                    <a:pt x="1955" y="0"/>
                  </a:lnTo>
                </a:path>
              </a:pathLst>
            </a:custGeom>
            <a:solidFill>
              <a:srgbClr val="FFFFFF">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 name="Subtitle 2"/>
          <p:cNvSpPr>
            <a:spLocks noGrp="1"/>
          </p:cNvSpPr>
          <p:nvPr>
            <p:ph type="subTitle" idx="1"/>
          </p:nvPr>
        </p:nvSpPr>
        <p:spPr>
          <a:xfrm>
            <a:off x="107789" y="3141743"/>
            <a:ext cx="6773651" cy="1511100"/>
          </a:xfrm>
        </p:spPr>
        <p:txBody>
          <a:bodyPr>
            <a:normAutofit fontScale="85000" lnSpcReduction="20000"/>
          </a:bodyPr>
          <a:lstStyle/>
          <a:p>
            <a:r>
              <a:rPr lang="en-US" sz="6000" dirty="0"/>
              <a:t>Lake County Treasurer’s Office</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66748" y="3801915"/>
            <a:ext cx="1847619" cy="1104762"/>
          </a:xfrm>
          <a:prstGeom prst="rect">
            <a:avLst/>
          </a:prstGeom>
        </p:spPr>
      </p:pic>
      <p:pic>
        <p:nvPicPr>
          <p:cNvPr id="8" name="Picture 7">
            <a:extLst>
              <a:ext uri="{FF2B5EF4-FFF2-40B4-BE49-F238E27FC236}">
                <a16:creationId xmlns:a16="http://schemas.microsoft.com/office/drawing/2014/main" id="{ADD61C67-70CD-4E68-9668-4477E250868E}"/>
              </a:ext>
            </a:extLst>
          </p:cNvPr>
          <p:cNvPicPr>
            <a:picLocks noChangeAspect="1"/>
          </p:cNvPicPr>
          <p:nvPr/>
        </p:nvPicPr>
        <p:blipFill>
          <a:blip r:embed="rId4"/>
          <a:stretch>
            <a:fillRect/>
          </a:stretch>
        </p:blipFill>
        <p:spPr>
          <a:xfrm>
            <a:off x="4521244" y="672559"/>
            <a:ext cx="3708356" cy="2779456"/>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921"/>
        <p:cNvGrpSpPr/>
        <p:nvPr/>
      </p:nvGrpSpPr>
      <p:grpSpPr>
        <a:xfrm>
          <a:off x="0" y="0"/>
          <a:ext cx="0" cy="0"/>
          <a:chOff x="0" y="0"/>
          <a:chExt cx="0" cy="0"/>
        </a:xfrm>
      </p:grpSpPr>
      <p:sp>
        <p:nvSpPr>
          <p:cNvPr id="2922" name="Google Shape;2922;p77"/>
          <p:cNvSpPr txBox="1">
            <a:spLocks noGrp="1"/>
          </p:cNvSpPr>
          <p:nvPr>
            <p:ph type="title"/>
          </p:nvPr>
        </p:nvSpPr>
        <p:spPr>
          <a:xfrm>
            <a:off x="97632" y="292895"/>
            <a:ext cx="8603456" cy="785811"/>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6000" b="1" dirty="0">
                <a:solidFill>
                  <a:schemeClr val="lt1"/>
                </a:solidFill>
                <a:ea typeface="Archivo Thin"/>
              </a:rPr>
              <a:t>LAKE COUNTY, OHIO</a:t>
            </a:r>
            <a:endParaRPr sz="6000" b="1" dirty="0">
              <a:solidFill>
                <a:schemeClr val="lt1"/>
              </a:solidFill>
              <a:latin typeface="Archivo Thin"/>
              <a:ea typeface="Archivo Thin"/>
              <a:cs typeface="Archivo Thin"/>
              <a:sym typeface="Archivo Thin"/>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632" y="1423987"/>
            <a:ext cx="4762500" cy="3609975"/>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16943" y="1423987"/>
            <a:ext cx="3612463" cy="3602830"/>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0026" y="278606"/>
            <a:ext cx="4753350" cy="636369"/>
          </a:xfrm>
        </p:spPr>
        <p:txBody>
          <a:bodyPr/>
          <a:lstStyle/>
          <a:p>
            <a:pPr algn="ctr"/>
            <a:r>
              <a:rPr lang="en-US" dirty="0"/>
              <a:t>PROMOTE COMMUNITY ASSISTANCE PROGRAMS</a:t>
            </a:r>
          </a:p>
        </p:txBody>
      </p:sp>
      <p:sp>
        <p:nvSpPr>
          <p:cNvPr id="3" name="Subtitle 2"/>
          <p:cNvSpPr>
            <a:spLocks noGrp="1"/>
          </p:cNvSpPr>
          <p:nvPr>
            <p:ph type="subTitle" idx="1"/>
          </p:nvPr>
        </p:nvSpPr>
        <p:spPr>
          <a:xfrm>
            <a:off x="2131" y="3393281"/>
            <a:ext cx="150019" cy="1750219"/>
          </a:xfrm>
        </p:spPr>
        <p:txBody>
          <a:bodyPr/>
          <a:lstStyle/>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18481" y="0"/>
            <a:ext cx="3922001" cy="514350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9398" y="1350169"/>
            <a:ext cx="3914606" cy="3793331"/>
          </a:xfrm>
          <a:prstGeom prst="rect">
            <a:avLst/>
          </a:prstGeom>
        </p:spPr>
      </p:pic>
    </p:spTree>
    <p:extLst>
      <p:ext uri="{BB962C8B-B14F-4D97-AF65-F5344CB8AC3E}">
        <p14:creationId xmlns:p14="http://schemas.microsoft.com/office/powerpoint/2010/main" val="23116150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179"/>
        <p:cNvGrpSpPr/>
        <p:nvPr/>
      </p:nvGrpSpPr>
      <p:grpSpPr>
        <a:xfrm>
          <a:off x="0" y="0"/>
          <a:ext cx="0" cy="0"/>
          <a:chOff x="0" y="0"/>
          <a:chExt cx="0" cy="0"/>
        </a:xfrm>
      </p:grpSpPr>
      <p:sp>
        <p:nvSpPr>
          <p:cNvPr id="2180" name="Google Shape;2180;p45"/>
          <p:cNvSpPr txBox="1">
            <a:spLocks noGrp="1"/>
          </p:cNvSpPr>
          <p:nvPr>
            <p:ph type="title" idx="13"/>
          </p:nvPr>
        </p:nvSpPr>
        <p:spPr>
          <a:xfrm>
            <a:off x="874125" y="2749938"/>
            <a:ext cx="1048200" cy="1048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03</a:t>
            </a:r>
            <a:endParaRPr/>
          </a:p>
        </p:txBody>
      </p:sp>
      <p:sp>
        <p:nvSpPr>
          <p:cNvPr id="2181" name="Google Shape;2181;p45"/>
          <p:cNvSpPr txBox="1">
            <a:spLocks noGrp="1"/>
          </p:cNvSpPr>
          <p:nvPr>
            <p:ph type="title" idx="9"/>
          </p:nvPr>
        </p:nvSpPr>
        <p:spPr>
          <a:xfrm>
            <a:off x="874125" y="1480138"/>
            <a:ext cx="1048200" cy="1048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01</a:t>
            </a:r>
            <a:endParaRPr/>
          </a:p>
        </p:txBody>
      </p:sp>
      <p:sp>
        <p:nvSpPr>
          <p:cNvPr id="2182" name="Google Shape;2182;p45"/>
          <p:cNvSpPr txBox="1">
            <a:spLocks noGrp="1"/>
          </p:cNvSpPr>
          <p:nvPr>
            <p:ph type="title" idx="14"/>
          </p:nvPr>
        </p:nvSpPr>
        <p:spPr>
          <a:xfrm>
            <a:off x="4724300" y="1480138"/>
            <a:ext cx="1048200" cy="1048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02</a:t>
            </a:r>
            <a:endParaRPr/>
          </a:p>
        </p:txBody>
      </p:sp>
      <p:sp>
        <p:nvSpPr>
          <p:cNvPr id="2183" name="Google Shape;2183;p45"/>
          <p:cNvSpPr txBox="1">
            <a:spLocks noGrp="1"/>
          </p:cNvSpPr>
          <p:nvPr>
            <p:ph type="title" idx="15"/>
          </p:nvPr>
        </p:nvSpPr>
        <p:spPr>
          <a:xfrm>
            <a:off x="4724300" y="2749938"/>
            <a:ext cx="1048200" cy="1048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04</a:t>
            </a:r>
            <a:endParaRPr/>
          </a:p>
        </p:txBody>
      </p:sp>
      <p:sp>
        <p:nvSpPr>
          <p:cNvPr id="2184" name="Google Shape;2184;p45"/>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TABLE </a:t>
            </a:r>
            <a:r>
              <a:rPr lang="en">
                <a:latin typeface="Archivo Thin"/>
                <a:ea typeface="Archivo Thin"/>
                <a:cs typeface="Archivo Thin"/>
                <a:sym typeface="Archivo Thin"/>
              </a:rPr>
              <a:t>OF CONTENTS</a:t>
            </a:r>
            <a:endParaRPr>
              <a:latin typeface="Archivo Thin"/>
              <a:ea typeface="Archivo Thin"/>
              <a:cs typeface="Archivo Thin"/>
              <a:sym typeface="Archivo Thin"/>
            </a:endParaRPr>
          </a:p>
        </p:txBody>
      </p:sp>
      <p:sp>
        <p:nvSpPr>
          <p:cNvPr id="2185" name="Google Shape;2185;p45"/>
          <p:cNvSpPr txBox="1">
            <a:spLocks noGrp="1"/>
          </p:cNvSpPr>
          <p:nvPr>
            <p:ph type="title" idx="2"/>
          </p:nvPr>
        </p:nvSpPr>
        <p:spPr>
          <a:xfrm>
            <a:off x="2069613" y="1433650"/>
            <a:ext cx="2305500" cy="527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About Me</a:t>
            </a:r>
            <a:endParaRPr/>
          </a:p>
        </p:txBody>
      </p:sp>
      <p:sp>
        <p:nvSpPr>
          <p:cNvPr id="2186" name="Google Shape;2186;p45"/>
          <p:cNvSpPr txBox="1">
            <a:spLocks noGrp="1"/>
          </p:cNvSpPr>
          <p:nvPr>
            <p:ph type="subTitle" idx="1"/>
          </p:nvPr>
        </p:nvSpPr>
        <p:spPr>
          <a:xfrm>
            <a:off x="2069613" y="1961350"/>
            <a:ext cx="2305500" cy="5259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Education, Career History, and Community Outreach </a:t>
            </a:r>
            <a:endParaRPr/>
          </a:p>
        </p:txBody>
      </p:sp>
      <p:sp>
        <p:nvSpPr>
          <p:cNvPr id="2187" name="Google Shape;2187;p45"/>
          <p:cNvSpPr txBox="1">
            <a:spLocks noGrp="1"/>
          </p:cNvSpPr>
          <p:nvPr>
            <p:ph type="title" idx="3"/>
          </p:nvPr>
        </p:nvSpPr>
        <p:spPr>
          <a:xfrm>
            <a:off x="5922973" y="1433650"/>
            <a:ext cx="2871900" cy="527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Responsibilities of a Treasurer</a:t>
            </a:r>
            <a:endParaRPr/>
          </a:p>
        </p:txBody>
      </p:sp>
      <p:sp>
        <p:nvSpPr>
          <p:cNvPr id="2188" name="Google Shape;2188;p45"/>
          <p:cNvSpPr txBox="1">
            <a:spLocks noGrp="1"/>
          </p:cNvSpPr>
          <p:nvPr>
            <p:ph type="subTitle" idx="4"/>
          </p:nvPr>
        </p:nvSpPr>
        <p:spPr>
          <a:xfrm>
            <a:off x="5922975" y="1961350"/>
            <a:ext cx="2616600" cy="5259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Tax collector for the county</a:t>
            </a:r>
            <a:endParaRPr/>
          </a:p>
        </p:txBody>
      </p:sp>
      <p:sp>
        <p:nvSpPr>
          <p:cNvPr id="2189" name="Google Shape;2189;p45"/>
          <p:cNvSpPr txBox="1">
            <a:spLocks noGrp="1"/>
          </p:cNvSpPr>
          <p:nvPr>
            <p:ph type="title" idx="5"/>
          </p:nvPr>
        </p:nvSpPr>
        <p:spPr>
          <a:xfrm>
            <a:off x="2069613" y="2734613"/>
            <a:ext cx="2305500" cy="527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Treasurer’s Bucks</a:t>
            </a:r>
            <a:endParaRPr/>
          </a:p>
        </p:txBody>
      </p:sp>
      <p:sp>
        <p:nvSpPr>
          <p:cNvPr id="2190" name="Google Shape;2190;p45"/>
          <p:cNvSpPr txBox="1">
            <a:spLocks noGrp="1"/>
          </p:cNvSpPr>
          <p:nvPr>
            <p:ph type="subTitle" idx="6"/>
          </p:nvPr>
        </p:nvSpPr>
        <p:spPr>
          <a:xfrm>
            <a:off x="2069613" y="3262325"/>
            <a:ext cx="2305500" cy="5259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Show and explain how taxes work</a:t>
            </a:r>
            <a:endParaRPr/>
          </a:p>
        </p:txBody>
      </p:sp>
      <p:sp>
        <p:nvSpPr>
          <p:cNvPr id="2191" name="Google Shape;2191;p45"/>
          <p:cNvSpPr txBox="1">
            <a:spLocks noGrp="1"/>
          </p:cNvSpPr>
          <p:nvPr>
            <p:ph type="title" idx="7"/>
          </p:nvPr>
        </p:nvSpPr>
        <p:spPr>
          <a:xfrm>
            <a:off x="5922982" y="2734613"/>
            <a:ext cx="2305500" cy="527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Future career opportunities</a:t>
            </a:r>
            <a:endParaRPr/>
          </a:p>
        </p:txBody>
      </p:sp>
      <p:sp>
        <p:nvSpPr>
          <p:cNvPr id="2192" name="Google Shape;2192;p45"/>
          <p:cNvSpPr txBox="1">
            <a:spLocks noGrp="1"/>
          </p:cNvSpPr>
          <p:nvPr>
            <p:ph type="subTitle" idx="8"/>
          </p:nvPr>
        </p:nvSpPr>
        <p:spPr>
          <a:xfrm>
            <a:off x="5922983" y="3262325"/>
            <a:ext cx="2305500" cy="5259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For Students</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183"/>
        <p:cNvGrpSpPr/>
        <p:nvPr/>
      </p:nvGrpSpPr>
      <p:grpSpPr>
        <a:xfrm>
          <a:off x="0" y="0"/>
          <a:ext cx="0" cy="0"/>
          <a:chOff x="0" y="0"/>
          <a:chExt cx="0" cy="0"/>
        </a:xfrm>
      </p:grpSpPr>
      <p:sp>
        <p:nvSpPr>
          <p:cNvPr id="5123" name="Google Shape;5123;p83"/>
          <p:cNvSpPr/>
          <p:nvPr/>
        </p:nvSpPr>
        <p:spPr>
          <a:xfrm>
            <a:off x="7009563" y="3146856"/>
            <a:ext cx="24269" cy="11004"/>
          </a:xfrm>
          <a:custGeom>
            <a:avLst/>
            <a:gdLst/>
            <a:ahLst/>
            <a:cxnLst/>
            <a:rect l="l" t="t" r="r" b="b"/>
            <a:pathLst>
              <a:path w="4206" h="1908" extrusionOk="0">
                <a:moveTo>
                  <a:pt x="2533" y="1"/>
                </a:moveTo>
                <a:cubicBezTo>
                  <a:pt x="1985" y="1"/>
                  <a:pt x="1354" y="226"/>
                  <a:pt x="0" y="709"/>
                </a:cubicBezTo>
                <a:cubicBezTo>
                  <a:pt x="1204" y="1500"/>
                  <a:pt x="1825" y="1908"/>
                  <a:pt x="2340" y="1908"/>
                </a:cubicBezTo>
                <a:cubicBezTo>
                  <a:pt x="2889" y="1908"/>
                  <a:pt x="3319" y="1447"/>
                  <a:pt x="4206" y="496"/>
                </a:cubicBezTo>
                <a:cubicBezTo>
                  <a:pt x="3427" y="173"/>
                  <a:pt x="3012" y="1"/>
                  <a:pt x="2533"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TextBox 1"/>
          <p:cNvSpPr txBox="1"/>
          <p:nvPr/>
        </p:nvSpPr>
        <p:spPr>
          <a:xfrm>
            <a:off x="1550195" y="950119"/>
            <a:ext cx="6007894" cy="307777"/>
          </a:xfrm>
          <a:prstGeom prst="rect">
            <a:avLst/>
          </a:prstGeom>
          <a:noFill/>
        </p:spPr>
        <p:txBody>
          <a:bodyPr wrap="square" rtlCol="0">
            <a:spAutoFit/>
          </a:bodyPr>
          <a:lstStyle/>
          <a:p>
            <a:endParaRPr lang="en-US" dirty="0"/>
          </a:p>
        </p:txBody>
      </p:sp>
      <p:sp>
        <p:nvSpPr>
          <p:cNvPr id="3" name="TextBox 2"/>
          <p:cNvSpPr txBox="1"/>
          <p:nvPr/>
        </p:nvSpPr>
        <p:spPr>
          <a:xfrm>
            <a:off x="784398" y="642342"/>
            <a:ext cx="7539487" cy="923330"/>
          </a:xfrm>
          <a:prstGeom prst="rect">
            <a:avLst/>
          </a:prstGeom>
          <a:noFill/>
        </p:spPr>
        <p:txBody>
          <a:bodyPr wrap="square" rtlCol="0">
            <a:spAutoFit/>
          </a:bodyPr>
          <a:lstStyle/>
          <a:p>
            <a:pPr algn="ctr"/>
            <a:r>
              <a:rPr lang="en-US" sz="5400" dirty="0">
                <a:solidFill>
                  <a:schemeClr val="bg1"/>
                </a:solidFill>
              </a:rPr>
              <a:t>Questions and Answers</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22763" y="1565672"/>
            <a:ext cx="3251297" cy="3232052"/>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5763" y="0"/>
            <a:ext cx="3944648" cy="5143500"/>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55584" y="0"/>
            <a:ext cx="3976205" cy="5143500"/>
          </a:xfrm>
          <a:prstGeom prst="rect">
            <a:avLst/>
          </a:prstGeom>
        </p:spPr>
      </p:pic>
    </p:spTree>
    <p:extLst>
      <p:ext uri="{BB962C8B-B14F-4D97-AF65-F5344CB8AC3E}">
        <p14:creationId xmlns:p14="http://schemas.microsoft.com/office/powerpoint/2010/main" val="38696254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84209" y="0"/>
            <a:ext cx="3975581" cy="5143500"/>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939039"/>
            <a:ext cx="2584209" cy="1406492"/>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59791" y="2780785"/>
            <a:ext cx="2584209" cy="1891641"/>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889" y="2972213"/>
            <a:ext cx="2550320" cy="1700213"/>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59790" y="435254"/>
            <a:ext cx="2550319" cy="1910277"/>
          </a:xfrm>
          <a:prstGeom prst="rect">
            <a:avLst/>
          </a:prstGeom>
        </p:spPr>
      </p:pic>
    </p:spTree>
    <p:extLst>
      <p:ext uri="{BB962C8B-B14F-4D97-AF65-F5344CB8AC3E}">
        <p14:creationId xmlns:p14="http://schemas.microsoft.com/office/powerpoint/2010/main" val="37258234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207"/>
        <p:cNvGrpSpPr/>
        <p:nvPr/>
      </p:nvGrpSpPr>
      <p:grpSpPr>
        <a:xfrm>
          <a:off x="0" y="0"/>
          <a:ext cx="0" cy="0"/>
          <a:chOff x="0" y="0"/>
          <a:chExt cx="0" cy="0"/>
        </a:xfrm>
      </p:grpSpPr>
      <p:sp>
        <p:nvSpPr>
          <p:cNvPr id="2208" name="Google Shape;2208;p47"/>
          <p:cNvSpPr txBox="1">
            <a:spLocks noGrp="1"/>
          </p:cNvSpPr>
          <p:nvPr>
            <p:ph type="title"/>
          </p:nvPr>
        </p:nvSpPr>
        <p:spPr>
          <a:xfrm>
            <a:off x="1406107" y="1542725"/>
            <a:ext cx="6599206" cy="170978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7000" dirty="0">
                <a:latin typeface="Archivo Thin"/>
                <a:ea typeface="Archivo Thin"/>
                <a:cs typeface="Archivo Thin"/>
                <a:sym typeface="Archivo Thin"/>
              </a:rPr>
              <a:t>Career History</a:t>
            </a:r>
            <a:endParaRPr sz="7000" dirty="0">
              <a:latin typeface="Archivo Thin"/>
              <a:ea typeface="Archivo Thin"/>
              <a:cs typeface="Archivo Thin"/>
              <a:sym typeface="Archivo Thin"/>
            </a:endParaRPr>
          </a:p>
        </p:txBody>
      </p:sp>
      <p:sp>
        <p:nvSpPr>
          <p:cNvPr id="2209" name="Google Shape;2209;p47"/>
          <p:cNvSpPr/>
          <p:nvPr/>
        </p:nvSpPr>
        <p:spPr>
          <a:xfrm>
            <a:off x="0" y="3311275"/>
            <a:ext cx="9143684" cy="1824380"/>
          </a:xfrm>
          <a:custGeom>
            <a:avLst/>
            <a:gdLst/>
            <a:ahLst/>
            <a:cxnLst/>
            <a:rect l="l" t="t" r="r" b="b"/>
            <a:pathLst>
              <a:path w="220529" h="19430" extrusionOk="0">
                <a:moveTo>
                  <a:pt x="0" y="1"/>
                </a:moveTo>
                <a:lnTo>
                  <a:pt x="0" y="19430"/>
                </a:lnTo>
                <a:lnTo>
                  <a:pt x="220528" y="19430"/>
                </a:lnTo>
                <a:lnTo>
                  <a:pt x="22052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0" name="Google Shape;2210;p47"/>
          <p:cNvSpPr txBox="1">
            <a:spLocks noGrp="1"/>
          </p:cNvSpPr>
          <p:nvPr>
            <p:ph type="subTitle" idx="1"/>
          </p:nvPr>
        </p:nvSpPr>
        <p:spPr>
          <a:xfrm>
            <a:off x="2135550" y="3474875"/>
            <a:ext cx="4872900" cy="801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endParaRPr lang="en-US" dirty="0"/>
          </a:p>
          <a:p>
            <a:pPr marL="0" lvl="0" indent="0" algn="ctr" rtl="0">
              <a:spcBef>
                <a:spcPts val="0"/>
              </a:spcBef>
              <a:spcAft>
                <a:spcPts val="0"/>
              </a:spcAft>
              <a:buNone/>
            </a:pPr>
            <a:endParaRPr dirty="0"/>
          </a:p>
        </p:txBody>
      </p:sp>
      <p:grpSp>
        <p:nvGrpSpPr>
          <p:cNvPr id="2211" name="Google Shape;2211;p47"/>
          <p:cNvGrpSpPr/>
          <p:nvPr/>
        </p:nvGrpSpPr>
        <p:grpSpPr>
          <a:xfrm rot="1915090">
            <a:off x="-1070949" y="3457236"/>
            <a:ext cx="4725759" cy="2112527"/>
            <a:chOff x="4289950" y="3866650"/>
            <a:chExt cx="2081600" cy="930525"/>
          </a:xfrm>
        </p:grpSpPr>
        <p:sp>
          <p:nvSpPr>
            <p:cNvPr id="2212" name="Google Shape;2212;p47"/>
            <p:cNvSpPr/>
            <p:nvPr/>
          </p:nvSpPr>
          <p:spPr>
            <a:xfrm>
              <a:off x="4325875" y="4075025"/>
              <a:ext cx="2045675" cy="722150"/>
            </a:xfrm>
            <a:custGeom>
              <a:avLst/>
              <a:gdLst/>
              <a:ahLst/>
              <a:cxnLst/>
              <a:rect l="l" t="t" r="r" b="b"/>
              <a:pathLst>
                <a:path w="81827" h="28886" extrusionOk="0">
                  <a:moveTo>
                    <a:pt x="68979" y="0"/>
                  </a:moveTo>
                  <a:lnTo>
                    <a:pt x="68778" y="87"/>
                  </a:lnTo>
                  <a:lnTo>
                    <a:pt x="68519" y="230"/>
                  </a:lnTo>
                  <a:lnTo>
                    <a:pt x="68260" y="460"/>
                  </a:lnTo>
                  <a:lnTo>
                    <a:pt x="67944" y="748"/>
                  </a:lnTo>
                  <a:lnTo>
                    <a:pt x="67599" y="1121"/>
                  </a:lnTo>
                  <a:lnTo>
                    <a:pt x="67254" y="1552"/>
                  </a:lnTo>
                  <a:lnTo>
                    <a:pt x="66450" y="2616"/>
                  </a:lnTo>
                  <a:lnTo>
                    <a:pt x="65501" y="3938"/>
                  </a:lnTo>
                  <a:lnTo>
                    <a:pt x="64467" y="5490"/>
                  </a:lnTo>
                  <a:lnTo>
                    <a:pt x="63288" y="7301"/>
                  </a:lnTo>
                  <a:lnTo>
                    <a:pt x="61995" y="9313"/>
                  </a:lnTo>
                  <a:lnTo>
                    <a:pt x="59868" y="12589"/>
                  </a:lnTo>
                  <a:lnTo>
                    <a:pt x="58776" y="14198"/>
                  </a:lnTo>
                  <a:lnTo>
                    <a:pt x="57770" y="15693"/>
                  </a:lnTo>
                  <a:lnTo>
                    <a:pt x="56822" y="16986"/>
                  </a:lnTo>
                  <a:lnTo>
                    <a:pt x="56390" y="17532"/>
                  </a:lnTo>
                  <a:lnTo>
                    <a:pt x="55988" y="17992"/>
                  </a:lnTo>
                  <a:lnTo>
                    <a:pt x="55614" y="18395"/>
                  </a:lnTo>
                  <a:lnTo>
                    <a:pt x="55298" y="18682"/>
                  </a:lnTo>
                  <a:lnTo>
                    <a:pt x="55011" y="18855"/>
                  </a:lnTo>
                  <a:lnTo>
                    <a:pt x="54896" y="18912"/>
                  </a:lnTo>
                  <a:lnTo>
                    <a:pt x="54781" y="18941"/>
                  </a:lnTo>
                  <a:lnTo>
                    <a:pt x="54752" y="18941"/>
                  </a:lnTo>
                  <a:lnTo>
                    <a:pt x="54637" y="18912"/>
                  </a:lnTo>
                  <a:lnTo>
                    <a:pt x="54494" y="18883"/>
                  </a:lnTo>
                  <a:lnTo>
                    <a:pt x="54177" y="18740"/>
                  </a:lnTo>
                  <a:lnTo>
                    <a:pt x="53775" y="18481"/>
                  </a:lnTo>
                  <a:lnTo>
                    <a:pt x="53344" y="18165"/>
                  </a:lnTo>
                  <a:lnTo>
                    <a:pt x="52855" y="17762"/>
                  </a:lnTo>
                  <a:lnTo>
                    <a:pt x="52338" y="17303"/>
                  </a:lnTo>
                  <a:lnTo>
                    <a:pt x="51188" y="16239"/>
                  </a:lnTo>
                  <a:lnTo>
                    <a:pt x="49952" y="15003"/>
                  </a:lnTo>
                  <a:lnTo>
                    <a:pt x="48659" y="13681"/>
                  </a:lnTo>
                  <a:lnTo>
                    <a:pt x="46187" y="11037"/>
                  </a:lnTo>
                  <a:lnTo>
                    <a:pt x="43773" y="8450"/>
                  </a:lnTo>
                  <a:lnTo>
                    <a:pt x="42796" y="7444"/>
                  </a:lnTo>
                  <a:lnTo>
                    <a:pt x="41991" y="6640"/>
                  </a:lnTo>
                  <a:lnTo>
                    <a:pt x="41301" y="6007"/>
                  </a:lnTo>
                  <a:lnTo>
                    <a:pt x="40755" y="5576"/>
                  </a:lnTo>
                  <a:lnTo>
                    <a:pt x="40554" y="5433"/>
                  </a:lnTo>
                  <a:lnTo>
                    <a:pt x="40353" y="5318"/>
                  </a:lnTo>
                  <a:lnTo>
                    <a:pt x="40181" y="5260"/>
                  </a:lnTo>
                  <a:lnTo>
                    <a:pt x="40037" y="5231"/>
                  </a:lnTo>
                  <a:lnTo>
                    <a:pt x="39951" y="5231"/>
                  </a:lnTo>
                  <a:lnTo>
                    <a:pt x="39807" y="5318"/>
                  </a:lnTo>
                  <a:lnTo>
                    <a:pt x="39634" y="5433"/>
                  </a:lnTo>
                  <a:lnTo>
                    <a:pt x="39405" y="5634"/>
                  </a:lnTo>
                  <a:lnTo>
                    <a:pt x="39175" y="5921"/>
                  </a:lnTo>
                  <a:lnTo>
                    <a:pt x="38542" y="6640"/>
                  </a:lnTo>
                  <a:lnTo>
                    <a:pt x="37824" y="7588"/>
                  </a:lnTo>
                  <a:lnTo>
                    <a:pt x="36933" y="8795"/>
                  </a:lnTo>
                  <a:lnTo>
                    <a:pt x="35927" y="10204"/>
                  </a:lnTo>
                  <a:lnTo>
                    <a:pt x="33541" y="13624"/>
                  </a:lnTo>
                  <a:lnTo>
                    <a:pt x="30955" y="17303"/>
                  </a:lnTo>
                  <a:lnTo>
                    <a:pt x="29604" y="19171"/>
                  </a:lnTo>
                  <a:lnTo>
                    <a:pt x="28339" y="20895"/>
                  </a:lnTo>
                  <a:lnTo>
                    <a:pt x="27161" y="22418"/>
                  </a:lnTo>
                  <a:lnTo>
                    <a:pt x="26644" y="23079"/>
                  </a:lnTo>
                  <a:lnTo>
                    <a:pt x="26155" y="23654"/>
                  </a:lnTo>
                  <a:lnTo>
                    <a:pt x="25724" y="24114"/>
                  </a:lnTo>
                  <a:lnTo>
                    <a:pt x="25350" y="24459"/>
                  </a:lnTo>
                  <a:lnTo>
                    <a:pt x="25063" y="24689"/>
                  </a:lnTo>
                  <a:lnTo>
                    <a:pt x="24919" y="24746"/>
                  </a:lnTo>
                  <a:lnTo>
                    <a:pt x="24804" y="24775"/>
                  </a:lnTo>
                  <a:lnTo>
                    <a:pt x="24775" y="24775"/>
                  </a:lnTo>
                  <a:lnTo>
                    <a:pt x="24574" y="24746"/>
                  </a:lnTo>
                  <a:lnTo>
                    <a:pt x="24373" y="24660"/>
                  </a:lnTo>
                  <a:lnTo>
                    <a:pt x="24086" y="24516"/>
                  </a:lnTo>
                  <a:lnTo>
                    <a:pt x="23798" y="24315"/>
                  </a:lnTo>
                  <a:lnTo>
                    <a:pt x="23109" y="23769"/>
                  </a:lnTo>
                  <a:lnTo>
                    <a:pt x="22304" y="23051"/>
                  </a:lnTo>
                  <a:lnTo>
                    <a:pt x="21442" y="22246"/>
                  </a:lnTo>
                  <a:lnTo>
                    <a:pt x="20522" y="21326"/>
                  </a:lnTo>
                  <a:lnTo>
                    <a:pt x="18625" y="19429"/>
                  </a:lnTo>
                  <a:lnTo>
                    <a:pt x="17389" y="18165"/>
                  </a:lnTo>
                  <a:lnTo>
                    <a:pt x="16153" y="16929"/>
                  </a:lnTo>
                  <a:lnTo>
                    <a:pt x="14946" y="15779"/>
                  </a:lnTo>
                  <a:lnTo>
                    <a:pt x="13797" y="14716"/>
                  </a:lnTo>
                  <a:lnTo>
                    <a:pt x="13250" y="14256"/>
                  </a:lnTo>
                  <a:lnTo>
                    <a:pt x="12733" y="13854"/>
                  </a:lnTo>
                  <a:lnTo>
                    <a:pt x="12245" y="13480"/>
                  </a:lnTo>
                  <a:lnTo>
                    <a:pt x="11785" y="13164"/>
                  </a:lnTo>
                  <a:lnTo>
                    <a:pt x="11354" y="12905"/>
                  </a:lnTo>
                  <a:lnTo>
                    <a:pt x="10951" y="12704"/>
                  </a:lnTo>
                  <a:lnTo>
                    <a:pt x="10578" y="12589"/>
                  </a:lnTo>
                  <a:lnTo>
                    <a:pt x="10405" y="12560"/>
                  </a:lnTo>
                  <a:lnTo>
                    <a:pt x="10261" y="12560"/>
                  </a:lnTo>
                  <a:lnTo>
                    <a:pt x="10031" y="12589"/>
                  </a:lnTo>
                  <a:lnTo>
                    <a:pt x="9859" y="12646"/>
                  </a:lnTo>
                  <a:lnTo>
                    <a:pt x="9658" y="12733"/>
                  </a:lnTo>
                  <a:lnTo>
                    <a:pt x="9485" y="12848"/>
                  </a:lnTo>
                  <a:lnTo>
                    <a:pt x="9284" y="12991"/>
                  </a:lnTo>
                  <a:lnTo>
                    <a:pt x="8882" y="13394"/>
                  </a:lnTo>
                  <a:lnTo>
                    <a:pt x="8422" y="13882"/>
                  </a:lnTo>
                  <a:lnTo>
                    <a:pt x="7962" y="14457"/>
                  </a:lnTo>
                  <a:lnTo>
                    <a:pt x="7474" y="15147"/>
                  </a:lnTo>
                  <a:lnTo>
                    <a:pt x="6985" y="15894"/>
                  </a:lnTo>
                  <a:lnTo>
                    <a:pt x="6439" y="16728"/>
                  </a:lnTo>
                  <a:lnTo>
                    <a:pt x="5922" y="17647"/>
                  </a:lnTo>
                  <a:lnTo>
                    <a:pt x="5347" y="18596"/>
                  </a:lnTo>
                  <a:lnTo>
                    <a:pt x="4226" y="20665"/>
                  </a:lnTo>
                  <a:lnTo>
                    <a:pt x="3047" y="22878"/>
                  </a:lnTo>
                  <a:lnTo>
                    <a:pt x="1869" y="25178"/>
                  </a:lnTo>
                  <a:lnTo>
                    <a:pt x="691" y="27448"/>
                  </a:lnTo>
                  <a:lnTo>
                    <a:pt x="288" y="28224"/>
                  </a:lnTo>
                  <a:lnTo>
                    <a:pt x="1" y="28655"/>
                  </a:lnTo>
                  <a:lnTo>
                    <a:pt x="317" y="28885"/>
                  </a:lnTo>
                  <a:lnTo>
                    <a:pt x="432" y="28713"/>
                  </a:lnTo>
                  <a:lnTo>
                    <a:pt x="604" y="28454"/>
                  </a:lnTo>
                  <a:lnTo>
                    <a:pt x="1007" y="27678"/>
                  </a:lnTo>
                  <a:lnTo>
                    <a:pt x="2214" y="25350"/>
                  </a:lnTo>
                  <a:lnTo>
                    <a:pt x="3105" y="23626"/>
                  </a:lnTo>
                  <a:lnTo>
                    <a:pt x="4111" y="21700"/>
                  </a:lnTo>
                  <a:lnTo>
                    <a:pt x="5203" y="19688"/>
                  </a:lnTo>
                  <a:lnTo>
                    <a:pt x="6295" y="17734"/>
                  </a:lnTo>
                  <a:lnTo>
                    <a:pt x="6870" y="16814"/>
                  </a:lnTo>
                  <a:lnTo>
                    <a:pt x="7387" y="15952"/>
                  </a:lnTo>
                  <a:lnTo>
                    <a:pt x="7933" y="15176"/>
                  </a:lnTo>
                  <a:lnTo>
                    <a:pt x="8422" y="14486"/>
                  </a:lnTo>
                  <a:lnTo>
                    <a:pt x="8911" y="13911"/>
                  </a:lnTo>
                  <a:lnTo>
                    <a:pt x="9342" y="13451"/>
                  </a:lnTo>
                  <a:lnTo>
                    <a:pt x="9572" y="13279"/>
                  </a:lnTo>
                  <a:lnTo>
                    <a:pt x="9744" y="13135"/>
                  </a:lnTo>
                  <a:lnTo>
                    <a:pt x="9945" y="13020"/>
                  </a:lnTo>
                  <a:lnTo>
                    <a:pt x="10118" y="12963"/>
                  </a:lnTo>
                  <a:lnTo>
                    <a:pt x="10290" y="12934"/>
                  </a:lnTo>
                  <a:lnTo>
                    <a:pt x="10405" y="12963"/>
                  </a:lnTo>
                  <a:lnTo>
                    <a:pt x="10578" y="12991"/>
                  </a:lnTo>
                  <a:lnTo>
                    <a:pt x="10922" y="13106"/>
                  </a:lnTo>
                  <a:lnTo>
                    <a:pt x="11296" y="13308"/>
                  </a:lnTo>
                  <a:lnTo>
                    <a:pt x="11727" y="13566"/>
                  </a:lnTo>
                  <a:lnTo>
                    <a:pt x="12187" y="13911"/>
                  </a:lnTo>
                  <a:lnTo>
                    <a:pt x="12676" y="14285"/>
                  </a:lnTo>
                  <a:lnTo>
                    <a:pt x="13193" y="14716"/>
                  </a:lnTo>
                  <a:lnTo>
                    <a:pt x="13739" y="15204"/>
                  </a:lnTo>
                  <a:lnTo>
                    <a:pt x="14889" y="16239"/>
                  </a:lnTo>
                  <a:lnTo>
                    <a:pt x="16038" y="17360"/>
                  </a:lnTo>
                  <a:lnTo>
                    <a:pt x="18366" y="19717"/>
                  </a:lnTo>
                  <a:lnTo>
                    <a:pt x="20579" y="21930"/>
                  </a:lnTo>
                  <a:lnTo>
                    <a:pt x="21528" y="22850"/>
                  </a:lnTo>
                  <a:lnTo>
                    <a:pt x="22361" y="23654"/>
                  </a:lnTo>
                  <a:lnTo>
                    <a:pt x="23109" y="24258"/>
                  </a:lnTo>
                  <a:lnTo>
                    <a:pt x="23453" y="24516"/>
                  </a:lnTo>
                  <a:lnTo>
                    <a:pt x="23741" y="24746"/>
                  </a:lnTo>
                  <a:lnTo>
                    <a:pt x="24028" y="24919"/>
                  </a:lnTo>
                  <a:lnTo>
                    <a:pt x="24287" y="25034"/>
                  </a:lnTo>
                  <a:lnTo>
                    <a:pt x="24517" y="25120"/>
                  </a:lnTo>
                  <a:lnTo>
                    <a:pt x="24718" y="25178"/>
                  </a:lnTo>
                  <a:lnTo>
                    <a:pt x="24862" y="25178"/>
                  </a:lnTo>
                  <a:lnTo>
                    <a:pt x="24977" y="25149"/>
                  </a:lnTo>
                  <a:lnTo>
                    <a:pt x="25092" y="25091"/>
                  </a:lnTo>
                  <a:lnTo>
                    <a:pt x="25379" y="24919"/>
                  </a:lnTo>
                  <a:lnTo>
                    <a:pt x="25695" y="24660"/>
                  </a:lnTo>
                  <a:lnTo>
                    <a:pt x="26069" y="24287"/>
                  </a:lnTo>
                  <a:lnTo>
                    <a:pt x="26500" y="23855"/>
                  </a:lnTo>
                  <a:lnTo>
                    <a:pt x="26960" y="23309"/>
                  </a:lnTo>
                  <a:lnTo>
                    <a:pt x="28023" y="21987"/>
                  </a:lnTo>
                  <a:lnTo>
                    <a:pt x="29230" y="20349"/>
                  </a:lnTo>
                  <a:lnTo>
                    <a:pt x="30610" y="18452"/>
                  </a:lnTo>
                  <a:lnTo>
                    <a:pt x="32162" y="16268"/>
                  </a:lnTo>
                  <a:lnTo>
                    <a:pt x="33858" y="13854"/>
                  </a:lnTo>
                  <a:lnTo>
                    <a:pt x="35841" y="11008"/>
                  </a:lnTo>
                  <a:lnTo>
                    <a:pt x="37709" y="8393"/>
                  </a:lnTo>
                  <a:lnTo>
                    <a:pt x="38514" y="7301"/>
                  </a:lnTo>
                  <a:lnTo>
                    <a:pt x="39203" y="6438"/>
                  </a:lnTo>
                  <a:lnTo>
                    <a:pt x="39462" y="6122"/>
                  </a:lnTo>
                  <a:lnTo>
                    <a:pt x="39721" y="5864"/>
                  </a:lnTo>
                  <a:lnTo>
                    <a:pt x="39893" y="5691"/>
                  </a:lnTo>
                  <a:lnTo>
                    <a:pt x="40037" y="5605"/>
                  </a:lnTo>
                  <a:lnTo>
                    <a:pt x="40066" y="5605"/>
                  </a:lnTo>
                  <a:lnTo>
                    <a:pt x="40094" y="5634"/>
                  </a:lnTo>
                  <a:lnTo>
                    <a:pt x="40209" y="5662"/>
                  </a:lnTo>
                  <a:lnTo>
                    <a:pt x="40324" y="5749"/>
                  </a:lnTo>
                  <a:lnTo>
                    <a:pt x="40525" y="5892"/>
                  </a:lnTo>
                  <a:lnTo>
                    <a:pt x="40784" y="6094"/>
                  </a:lnTo>
                  <a:lnTo>
                    <a:pt x="41129" y="6381"/>
                  </a:lnTo>
                  <a:lnTo>
                    <a:pt x="41560" y="6755"/>
                  </a:lnTo>
                  <a:lnTo>
                    <a:pt x="42049" y="7243"/>
                  </a:lnTo>
                  <a:lnTo>
                    <a:pt x="42911" y="8105"/>
                  </a:lnTo>
                  <a:lnTo>
                    <a:pt x="43859" y="9083"/>
                  </a:lnTo>
                  <a:lnTo>
                    <a:pt x="45900" y="11296"/>
                  </a:lnTo>
                  <a:lnTo>
                    <a:pt x="47452" y="12963"/>
                  </a:lnTo>
                  <a:lnTo>
                    <a:pt x="48889" y="14457"/>
                  </a:lnTo>
                  <a:lnTo>
                    <a:pt x="50211" y="15837"/>
                  </a:lnTo>
                  <a:lnTo>
                    <a:pt x="51418" y="16986"/>
                  </a:lnTo>
                  <a:lnTo>
                    <a:pt x="51936" y="17504"/>
                  </a:lnTo>
                  <a:lnTo>
                    <a:pt x="52453" y="17935"/>
                  </a:lnTo>
                  <a:lnTo>
                    <a:pt x="52913" y="18337"/>
                  </a:lnTo>
                  <a:lnTo>
                    <a:pt x="53373" y="18653"/>
                  </a:lnTo>
                  <a:lnTo>
                    <a:pt x="53746" y="18941"/>
                  </a:lnTo>
                  <a:lnTo>
                    <a:pt x="54120" y="19142"/>
                  </a:lnTo>
                  <a:lnTo>
                    <a:pt x="54407" y="19257"/>
                  </a:lnTo>
                  <a:lnTo>
                    <a:pt x="54695" y="19314"/>
                  </a:lnTo>
                  <a:lnTo>
                    <a:pt x="54925" y="19314"/>
                  </a:lnTo>
                  <a:lnTo>
                    <a:pt x="55040" y="19257"/>
                  </a:lnTo>
                  <a:lnTo>
                    <a:pt x="55327" y="19113"/>
                  </a:lnTo>
                  <a:lnTo>
                    <a:pt x="55614" y="18912"/>
                  </a:lnTo>
                  <a:lnTo>
                    <a:pt x="55931" y="18596"/>
                  </a:lnTo>
                  <a:lnTo>
                    <a:pt x="56304" y="18222"/>
                  </a:lnTo>
                  <a:lnTo>
                    <a:pt x="56678" y="17791"/>
                  </a:lnTo>
                  <a:lnTo>
                    <a:pt x="57109" y="17245"/>
                  </a:lnTo>
                  <a:lnTo>
                    <a:pt x="57540" y="16670"/>
                  </a:lnTo>
                  <a:lnTo>
                    <a:pt x="58546" y="15262"/>
                  </a:lnTo>
                  <a:lnTo>
                    <a:pt x="59667" y="13595"/>
                  </a:lnTo>
                  <a:lnTo>
                    <a:pt x="60931" y="11669"/>
                  </a:lnTo>
                  <a:lnTo>
                    <a:pt x="62311" y="9514"/>
                  </a:lnTo>
                  <a:lnTo>
                    <a:pt x="64352" y="6352"/>
                  </a:lnTo>
                  <a:lnTo>
                    <a:pt x="65358" y="4829"/>
                  </a:lnTo>
                  <a:lnTo>
                    <a:pt x="66306" y="3449"/>
                  </a:lnTo>
                  <a:lnTo>
                    <a:pt x="67197" y="2242"/>
                  </a:lnTo>
                  <a:lnTo>
                    <a:pt x="67599" y="1754"/>
                  </a:lnTo>
                  <a:lnTo>
                    <a:pt x="67944" y="1294"/>
                  </a:lnTo>
                  <a:lnTo>
                    <a:pt x="68289" y="949"/>
                  </a:lnTo>
                  <a:lnTo>
                    <a:pt x="68577" y="662"/>
                  </a:lnTo>
                  <a:lnTo>
                    <a:pt x="68835" y="489"/>
                  </a:lnTo>
                  <a:lnTo>
                    <a:pt x="68950" y="432"/>
                  </a:lnTo>
                  <a:lnTo>
                    <a:pt x="69065" y="403"/>
                  </a:lnTo>
                  <a:lnTo>
                    <a:pt x="69123" y="374"/>
                  </a:lnTo>
                  <a:lnTo>
                    <a:pt x="69238" y="403"/>
                  </a:lnTo>
                  <a:lnTo>
                    <a:pt x="69353" y="432"/>
                  </a:lnTo>
                  <a:lnTo>
                    <a:pt x="69640" y="547"/>
                  </a:lnTo>
                  <a:lnTo>
                    <a:pt x="70014" y="805"/>
                  </a:lnTo>
                  <a:lnTo>
                    <a:pt x="70502" y="1179"/>
                  </a:lnTo>
                  <a:lnTo>
                    <a:pt x="71048" y="1696"/>
                  </a:lnTo>
                  <a:lnTo>
                    <a:pt x="71738" y="2386"/>
                  </a:lnTo>
                  <a:lnTo>
                    <a:pt x="72543" y="3306"/>
                  </a:lnTo>
                  <a:lnTo>
                    <a:pt x="73462" y="4427"/>
                  </a:lnTo>
                  <a:lnTo>
                    <a:pt x="74210" y="5346"/>
                  </a:lnTo>
                  <a:lnTo>
                    <a:pt x="74986" y="6323"/>
                  </a:lnTo>
                  <a:lnTo>
                    <a:pt x="76509" y="8364"/>
                  </a:lnTo>
                  <a:lnTo>
                    <a:pt x="77975" y="10376"/>
                  </a:lnTo>
                  <a:lnTo>
                    <a:pt x="79268" y="12215"/>
                  </a:lnTo>
                  <a:lnTo>
                    <a:pt x="80590" y="14055"/>
                  </a:lnTo>
                  <a:lnTo>
                    <a:pt x="81107" y="14773"/>
                  </a:lnTo>
                  <a:lnTo>
                    <a:pt x="81539" y="15319"/>
                  </a:lnTo>
                  <a:lnTo>
                    <a:pt x="81826" y="15061"/>
                  </a:lnTo>
                  <a:lnTo>
                    <a:pt x="80906" y="13825"/>
                  </a:lnTo>
                  <a:lnTo>
                    <a:pt x="79584" y="11985"/>
                  </a:lnTo>
                  <a:lnTo>
                    <a:pt x="77917" y="9657"/>
                  </a:lnTo>
                  <a:lnTo>
                    <a:pt x="76308" y="7444"/>
                  </a:lnTo>
                  <a:lnTo>
                    <a:pt x="74756" y="5404"/>
                  </a:lnTo>
                  <a:lnTo>
                    <a:pt x="74037" y="4484"/>
                  </a:lnTo>
                  <a:lnTo>
                    <a:pt x="73319" y="3622"/>
                  </a:lnTo>
                  <a:lnTo>
                    <a:pt x="72658" y="2846"/>
                  </a:lnTo>
                  <a:lnTo>
                    <a:pt x="72025" y="2127"/>
                  </a:lnTo>
                  <a:lnTo>
                    <a:pt x="71422" y="1495"/>
                  </a:lnTo>
                  <a:lnTo>
                    <a:pt x="70876" y="978"/>
                  </a:lnTo>
                  <a:lnTo>
                    <a:pt x="70358" y="575"/>
                  </a:lnTo>
                  <a:lnTo>
                    <a:pt x="70129" y="403"/>
                  </a:lnTo>
                  <a:lnTo>
                    <a:pt x="69899" y="259"/>
                  </a:lnTo>
                  <a:lnTo>
                    <a:pt x="69669" y="144"/>
                  </a:lnTo>
                  <a:lnTo>
                    <a:pt x="69467" y="58"/>
                  </a:lnTo>
                  <a:lnTo>
                    <a:pt x="69295" y="29"/>
                  </a:lnTo>
                  <a:lnTo>
                    <a:pt x="69123" y="0"/>
                  </a:lnTo>
                  <a:close/>
                </a:path>
              </a:pathLst>
            </a:custGeom>
            <a:solidFill>
              <a:srgbClr val="FFFFFF">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3" name="Google Shape;2213;p47"/>
            <p:cNvSpPr/>
            <p:nvPr/>
          </p:nvSpPr>
          <p:spPr>
            <a:xfrm>
              <a:off x="4325875" y="4075025"/>
              <a:ext cx="2045675" cy="722150"/>
            </a:xfrm>
            <a:custGeom>
              <a:avLst/>
              <a:gdLst/>
              <a:ahLst/>
              <a:cxnLst/>
              <a:rect l="l" t="t" r="r" b="b"/>
              <a:pathLst>
                <a:path w="81827" h="28886" fill="none" extrusionOk="0">
                  <a:moveTo>
                    <a:pt x="69123" y="0"/>
                  </a:moveTo>
                  <a:lnTo>
                    <a:pt x="69123" y="0"/>
                  </a:lnTo>
                  <a:lnTo>
                    <a:pt x="68979" y="0"/>
                  </a:lnTo>
                  <a:lnTo>
                    <a:pt x="68979" y="0"/>
                  </a:lnTo>
                  <a:lnTo>
                    <a:pt x="68778" y="87"/>
                  </a:lnTo>
                  <a:lnTo>
                    <a:pt x="68519" y="230"/>
                  </a:lnTo>
                  <a:lnTo>
                    <a:pt x="68260" y="460"/>
                  </a:lnTo>
                  <a:lnTo>
                    <a:pt x="67944" y="748"/>
                  </a:lnTo>
                  <a:lnTo>
                    <a:pt x="67599" y="1121"/>
                  </a:lnTo>
                  <a:lnTo>
                    <a:pt x="67254" y="1552"/>
                  </a:lnTo>
                  <a:lnTo>
                    <a:pt x="66450" y="2616"/>
                  </a:lnTo>
                  <a:lnTo>
                    <a:pt x="65501" y="3938"/>
                  </a:lnTo>
                  <a:lnTo>
                    <a:pt x="64467" y="5490"/>
                  </a:lnTo>
                  <a:lnTo>
                    <a:pt x="63288" y="7301"/>
                  </a:lnTo>
                  <a:lnTo>
                    <a:pt x="61995" y="9313"/>
                  </a:lnTo>
                  <a:lnTo>
                    <a:pt x="61995" y="9313"/>
                  </a:lnTo>
                  <a:lnTo>
                    <a:pt x="59868" y="12589"/>
                  </a:lnTo>
                  <a:lnTo>
                    <a:pt x="58776" y="14198"/>
                  </a:lnTo>
                  <a:lnTo>
                    <a:pt x="57770" y="15693"/>
                  </a:lnTo>
                  <a:lnTo>
                    <a:pt x="56822" y="16986"/>
                  </a:lnTo>
                  <a:lnTo>
                    <a:pt x="56390" y="17532"/>
                  </a:lnTo>
                  <a:lnTo>
                    <a:pt x="55988" y="17992"/>
                  </a:lnTo>
                  <a:lnTo>
                    <a:pt x="55614" y="18395"/>
                  </a:lnTo>
                  <a:lnTo>
                    <a:pt x="55298" y="18682"/>
                  </a:lnTo>
                  <a:lnTo>
                    <a:pt x="55011" y="18855"/>
                  </a:lnTo>
                  <a:lnTo>
                    <a:pt x="54896" y="18912"/>
                  </a:lnTo>
                  <a:lnTo>
                    <a:pt x="54781" y="18941"/>
                  </a:lnTo>
                  <a:lnTo>
                    <a:pt x="54781" y="18941"/>
                  </a:lnTo>
                  <a:lnTo>
                    <a:pt x="54752" y="18941"/>
                  </a:lnTo>
                  <a:lnTo>
                    <a:pt x="54752" y="18941"/>
                  </a:lnTo>
                  <a:lnTo>
                    <a:pt x="54637" y="18912"/>
                  </a:lnTo>
                  <a:lnTo>
                    <a:pt x="54494" y="18883"/>
                  </a:lnTo>
                  <a:lnTo>
                    <a:pt x="54177" y="18740"/>
                  </a:lnTo>
                  <a:lnTo>
                    <a:pt x="53775" y="18481"/>
                  </a:lnTo>
                  <a:lnTo>
                    <a:pt x="53344" y="18165"/>
                  </a:lnTo>
                  <a:lnTo>
                    <a:pt x="52855" y="17762"/>
                  </a:lnTo>
                  <a:lnTo>
                    <a:pt x="52338" y="17303"/>
                  </a:lnTo>
                  <a:lnTo>
                    <a:pt x="51188" y="16239"/>
                  </a:lnTo>
                  <a:lnTo>
                    <a:pt x="49952" y="15003"/>
                  </a:lnTo>
                  <a:lnTo>
                    <a:pt x="48659" y="13681"/>
                  </a:lnTo>
                  <a:lnTo>
                    <a:pt x="46187" y="11037"/>
                  </a:lnTo>
                  <a:lnTo>
                    <a:pt x="46187" y="11037"/>
                  </a:lnTo>
                  <a:lnTo>
                    <a:pt x="43773" y="8450"/>
                  </a:lnTo>
                  <a:lnTo>
                    <a:pt x="42796" y="7444"/>
                  </a:lnTo>
                  <a:lnTo>
                    <a:pt x="41991" y="6640"/>
                  </a:lnTo>
                  <a:lnTo>
                    <a:pt x="41301" y="6007"/>
                  </a:lnTo>
                  <a:lnTo>
                    <a:pt x="40755" y="5576"/>
                  </a:lnTo>
                  <a:lnTo>
                    <a:pt x="40554" y="5433"/>
                  </a:lnTo>
                  <a:lnTo>
                    <a:pt x="40353" y="5318"/>
                  </a:lnTo>
                  <a:lnTo>
                    <a:pt x="40181" y="5260"/>
                  </a:lnTo>
                  <a:lnTo>
                    <a:pt x="40037" y="5231"/>
                  </a:lnTo>
                  <a:lnTo>
                    <a:pt x="40037" y="5231"/>
                  </a:lnTo>
                  <a:lnTo>
                    <a:pt x="39979" y="5231"/>
                  </a:lnTo>
                  <a:lnTo>
                    <a:pt x="39951" y="5231"/>
                  </a:lnTo>
                  <a:lnTo>
                    <a:pt x="39951" y="5231"/>
                  </a:lnTo>
                  <a:lnTo>
                    <a:pt x="39807" y="5318"/>
                  </a:lnTo>
                  <a:lnTo>
                    <a:pt x="39634" y="5433"/>
                  </a:lnTo>
                  <a:lnTo>
                    <a:pt x="39405" y="5634"/>
                  </a:lnTo>
                  <a:lnTo>
                    <a:pt x="39175" y="5921"/>
                  </a:lnTo>
                  <a:lnTo>
                    <a:pt x="38542" y="6640"/>
                  </a:lnTo>
                  <a:lnTo>
                    <a:pt x="37824" y="7588"/>
                  </a:lnTo>
                  <a:lnTo>
                    <a:pt x="36933" y="8795"/>
                  </a:lnTo>
                  <a:lnTo>
                    <a:pt x="35927" y="10204"/>
                  </a:lnTo>
                  <a:lnTo>
                    <a:pt x="33541" y="13624"/>
                  </a:lnTo>
                  <a:lnTo>
                    <a:pt x="33541" y="13624"/>
                  </a:lnTo>
                  <a:lnTo>
                    <a:pt x="30955" y="17303"/>
                  </a:lnTo>
                  <a:lnTo>
                    <a:pt x="29604" y="19171"/>
                  </a:lnTo>
                  <a:lnTo>
                    <a:pt x="28339" y="20895"/>
                  </a:lnTo>
                  <a:lnTo>
                    <a:pt x="27161" y="22418"/>
                  </a:lnTo>
                  <a:lnTo>
                    <a:pt x="26644" y="23079"/>
                  </a:lnTo>
                  <a:lnTo>
                    <a:pt x="26155" y="23654"/>
                  </a:lnTo>
                  <a:lnTo>
                    <a:pt x="25724" y="24114"/>
                  </a:lnTo>
                  <a:lnTo>
                    <a:pt x="25350" y="24459"/>
                  </a:lnTo>
                  <a:lnTo>
                    <a:pt x="25063" y="24689"/>
                  </a:lnTo>
                  <a:lnTo>
                    <a:pt x="24919" y="24746"/>
                  </a:lnTo>
                  <a:lnTo>
                    <a:pt x="24804" y="24775"/>
                  </a:lnTo>
                  <a:lnTo>
                    <a:pt x="24804" y="24775"/>
                  </a:lnTo>
                  <a:lnTo>
                    <a:pt x="24775" y="24775"/>
                  </a:lnTo>
                  <a:lnTo>
                    <a:pt x="24775" y="24775"/>
                  </a:lnTo>
                  <a:lnTo>
                    <a:pt x="24574" y="24746"/>
                  </a:lnTo>
                  <a:lnTo>
                    <a:pt x="24373" y="24660"/>
                  </a:lnTo>
                  <a:lnTo>
                    <a:pt x="24086" y="24516"/>
                  </a:lnTo>
                  <a:lnTo>
                    <a:pt x="23798" y="24315"/>
                  </a:lnTo>
                  <a:lnTo>
                    <a:pt x="23109" y="23769"/>
                  </a:lnTo>
                  <a:lnTo>
                    <a:pt x="22304" y="23051"/>
                  </a:lnTo>
                  <a:lnTo>
                    <a:pt x="21442" y="22246"/>
                  </a:lnTo>
                  <a:lnTo>
                    <a:pt x="20522" y="21326"/>
                  </a:lnTo>
                  <a:lnTo>
                    <a:pt x="18625" y="19429"/>
                  </a:lnTo>
                  <a:lnTo>
                    <a:pt x="18625" y="19429"/>
                  </a:lnTo>
                  <a:lnTo>
                    <a:pt x="17389" y="18165"/>
                  </a:lnTo>
                  <a:lnTo>
                    <a:pt x="16153" y="16929"/>
                  </a:lnTo>
                  <a:lnTo>
                    <a:pt x="14946" y="15779"/>
                  </a:lnTo>
                  <a:lnTo>
                    <a:pt x="13797" y="14716"/>
                  </a:lnTo>
                  <a:lnTo>
                    <a:pt x="13250" y="14256"/>
                  </a:lnTo>
                  <a:lnTo>
                    <a:pt x="12733" y="13854"/>
                  </a:lnTo>
                  <a:lnTo>
                    <a:pt x="12245" y="13480"/>
                  </a:lnTo>
                  <a:lnTo>
                    <a:pt x="11785" y="13164"/>
                  </a:lnTo>
                  <a:lnTo>
                    <a:pt x="11354" y="12905"/>
                  </a:lnTo>
                  <a:lnTo>
                    <a:pt x="10951" y="12704"/>
                  </a:lnTo>
                  <a:lnTo>
                    <a:pt x="10578" y="12589"/>
                  </a:lnTo>
                  <a:lnTo>
                    <a:pt x="10405" y="12560"/>
                  </a:lnTo>
                  <a:lnTo>
                    <a:pt x="10261" y="12560"/>
                  </a:lnTo>
                  <a:lnTo>
                    <a:pt x="10261" y="12560"/>
                  </a:lnTo>
                  <a:lnTo>
                    <a:pt x="10031" y="12589"/>
                  </a:lnTo>
                  <a:lnTo>
                    <a:pt x="10031" y="12589"/>
                  </a:lnTo>
                  <a:lnTo>
                    <a:pt x="9859" y="12646"/>
                  </a:lnTo>
                  <a:lnTo>
                    <a:pt x="9658" y="12733"/>
                  </a:lnTo>
                  <a:lnTo>
                    <a:pt x="9485" y="12848"/>
                  </a:lnTo>
                  <a:lnTo>
                    <a:pt x="9284" y="12991"/>
                  </a:lnTo>
                  <a:lnTo>
                    <a:pt x="8882" y="13394"/>
                  </a:lnTo>
                  <a:lnTo>
                    <a:pt x="8422" y="13882"/>
                  </a:lnTo>
                  <a:lnTo>
                    <a:pt x="7962" y="14457"/>
                  </a:lnTo>
                  <a:lnTo>
                    <a:pt x="7474" y="15147"/>
                  </a:lnTo>
                  <a:lnTo>
                    <a:pt x="6985" y="15894"/>
                  </a:lnTo>
                  <a:lnTo>
                    <a:pt x="6439" y="16728"/>
                  </a:lnTo>
                  <a:lnTo>
                    <a:pt x="5922" y="17647"/>
                  </a:lnTo>
                  <a:lnTo>
                    <a:pt x="5347" y="18596"/>
                  </a:lnTo>
                  <a:lnTo>
                    <a:pt x="4226" y="20665"/>
                  </a:lnTo>
                  <a:lnTo>
                    <a:pt x="3047" y="22878"/>
                  </a:lnTo>
                  <a:lnTo>
                    <a:pt x="1869" y="25178"/>
                  </a:lnTo>
                  <a:lnTo>
                    <a:pt x="1869" y="25178"/>
                  </a:lnTo>
                  <a:lnTo>
                    <a:pt x="691" y="27448"/>
                  </a:lnTo>
                  <a:lnTo>
                    <a:pt x="288" y="28224"/>
                  </a:lnTo>
                  <a:lnTo>
                    <a:pt x="1" y="28655"/>
                  </a:lnTo>
                  <a:lnTo>
                    <a:pt x="317" y="28885"/>
                  </a:lnTo>
                  <a:lnTo>
                    <a:pt x="317" y="28885"/>
                  </a:lnTo>
                  <a:lnTo>
                    <a:pt x="432" y="28713"/>
                  </a:lnTo>
                  <a:lnTo>
                    <a:pt x="604" y="28454"/>
                  </a:lnTo>
                  <a:lnTo>
                    <a:pt x="1007" y="27678"/>
                  </a:lnTo>
                  <a:lnTo>
                    <a:pt x="2214" y="25350"/>
                  </a:lnTo>
                  <a:lnTo>
                    <a:pt x="2214" y="25350"/>
                  </a:lnTo>
                  <a:lnTo>
                    <a:pt x="3105" y="23626"/>
                  </a:lnTo>
                  <a:lnTo>
                    <a:pt x="4111" y="21700"/>
                  </a:lnTo>
                  <a:lnTo>
                    <a:pt x="5203" y="19688"/>
                  </a:lnTo>
                  <a:lnTo>
                    <a:pt x="6295" y="17734"/>
                  </a:lnTo>
                  <a:lnTo>
                    <a:pt x="6870" y="16814"/>
                  </a:lnTo>
                  <a:lnTo>
                    <a:pt x="7387" y="15952"/>
                  </a:lnTo>
                  <a:lnTo>
                    <a:pt x="7933" y="15176"/>
                  </a:lnTo>
                  <a:lnTo>
                    <a:pt x="8422" y="14486"/>
                  </a:lnTo>
                  <a:lnTo>
                    <a:pt x="8911" y="13911"/>
                  </a:lnTo>
                  <a:lnTo>
                    <a:pt x="9342" y="13451"/>
                  </a:lnTo>
                  <a:lnTo>
                    <a:pt x="9572" y="13279"/>
                  </a:lnTo>
                  <a:lnTo>
                    <a:pt x="9744" y="13135"/>
                  </a:lnTo>
                  <a:lnTo>
                    <a:pt x="9945" y="13020"/>
                  </a:lnTo>
                  <a:lnTo>
                    <a:pt x="10118" y="12963"/>
                  </a:lnTo>
                  <a:lnTo>
                    <a:pt x="10118" y="12963"/>
                  </a:lnTo>
                  <a:lnTo>
                    <a:pt x="10290" y="12934"/>
                  </a:lnTo>
                  <a:lnTo>
                    <a:pt x="10290" y="12934"/>
                  </a:lnTo>
                  <a:lnTo>
                    <a:pt x="10405" y="12963"/>
                  </a:lnTo>
                  <a:lnTo>
                    <a:pt x="10578" y="12991"/>
                  </a:lnTo>
                  <a:lnTo>
                    <a:pt x="10922" y="13106"/>
                  </a:lnTo>
                  <a:lnTo>
                    <a:pt x="11296" y="13308"/>
                  </a:lnTo>
                  <a:lnTo>
                    <a:pt x="11727" y="13566"/>
                  </a:lnTo>
                  <a:lnTo>
                    <a:pt x="12187" y="13911"/>
                  </a:lnTo>
                  <a:lnTo>
                    <a:pt x="12676" y="14285"/>
                  </a:lnTo>
                  <a:lnTo>
                    <a:pt x="13193" y="14716"/>
                  </a:lnTo>
                  <a:lnTo>
                    <a:pt x="13739" y="15204"/>
                  </a:lnTo>
                  <a:lnTo>
                    <a:pt x="14889" y="16239"/>
                  </a:lnTo>
                  <a:lnTo>
                    <a:pt x="16038" y="17360"/>
                  </a:lnTo>
                  <a:lnTo>
                    <a:pt x="18366" y="19717"/>
                  </a:lnTo>
                  <a:lnTo>
                    <a:pt x="18366" y="19717"/>
                  </a:lnTo>
                  <a:lnTo>
                    <a:pt x="20579" y="21930"/>
                  </a:lnTo>
                  <a:lnTo>
                    <a:pt x="21528" y="22850"/>
                  </a:lnTo>
                  <a:lnTo>
                    <a:pt x="22361" y="23654"/>
                  </a:lnTo>
                  <a:lnTo>
                    <a:pt x="23109" y="24258"/>
                  </a:lnTo>
                  <a:lnTo>
                    <a:pt x="23453" y="24516"/>
                  </a:lnTo>
                  <a:lnTo>
                    <a:pt x="23741" y="24746"/>
                  </a:lnTo>
                  <a:lnTo>
                    <a:pt x="24028" y="24919"/>
                  </a:lnTo>
                  <a:lnTo>
                    <a:pt x="24287" y="25034"/>
                  </a:lnTo>
                  <a:lnTo>
                    <a:pt x="24517" y="25120"/>
                  </a:lnTo>
                  <a:lnTo>
                    <a:pt x="24718" y="25178"/>
                  </a:lnTo>
                  <a:lnTo>
                    <a:pt x="24718" y="25178"/>
                  </a:lnTo>
                  <a:lnTo>
                    <a:pt x="24775" y="25178"/>
                  </a:lnTo>
                  <a:lnTo>
                    <a:pt x="24775" y="25178"/>
                  </a:lnTo>
                  <a:lnTo>
                    <a:pt x="24862" y="25178"/>
                  </a:lnTo>
                  <a:lnTo>
                    <a:pt x="24862" y="25178"/>
                  </a:lnTo>
                  <a:lnTo>
                    <a:pt x="24977" y="25149"/>
                  </a:lnTo>
                  <a:lnTo>
                    <a:pt x="25092" y="25091"/>
                  </a:lnTo>
                  <a:lnTo>
                    <a:pt x="25379" y="24919"/>
                  </a:lnTo>
                  <a:lnTo>
                    <a:pt x="25695" y="24660"/>
                  </a:lnTo>
                  <a:lnTo>
                    <a:pt x="26069" y="24287"/>
                  </a:lnTo>
                  <a:lnTo>
                    <a:pt x="26500" y="23855"/>
                  </a:lnTo>
                  <a:lnTo>
                    <a:pt x="26960" y="23309"/>
                  </a:lnTo>
                  <a:lnTo>
                    <a:pt x="28023" y="21987"/>
                  </a:lnTo>
                  <a:lnTo>
                    <a:pt x="29230" y="20349"/>
                  </a:lnTo>
                  <a:lnTo>
                    <a:pt x="30610" y="18452"/>
                  </a:lnTo>
                  <a:lnTo>
                    <a:pt x="32162" y="16268"/>
                  </a:lnTo>
                  <a:lnTo>
                    <a:pt x="33858" y="13854"/>
                  </a:lnTo>
                  <a:lnTo>
                    <a:pt x="33858" y="13854"/>
                  </a:lnTo>
                  <a:lnTo>
                    <a:pt x="35841" y="11008"/>
                  </a:lnTo>
                  <a:lnTo>
                    <a:pt x="37709" y="8393"/>
                  </a:lnTo>
                  <a:lnTo>
                    <a:pt x="38514" y="7301"/>
                  </a:lnTo>
                  <a:lnTo>
                    <a:pt x="39203" y="6438"/>
                  </a:lnTo>
                  <a:lnTo>
                    <a:pt x="39462" y="6122"/>
                  </a:lnTo>
                  <a:lnTo>
                    <a:pt x="39721" y="5864"/>
                  </a:lnTo>
                  <a:lnTo>
                    <a:pt x="39893" y="5691"/>
                  </a:lnTo>
                  <a:lnTo>
                    <a:pt x="40037" y="5605"/>
                  </a:lnTo>
                  <a:lnTo>
                    <a:pt x="40037" y="5605"/>
                  </a:lnTo>
                  <a:lnTo>
                    <a:pt x="40066" y="5605"/>
                  </a:lnTo>
                  <a:lnTo>
                    <a:pt x="40066" y="5605"/>
                  </a:lnTo>
                  <a:lnTo>
                    <a:pt x="40094" y="5634"/>
                  </a:lnTo>
                  <a:lnTo>
                    <a:pt x="40209" y="5662"/>
                  </a:lnTo>
                  <a:lnTo>
                    <a:pt x="40324" y="5749"/>
                  </a:lnTo>
                  <a:lnTo>
                    <a:pt x="40525" y="5892"/>
                  </a:lnTo>
                  <a:lnTo>
                    <a:pt x="40784" y="6094"/>
                  </a:lnTo>
                  <a:lnTo>
                    <a:pt x="41129" y="6381"/>
                  </a:lnTo>
                  <a:lnTo>
                    <a:pt x="41560" y="6755"/>
                  </a:lnTo>
                  <a:lnTo>
                    <a:pt x="42049" y="7243"/>
                  </a:lnTo>
                  <a:lnTo>
                    <a:pt x="42049" y="7243"/>
                  </a:lnTo>
                  <a:lnTo>
                    <a:pt x="42911" y="8105"/>
                  </a:lnTo>
                  <a:lnTo>
                    <a:pt x="43859" y="9083"/>
                  </a:lnTo>
                  <a:lnTo>
                    <a:pt x="45900" y="11296"/>
                  </a:lnTo>
                  <a:lnTo>
                    <a:pt x="45900" y="11296"/>
                  </a:lnTo>
                  <a:lnTo>
                    <a:pt x="47452" y="12963"/>
                  </a:lnTo>
                  <a:lnTo>
                    <a:pt x="48889" y="14457"/>
                  </a:lnTo>
                  <a:lnTo>
                    <a:pt x="50211" y="15837"/>
                  </a:lnTo>
                  <a:lnTo>
                    <a:pt x="51418" y="16986"/>
                  </a:lnTo>
                  <a:lnTo>
                    <a:pt x="51936" y="17504"/>
                  </a:lnTo>
                  <a:lnTo>
                    <a:pt x="52453" y="17935"/>
                  </a:lnTo>
                  <a:lnTo>
                    <a:pt x="52913" y="18337"/>
                  </a:lnTo>
                  <a:lnTo>
                    <a:pt x="53373" y="18653"/>
                  </a:lnTo>
                  <a:lnTo>
                    <a:pt x="53746" y="18941"/>
                  </a:lnTo>
                  <a:lnTo>
                    <a:pt x="54120" y="19142"/>
                  </a:lnTo>
                  <a:lnTo>
                    <a:pt x="54407" y="19257"/>
                  </a:lnTo>
                  <a:lnTo>
                    <a:pt x="54695" y="19314"/>
                  </a:lnTo>
                  <a:lnTo>
                    <a:pt x="54695" y="19314"/>
                  </a:lnTo>
                  <a:lnTo>
                    <a:pt x="54752" y="19314"/>
                  </a:lnTo>
                  <a:lnTo>
                    <a:pt x="54752" y="19314"/>
                  </a:lnTo>
                  <a:lnTo>
                    <a:pt x="54810" y="19314"/>
                  </a:lnTo>
                  <a:lnTo>
                    <a:pt x="54810" y="19314"/>
                  </a:lnTo>
                  <a:lnTo>
                    <a:pt x="54925" y="19314"/>
                  </a:lnTo>
                  <a:lnTo>
                    <a:pt x="55040" y="19257"/>
                  </a:lnTo>
                  <a:lnTo>
                    <a:pt x="55327" y="19113"/>
                  </a:lnTo>
                  <a:lnTo>
                    <a:pt x="55614" y="18912"/>
                  </a:lnTo>
                  <a:lnTo>
                    <a:pt x="55931" y="18596"/>
                  </a:lnTo>
                  <a:lnTo>
                    <a:pt x="56304" y="18222"/>
                  </a:lnTo>
                  <a:lnTo>
                    <a:pt x="56678" y="17791"/>
                  </a:lnTo>
                  <a:lnTo>
                    <a:pt x="57109" y="17245"/>
                  </a:lnTo>
                  <a:lnTo>
                    <a:pt x="57540" y="16670"/>
                  </a:lnTo>
                  <a:lnTo>
                    <a:pt x="58546" y="15262"/>
                  </a:lnTo>
                  <a:lnTo>
                    <a:pt x="59667" y="13595"/>
                  </a:lnTo>
                  <a:lnTo>
                    <a:pt x="60931" y="11669"/>
                  </a:lnTo>
                  <a:lnTo>
                    <a:pt x="62311" y="9514"/>
                  </a:lnTo>
                  <a:lnTo>
                    <a:pt x="62311" y="9514"/>
                  </a:lnTo>
                  <a:lnTo>
                    <a:pt x="64352" y="6352"/>
                  </a:lnTo>
                  <a:lnTo>
                    <a:pt x="65358" y="4829"/>
                  </a:lnTo>
                  <a:lnTo>
                    <a:pt x="66306" y="3449"/>
                  </a:lnTo>
                  <a:lnTo>
                    <a:pt x="67197" y="2242"/>
                  </a:lnTo>
                  <a:lnTo>
                    <a:pt x="67599" y="1754"/>
                  </a:lnTo>
                  <a:lnTo>
                    <a:pt x="67944" y="1294"/>
                  </a:lnTo>
                  <a:lnTo>
                    <a:pt x="68289" y="949"/>
                  </a:lnTo>
                  <a:lnTo>
                    <a:pt x="68577" y="662"/>
                  </a:lnTo>
                  <a:lnTo>
                    <a:pt x="68835" y="489"/>
                  </a:lnTo>
                  <a:lnTo>
                    <a:pt x="68950" y="432"/>
                  </a:lnTo>
                  <a:lnTo>
                    <a:pt x="69065" y="403"/>
                  </a:lnTo>
                  <a:lnTo>
                    <a:pt x="69065" y="403"/>
                  </a:lnTo>
                  <a:lnTo>
                    <a:pt x="69123" y="374"/>
                  </a:lnTo>
                  <a:lnTo>
                    <a:pt x="69123" y="374"/>
                  </a:lnTo>
                  <a:lnTo>
                    <a:pt x="69238" y="403"/>
                  </a:lnTo>
                  <a:lnTo>
                    <a:pt x="69353" y="432"/>
                  </a:lnTo>
                  <a:lnTo>
                    <a:pt x="69640" y="547"/>
                  </a:lnTo>
                  <a:lnTo>
                    <a:pt x="70014" y="805"/>
                  </a:lnTo>
                  <a:lnTo>
                    <a:pt x="70502" y="1179"/>
                  </a:lnTo>
                  <a:lnTo>
                    <a:pt x="71048" y="1696"/>
                  </a:lnTo>
                  <a:lnTo>
                    <a:pt x="71738" y="2386"/>
                  </a:lnTo>
                  <a:lnTo>
                    <a:pt x="72543" y="3306"/>
                  </a:lnTo>
                  <a:lnTo>
                    <a:pt x="73462" y="4427"/>
                  </a:lnTo>
                  <a:lnTo>
                    <a:pt x="73462" y="4427"/>
                  </a:lnTo>
                  <a:lnTo>
                    <a:pt x="74210" y="5346"/>
                  </a:lnTo>
                  <a:lnTo>
                    <a:pt x="74986" y="6323"/>
                  </a:lnTo>
                  <a:lnTo>
                    <a:pt x="76509" y="8364"/>
                  </a:lnTo>
                  <a:lnTo>
                    <a:pt x="77975" y="10376"/>
                  </a:lnTo>
                  <a:lnTo>
                    <a:pt x="79268" y="12215"/>
                  </a:lnTo>
                  <a:lnTo>
                    <a:pt x="79268" y="12215"/>
                  </a:lnTo>
                  <a:lnTo>
                    <a:pt x="80590" y="14055"/>
                  </a:lnTo>
                  <a:lnTo>
                    <a:pt x="81107" y="14773"/>
                  </a:lnTo>
                  <a:lnTo>
                    <a:pt x="81539" y="15319"/>
                  </a:lnTo>
                  <a:lnTo>
                    <a:pt x="81826" y="15061"/>
                  </a:lnTo>
                  <a:lnTo>
                    <a:pt x="81826" y="15061"/>
                  </a:lnTo>
                  <a:lnTo>
                    <a:pt x="80906" y="13825"/>
                  </a:lnTo>
                  <a:lnTo>
                    <a:pt x="79584" y="11985"/>
                  </a:lnTo>
                  <a:lnTo>
                    <a:pt x="79584" y="11985"/>
                  </a:lnTo>
                  <a:lnTo>
                    <a:pt x="77917" y="9657"/>
                  </a:lnTo>
                  <a:lnTo>
                    <a:pt x="76308" y="7444"/>
                  </a:lnTo>
                  <a:lnTo>
                    <a:pt x="74756" y="5404"/>
                  </a:lnTo>
                  <a:lnTo>
                    <a:pt x="74037" y="4484"/>
                  </a:lnTo>
                  <a:lnTo>
                    <a:pt x="73319" y="3622"/>
                  </a:lnTo>
                  <a:lnTo>
                    <a:pt x="72658" y="2846"/>
                  </a:lnTo>
                  <a:lnTo>
                    <a:pt x="72025" y="2127"/>
                  </a:lnTo>
                  <a:lnTo>
                    <a:pt x="71422" y="1495"/>
                  </a:lnTo>
                  <a:lnTo>
                    <a:pt x="70876" y="978"/>
                  </a:lnTo>
                  <a:lnTo>
                    <a:pt x="70358" y="575"/>
                  </a:lnTo>
                  <a:lnTo>
                    <a:pt x="70129" y="403"/>
                  </a:lnTo>
                  <a:lnTo>
                    <a:pt x="69899" y="259"/>
                  </a:lnTo>
                  <a:lnTo>
                    <a:pt x="69669" y="144"/>
                  </a:lnTo>
                  <a:lnTo>
                    <a:pt x="69467" y="58"/>
                  </a:lnTo>
                  <a:lnTo>
                    <a:pt x="69295" y="29"/>
                  </a:lnTo>
                  <a:lnTo>
                    <a:pt x="69123" y="0"/>
                  </a:lnTo>
                </a:path>
              </a:pathLst>
            </a:custGeom>
            <a:solidFill>
              <a:srgbClr val="FFFFFF">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4" name="Google Shape;2214;p47"/>
            <p:cNvSpPr/>
            <p:nvPr/>
          </p:nvSpPr>
          <p:spPr>
            <a:xfrm>
              <a:off x="4307925" y="3970850"/>
              <a:ext cx="2045650" cy="722125"/>
            </a:xfrm>
            <a:custGeom>
              <a:avLst/>
              <a:gdLst/>
              <a:ahLst/>
              <a:cxnLst/>
              <a:rect l="l" t="t" r="r" b="b"/>
              <a:pathLst>
                <a:path w="81826" h="28885" extrusionOk="0">
                  <a:moveTo>
                    <a:pt x="68978" y="0"/>
                  </a:moveTo>
                  <a:lnTo>
                    <a:pt x="68777" y="86"/>
                  </a:lnTo>
                  <a:lnTo>
                    <a:pt x="68518" y="230"/>
                  </a:lnTo>
                  <a:lnTo>
                    <a:pt x="68260" y="460"/>
                  </a:lnTo>
                  <a:lnTo>
                    <a:pt x="67944" y="747"/>
                  </a:lnTo>
                  <a:lnTo>
                    <a:pt x="67599" y="1121"/>
                  </a:lnTo>
                  <a:lnTo>
                    <a:pt x="67254" y="1552"/>
                  </a:lnTo>
                  <a:lnTo>
                    <a:pt x="66449" y="2615"/>
                  </a:lnTo>
                  <a:lnTo>
                    <a:pt x="65501" y="3938"/>
                  </a:lnTo>
                  <a:lnTo>
                    <a:pt x="64466" y="5490"/>
                  </a:lnTo>
                  <a:lnTo>
                    <a:pt x="63288" y="7300"/>
                  </a:lnTo>
                  <a:lnTo>
                    <a:pt x="61994" y="9312"/>
                  </a:lnTo>
                  <a:lnTo>
                    <a:pt x="59868" y="12589"/>
                  </a:lnTo>
                  <a:lnTo>
                    <a:pt x="58804" y="14198"/>
                  </a:lnTo>
                  <a:lnTo>
                    <a:pt x="57769" y="15693"/>
                  </a:lnTo>
                  <a:lnTo>
                    <a:pt x="56821" y="16986"/>
                  </a:lnTo>
                  <a:lnTo>
                    <a:pt x="56390" y="17532"/>
                  </a:lnTo>
                  <a:lnTo>
                    <a:pt x="55988" y="17992"/>
                  </a:lnTo>
                  <a:lnTo>
                    <a:pt x="55614" y="18394"/>
                  </a:lnTo>
                  <a:lnTo>
                    <a:pt x="55298" y="18682"/>
                  </a:lnTo>
                  <a:lnTo>
                    <a:pt x="55010" y="18854"/>
                  </a:lnTo>
                  <a:lnTo>
                    <a:pt x="54895" y="18912"/>
                  </a:lnTo>
                  <a:lnTo>
                    <a:pt x="54780" y="18940"/>
                  </a:lnTo>
                  <a:lnTo>
                    <a:pt x="54752" y="18940"/>
                  </a:lnTo>
                  <a:lnTo>
                    <a:pt x="54637" y="18912"/>
                  </a:lnTo>
                  <a:lnTo>
                    <a:pt x="54493" y="18883"/>
                  </a:lnTo>
                  <a:lnTo>
                    <a:pt x="54177" y="18739"/>
                  </a:lnTo>
                  <a:lnTo>
                    <a:pt x="53774" y="18480"/>
                  </a:lnTo>
                  <a:lnTo>
                    <a:pt x="53343" y="18164"/>
                  </a:lnTo>
                  <a:lnTo>
                    <a:pt x="52855" y="17762"/>
                  </a:lnTo>
                  <a:lnTo>
                    <a:pt x="52337" y="17302"/>
                  </a:lnTo>
                  <a:lnTo>
                    <a:pt x="51188" y="16239"/>
                  </a:lnTo>
                  <a:lnTo>
                    <a:pt x="49952" y="15003"/>
                  </a:lnTo>
                  <a:lnTo>
                    <a:pt x="48659" y="13681"/>
                  </a:lnTo>
                  <a:lnTo>
                    <a:pt x="46187" y="11037"/>
                  </a:lnTo>
                  <a:lnTo>
                    <a:pt x="43744" y="8450"/>
                  </a:lnTo>
                  <a:lnTo>
                    <a:pt x="42795" y="7444"/>
                  </a:lnTo>
                  <a:lnTo>
                    <a:pt x="41991" y="6639"/>
                  </a:lnTo>
                  <a:lnTo>
                    <a:pt x="41301" y="6007"/>
                  </a:lnTo>
                  <a:lnTo>
                    <a:pt x="40755" y="5576"/>
                  </a:lnTo>
                  <a:lnTo>
                    <a:pt x="40554" y="5432"/>
                  </a:lnTo>
                  <a:lnTo>
                    <a:pt x="40352" y="5317"/>
                  </a:lnTo>
                  <a:lnTo>
                    <a:pt x="40180" y="5260"/>
                  </a:lnTo>
                  <a:lnTo>
                    <a:pt x="40036" y="5231"/>
                  </a:lnTo>
                  <a:lnTo>
                    <a:pt x="39950" y="5231"/>
                  </a:lnTo>
                  <a:lnTo>
                    <a:pt x="39806" y="5317"/>
                  </a:lnTo>
                  <a:lnTo>
                    <a:pt x="39634" y="5432"/>
                  </a:lnTo>
                  <a:lnTo>
                    <a:pt x="39404" y="5633"/>
                  </a:lnTo>
                  <a:lnTo>
                    <a:pt x="39174" y="5921"/>
                  </a:lnTo>
                  <a:lnTo>
                    <a:pt x="38571" y="6639"/>
                  </a:lnTo>
                  <a:lnTo>
                    <a:pt x="37823" y="7588"/>
                  </a:lnTo>
                  <a:lnTo>
                    <a:pt x="36932" y="8795"/>
                  </a:lnTo>
                  <a:lnTo>
                    <a:pt x="35926" y="10203"/>
                  </a:lnTo>
                  <a:lnTo>
                    <a:pt x="33541" y="13623"/>
                  </a:lnTo>
                  <a:lnTo>
                    <a:pt x="30954" y="17302"/>
                  </a:lnTo>
                  <a:lnTo>
                    <a:pt x="29632" y="19170"/>
                  </a:lnTo>
                  <a:lnTo>
                    <a:pt x="28339" y="20895"/>
                  </a:lnTo>
                  <a:lnTo>
                    <a:pt x="27160" y="22418"/>
                  </a:lnTo>
                  <a:lnTo>
                    <a:pt x="26643" y="23079"/>
                  </a:lnTo>
                  <a:lnTo>
                    <a:pt x="26155" y="23654"/>
                  </a:lnTo>
                  <a:lnTo>
                    <a:pt x="25723" y="24114"/>
                  </a:lnTo>
                  <a:lnTo>
                    <a:pt x="25350" y="24459"/>
                  </a:lnTo>
                  <a:lnTo>
                    <a:pt x="25062" y="24688"/>
                  </a:lnTo>
                  <a:lnTo>
                    <a:pt x="24919" y="24746"/>
                  </a:lnTo>
                  <a:lnTo>
                    <a:pt x="24832" y="24775"/>
                  </a:lnTo>
                  <a:lnTo>
                    <a:pt x="24775" y="24775"/>
                  </a:lnTo>
                  <a:lnTo>
                    <a:pt x="24574" y="24746"/>
                  </a:lnTo>
                  <a:lnTo>
                    <a:pt x="24373" y="24660"/>
                  </a:lnTo>
                  <a:lnTo>
                    <a:pt x="24085" y="24516"/>
                  </a:lnTo>
                  <a:lnTo>
                    <a:pt x="23798" y="24315"/>
                  </a:lnTo>
                  <a:lnTo>
                    <a:pt x="23108" y="23769"/>
                  </a:lnTo>
                  <a:lnTo>
                    <a:pt x="22303" y="23050"/>
                  </a:lnTo>
                  <a:lnTo>
                    <a:pt x="21441" y="22246"/>
                  </a:lnTo>
                  <a:lnTo>
                    <a:pt x="20521" y="21326"/>
                  </a:lnTo>
                  <a:lnTo>
                    <a:pt x="18653" y="19429"/>
                  </a:lnTo>
                  <a:lnTo>
                    <a:pt x="17389" y="18164"/>
                  </a:lnTo>
                  <a:lnTo>
                    <a:pt x="16153" y="16928"/>
                  </a:lnTo>
                  <a:lnTo>
                    <a:pt x="14946" y="15779"/>
                  </a:lnTo>
                  <a:lnTo>
                    <a:pt x="13796" y="14715"/>
                  </a:lnTo>
                  <a:lnTo>
                    <a:pt x="13279" y="14256"/>
                  </a:lnTo>
                  <a:lnTo>
                    <a:pt x="12733" y="13853"/>
                  </a:lnTo>
                  <a:lnTo>
                    <a:pt x="12244" y="13480"/>
                  </a:lnTo>
                  <a:lnTo>
                    <a:pt x="11784" y="13163"/>
                  </a:lnTo>
                  <a:lnTo>
                    <a:pt x="11353" y="12905"/>
                  </a:lnTo>
                  <a:lnTo>
                    <a:pt x="10951" y="12704"/>
                  </a:lnTo>
                  <a:lnTo>
                    <a:pt x="10577" y="12589"/>
                  </a:lnTo>
                  <a:lnTo>
                    <a:pt x="10405" y="12560"/>
                  </a:lnTo>
                  <a:lnTo>
                    <a:pt x="10261" y="12560"/>
                  </a:lnTo>
                  <a:lnTo>
                    <a:pt x="10031" y="12589"/>
                  </a:lnTo>
                  <a:lnTo>
                    <a:pt x="9858" y="12646"/>
                  </a:lnTo>
                  <a:lnTo>
                    <a:pt x="9686" y="12732"/>
                  </a:lnTo>
                  <a:lnTo>
                    <a:pt x="9485" y="12847"/>
                  </a:lnTo>
                  <a:lnTo>
                    <a:pt x="9284" y="12991"/>
                  </a:lnTo>
                  <a:lnTo>
                    <a:pt x="8881" y="13393"/>
                  </a:lnTo>
                  <a:lnTo>
                    <a:pt x="8421" y="13882"/>
                  </a:lnTo>
                  <a:lnTo>
                    <a:pt x="7962" y="14457"/>
                  </a:lnTo>
                  <a:lnTo>
                    <a:pt x="7473" y="15147"/>
                  </a:lnTo>
                  <a:lnTo>
                    <a:pt x="6984" y="15894"/>
                  </a:lnTo>
                  <a:lnTo>
                    <a:pt x="6438" y="16727"/>
                  </a:lnTo>
                  <a:lnTo>
                    <a:pt x="5921" y="17647"/>
                  </a:lnTo>
                  <a:lnTo>
                    <a:pt x="5346" y="18595"/>
                  </a:lnTo>
                  <a:lnTo>
                    <a:pt x="4225" y="20665"/>
                  </a:lnTo>
                  <a:lnTo>
                    <a:pt x="3047" y="22878"/>
                  </a:lnTo>
                  <a:lnTo>
                    <a:pt x="1869" y="25177"/>
                  </a:lnTo>
                  <a:lnTo>
                    <a:pt x="690" y="27448"/>
                  </a:lnTo>
                  <a:lnTo>
                    <a:pt x="288" y="28224"/>
                  </a:lnTo>
                  <a:lnTo>
                    <a:pt x="0" y="28655"/>
                  </a:lnTo>
                  <a:lnTo>
                    <a:pt x="317" y="28885"/>
                  </a:lnTo>
                  <a:lnTo>
                    <a:pt x="432" y="28712"/>
                  </a:lnTo>
                  <a:lnTo>
                    <a:pt x="604" y="28454"/>
                  </a:lnTo>
                  <a:lnTo>
                    <a:pt x="1006" y="27678"/>
                  </a:lnTo>
                  <a:lnTo>
                    <a:pt x="2213" y="25350"/>
                  </a:lnTo>
                  <a:lnTo>
                    <a:pt x="3104" y="23625"/>
                  </a:lnTo>
                  <a:lnTo>
                    <a:pt x="4110" y="21699"/>
                  </a:lnTo>
                  <a:lnTo>
                    <a:pt x="5202" y="19688"/>
                  </a:lnTo>
                  <a:lnTo>
                    <a:pt x="6295" y="17733"/>
                  </a:lnTo>
                  <a:lnTo>
                    <a:pt x="6869" y="16813"/>
                  </a:lnTo>
                  <a:lnTo>
                    <a:pt x="7387" y="15951"/>
                  </a:lnTo>
                  <a:lnTo>
                    <a:pt x="7933" y="15175"/>
                  </a:lnTo>
                  <a:lnTo>
                    <a:pt x="8421" y="14485"/>
                  </a:lnTo>
                  <a:lnTo>
                    <a:pt x="8910" y="13911"/>
                  </a:lnTo>
                  <a:lnTo>
                    <a:pt x="9341" y="13451"/>
                  </a:lnTo>
                  <a:lnTo>
                    <a:pt x="9571" y="13278"/>
                  </a:lnTo>
                  <a:lnTo>
                    <a:pt x="9744" y="13135"/>
                  </a:lnTo>
                  <a:lnTo>
                    <a:pt x="9945" y="13020"/>
                  </a:lnTo>
                  <a:lnTo>
                    <a:pt x="10117" y="12962"/>
                  </a:lnTo>
                  <a:lnTo>
                    <a:pt x="10290" y="12933"/>
                  </a:lnTo>
                  <a:lnTo>
                    <a:pt x="10405" y="12962"/>
                  </a:lnTo>
                  <a:lnTo>
                    <a:pt x="10577" y="12991"/>
                  </a:lnTo>
                  <a:lnTo>
                    <a:pt x="10922" y="13106"/>
                  </a:lnTo>
                  <a:lnTo>
                    <a:pt x="11296" y="13307"/>
                  </a:lnTo>
                  <a:lnTo>
                    <a:pt x="11727" y="13566"/>
                  </a:lnTo>
                  <a:lnTo>
                    <a:pt x="12186" y="13911"/>
                  </a:lnTo>
                  <a:lnTo>
                    <a:pt x="12675" y="14284"/>
                  </a:lnTo>
                  <a:lnTo>
                    <a:pt x="13192" y="14715"/>
                  </a:lnTo>
                  <a:lnTo>
                    <a:pt x="13739" y="15204"/>
                  </a:lnTo>
                  <a:lnTo>
                    <a:pt x="14888" y="16239"/>
                  </a:lnTo>
                  <a:lnTo>
                    <a:pt x="16038" y="17360"/>
                  </a:lnTo>
                  <a:lnTo>
                    <a:pt x="18366" y="19716"/>
                  </a:lnTo>
                  <a:lnTo>
                    <a:pt x="20636" y="21987"/>
                  </a:lnTo>
                  <a:lnTo>
                    <a:pt x="21585" y="22907"/>
                  </a:lnTo>
                  <a:lnTo>
                    <a:pt x="22447" y="23711"/>
                  </a:lnTo>
                  <a:lnTo>
                    <a:pt x="23194" y="24344"/>
                  </a:lnTo>
                  <a:lnTo>
                    <a:pt x="23510" y="24574"/>
                  </a:lnTo>
                  <a:lnTo>
                    <a:pt x="23827" y="24803"/>
                  </a:lnTo>
                  <a:lnTo>
                    <a:pt x="24114" y="24947"/>
                  </a:lnTo>
                  <a:lnTo>
                    <a:pt x="24373" y="25091"/>
                  </a:lnTo>
                  <a:lnTo>
                    <a:pt x="24574" y="25148"/>
                  </a:lnTo>
                  <a:lnTo>
                    <a:pt x="24775" y="25177"/>
                  </a:lnTo>
                  <a:lnTo>
                    <a:pt x="24861" y="25177"/>
                  </a:lnTo>
                  <a:lnTo>
                    <a:pt x="24976" y="25148"/>
                  </a:lnTo>
                  <a:lnTo>
                    <a:pt x="25091" y="25091"/>
                  </a:lnTo>
                  <a:lnTo>
                    <a:pt x="25379" y="24918"/>
                  </a:lnTo>
                  <a:lnTo>
                    <a:pt x="25695" y="24660"/>
                  </a:lnTo>
                  <a:lnTo>
                    <a:pt x="26068" y="24286"/>
                  </a:lnTo>
                  <a:lnTo>
                    <a:pt x="26499" y="23855"/>
                  </a:lnTo>
                  <a:lnTo>
                    <a:pt x="26959" y="23309"/>
                  </a:lnTo>
                  <a:lnTo>
                    <a:pt x="28023" y="21987"/>
                  </a:lnTo>
                  <a:lnTo>
                    <a:pt x="29230" y="20349"/>
                  </a:lnTo>
                  <a:lnTo>
                    <a:pt x="30609" y="18452"/>
                  </a:lnTo>
                  <a:lnTo>
                    <a:pt x="32161" y="16267"/>
                  </a:lnTo>
                  <a:lnTo>
                    <a:pt x="33857" y="13853"/>
                  </a:lnTo>
                  <a:lnTo>
                    <a:pt x="35840" y="11008"/>
                  </a:lnTo>
                  <a:lnTo>
                    <a:pt x="37708" y="8392"/>
                  </a:lnTo>
                  <a:lnTo>
                    <a:pt x="38513" y="7300"/>
                  </a:lnTo>
                  <a:lnTo>
                    <a:pt x="39203" y="6467"/>
                  </a:lnTo>
                  <a:lnTo>
                    <a:pt x="39462" y="6122"/>
                  </a:lnTo>
                  <a:lnTo>
                    <a:pt x="39720" y="5863"/>
                  </a:lnTo>
                  <a:lnTo>
                    <a:pt x="39893" y="5691"/>
                  </a:lnTo>
                  <a:lnTo>
                    <a:pt x="40036" y="5605"/>
                  </a:lnTo>
                  <a:lnTo>
                    <a:pt x="40065" y="5605"/>
                  </a:lnTo>
                  <a:lnTo>
                    <a:pt x="40094" y="5633"/>
                  </a:lnTo>
                  <a:lnTo>
                    <a:pt x="40209" y="5662"/>
                  </a:lnTo>
                  <a:lnTo>
                    <a:pt x="40324" y="5748"/>
                  </a:lnTo>
                  <a:lnTo>
                    <a:pt x="40525" y="5863"/>
                  </a:lnTo>
                  <a:lnTo>
                    <a:pt x="40784" y="6093"/>
                  </a:lnTo>
                  <a:lnTo>
                    <a:pt x="41129" y="6381"/>
                  </a:lnTo>
                  <a:lnTo>
                    <a:pt x="41560" y="6754"/>
                  </a:lnTo>
                  <a:lnTo>
                    <a:pt x="42048" y="7243"/>
                  </a:lnTo>
                  <a:lnTo>
                    <a:pt x="42910" y="8105"/>
                  </a:lnTo>
                  <a:lnTo>
                    <a:pt x="43859" y="9082"/>
                  </a:lnTo>
                  <a:lnTo>
                    <a:pt x="45899" y="11295"/>
                  </a:lnTo>
                  <a:lnTo>
                    <a:pt x="47451" y="12962"/>
                  </a:lnTo>
                  <a:lnTo>
                    <a:pt x="48889" y="14457"/>
                  </a:lnTo>
                  <a:lnTo>
                    <a:pt x="50211" y="15836"/>
                  </a:lnTo>
                  <a:lnTo>
                    <a:pt x="51418" y="16986"/>
                  </a:lnTo>
                  <a:lnTo>
                    <a:pt x="51964" y="17503"/>
                  </a:lnTo>
                  <a:lnTo>
                    <a:pt x="52452" y="17934"/>
                  </a:lnTo>
                  <a:lnTo>
                    <a:pt x="52941" y="18337"/>
                  </a:lnTo>
                  <a:lnTo>
                    <a:pt x="53372" y="18653"/>
                  </a:lnTo>
                  <a:lnTo>
                    <a:pt x="53746" y="18940"/>
                  </a:lnTo>
                  <a:lnTo>
                    <a:pt x="54119" y="19142"/>
                  </a:lnTo>
                  <a:lnTo>
                    <a:pt x="54407" y="19256"/>
                  </a:lnTo>
                  <a:lnTo>
                    <a:pt x="54694" y="19314"/>
                  </a:lnTo>
                  <a:lnTo>
                    <a:pt x="54924" y="19314"/>
                  </a:lnTo>
                  <a:lnTo>
                    <a:pt x="55039" y="19256"/>
                  </a:lnTo>
                  <a:lnTo>
                    <a:pt x="55326" y="19113"/>
                  </a:lnTo>
                  <a:lnTo>
                    <a:pt x="55614" y="18912"/>
                  </a:lnTo>
                  <a:lnTo>
                    <a:pt x="55930" y="18595"/>
                  </a:lnTo>
                  <a:lnTo>
                    <a:pt x="56304" y="18222"/>
                  </a:lnTo>
                  <a:lnTo>
                    <a:pt x="56677" y="17791"/>
                  </a:lnTo>
                  <a:lnTo>
                    <a:pt x="57108" y="17245"/>
                  </a:lnTo>
                  <a:lnTo>
                    <a:pt x="57540" y="16670"/>
                  </a:lnTo>
                  <a:lnTo>
                    <a:pt x="58545" y="15261"/>
                  </a:lnTo>
                  <a:lnTo>
                    <a:pt x="59666" y="13595"/>
                  </a:lnTo>
                  <a:lnTo>
                    <a:pt x="60931" y="11669"/>
                  </a:lnTo>
                  <a:lnTo>
                    <a:pt x="62310" y="9513"/>
                  </a:lnTo>
                  <a:lnTo>
                    <a:pt x="64351" y="6352"/>
                  </a:lnTo>
                  <a:lnTo>
                    <a:pt x="65357" y="4829"/>
                  </a:lnTo>
                  <a:lnTo>
                    <a:pt x="66305" y="3449"/>
                  </a:lnTo>
                  <a:lnTo>
                    <a:pt x="67196" y="2242"/>
                  </a:lnTo>
                  <a:lnTo>
                    <a:pt x="67599" y="1753"/>
                  </a:lnTo>
                  <a:lnTo>
                    <a:pt x="67944" y="1293"/>
                  </a:lnTo>
                  <a:lnTo>
                    <a:pt x="68289" y="949"/>
                  </a:lnTo>
                  <a:lnTo>
                    <a:pt x="68576" y="661"/>
                  </a:lnTo>
                  <a:lnTo>
                    <a:pt x="68835" y="489"/>
                  </a:lnTo>
                  <a:lnTo>
                    <a:pt x="68950" y="431"/>
                  </a:lnTo>
                  <a:lnTo>
                    <a:pt x="69065" y="402"/>
                  </a:lnTo>
                  <a:lnTo>
                    <a:pt x="69122" y="374"/>
                  </a:lnTo>
                  <a:lnTo>
                    <a:pt x="69237" y="402"/>
                  </a:lnTo>
                  <a:lnTo>
                    <a:pt x="69352" y="431"/>
                  </a:lnTo>
                  <a:lnTo>
                    <a:pt x="69639" y="546"/>
                  </a:lnTo>
                  <a:lnTo>
                    <a:pt x="70013" y="805"/>
                  </a:lnTo>
                  <a:lnTo>
                    <a:pt x="70502" y="1178"/>
                  </a:lnTo>
                  <a:lnTo>
                    <a:pt x="71048" y="1696"/>
                  </a:lnTo>
                  <a:lnTo>
                    <a:pt x="71737" y="2386"/>
                  </a:lnTo>
                  <a:lnTo>
                    <a:pt x="72542" y="3305"/>
                  </a:lnTo>
                  <a:lnTo>
                    <a:pt x="73462" y="4426"/>
                  </a:lnTo>
                  <a:lnTo>
                    <a:pt x="74209" y="5346"/>
                  </a:lnTo>
                  <a:lnTo>
                    <a:pt x="74985" y="6323"/>
                  </a:lnTo>
                  <a:lnTo>
                    <a:pt x="76508" y="8364"/>
                  </a:lnTo>
                  <a:lnTo>
                    <a:pt x="77974" y="10376"/>
                  </a:lnTo>
                  <a:lnTo>
                    <a:pt x="79268" y="12215"/>
                  </a:lnTo>
                  <a:lnTo>
                    <a:pt x="80590" y="14054"/>
                  </a:lnTo>
                  <a:lnTo>
                    <a:pt x="81107" y="14773"/>
                  </a:lnTo>
                  <a:lnTo>
                    <a:pt x="81538" y="15319"/>
                  </a:lnTo>
                  <a:lnTo>
                    <a:pt x="81825" y="15060"/>
                  </a:lnTo>
                  <a:lnTo>
                    <a:pt x="80906" y="13824"/>
                  </a:lnTo>
                  <a:lnTo>
                    <a:pt x="79584" y="11985"/>
                  </a:lnTo>
                  <a:lnTo>
                    <a:pt x="77917" y="9657"/>
                  </a:lnTo>
                  <a:lnTo>
                    <a:pt x="76307" y="7444"/>
                  </a:lnTo>
                  <a:lnTo>
                    <a:pt x="74755" y="5403"/>
                  </a:lnTo>
                  <a:lnTo>
                    <a:pt x="74037" y="4484"/>
                  </a:lnTo>
                  <a:lnTo>
                    <a:pt x="73318" y="3621"/>
                  </a:lnTo>
                  <a:lnTo>
                    <a:pt x="72657" y="2845"/>
                  </a:lnTo>
                  <a:lnTo>
                    <a:pt x="72025" y="2127"/>
                  </a:lnTo>
                  <a:lnTo>
                    <a:pt x="71421" y="1495"/>
                  </a:lnTo>
                  <a:lnTo>
                    <a:pt x="70875" y="977"/>
                  </a:lnTo>
                  <a:lnTo>
                    <a:pt x="70358" y="575"/>
                  </a:lnTo>
                  <a:lnTo>
                    <a:pt x="70128" y="402"/>
                  </a:lnTo>
                  <a:lnTo>
                    <a:pt x="69898" y="259"/>
                  </a:lnTo>
                  <a:lnTo>
                    <a:pt x="69668" y="144"/>
                  </a:lnTo>
                  <a:lnTo>
                    <a:pt x="69467" y="58"/>
                  </a:lnTo>
                  <a:lnTo>
                    <a:pt x="69295" y="29"/>
                  </a:lnTo>
                  <a:lnTo>
                    <a:pt x="69122" y="0"/>
                  </a:lnTo>
                  <a:close/>
                </a:path>
              </a:pathLst>
            </a:custGeom>
            <a:solidFill>
              <a:srgbClr val="FFFFFF">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5" name="Google Shape;2215;p47"/>
            <p:cNvSpPr/>
            <p:nvPr/>
          </p:nvSpPr>
          <p:spPr>
            <a:xfrm>
              <a:off x="4307925" y="3970850"/>
              <a:ext cx="2045650" cy="722125"/>
            </a:xfrm>
            <a:custGeom>
              <a:avLst/>
              <a:gdLst/>
              <a:ahLst/>
              <a:cxnLst/>
              <a:rect l="l" t="t" r="r" b="b"/>
              <a:pathLst>
                <a:path w="81826" h="28885" fill="none" extrusionOk="0">
                  <a:moveTo>
                    <a:pt x="69122" y="0"/>
                  </a:moveTo>
                  <a:lnTo>
                    <a:pt x="69122" y="0"/>
                  </a:lnTo>
                  <a:lnTo>
                    <a:pt x="68978" y="0"/>
                  </a:lnTo>
                  <a:lnTo>
                    <a:pt x="68978" y="0"/>
                  </a:lnTo>
                  <a:lnTo>
                    <a:pt x="68777" y="86"/>
                  </a:lnTo>
                  <a:lnTo>
                    <a:pt x="68518" y="230"/>
                  </a:lnTo>
                  <a:lnTo>
                    <a:pt x="68260" y="460"/>
                  </a:lnTo>
                  <a:lnTo>
                    <a:pt x="67944" y="747"/>
                  </a:lnTo>
                  <a:lnTo>
                    <a:pt x="67599" y="1121"/>
                  </a:lnTo>
                  <a:lnTo>
                    <a:pt x="67254" y="1552"/>
                  </a:lnTo>
                  <a:lnTo>
                    <a:pt x="66449" y="2615"/>
                  </a:lnTo>
                  <a:lnTo>
                    <a:pt x="65501" y="3938"/>
                  </a:lnTo>
                  <a:lnTo>
                    <a:pt x="64466" y="5490"/>
                  </a:lnTo>
                  <a:lnTo>
                    <a:pt x="63288" y="7300"/>
                  </a:lnTo>
                  <a:lnTo>
                    <a:pt x="61994" y="9312"/>
                  </a:lnTo>
                  <a:lnTo>
                    <a:pt x="61994" y="9312"/>
                  </a:lnTo>
                  <a:lnTo>
                    <a:pt x="59868" y="12589"/>
                  </a:lnTo>
                  <a:lnTo>
                    <a:pt x="58804" y="14198"/>
                  </a:lnTo>
                  <a:lnTo>
                    <a:pt x="57769" y="15693"/>
                  </a:lnTo>
                  <a:lnTo>
                    <a:pt x="56821" y="16986"/>
                  </a:lnTo>
                  <a:lnTo>
                    <a:pt x="56390" y="17532"/>
                  </a:lnTo>
                  <a:lnTo>
                    <a:pt x="55988" y="17992"/>
                  </a:lnTo>
                  <a:lnTo>
                    <a:pt x="55614" y="18394"/>
                  </a:lnTo>
                  <a:lnTo>
                    <a:pt x="55298" y="18682"/>
                  </a:lnTo>
                  <a:lnTo>
                    <a:pt x="55010" y="18854"/>
                  </a:lnTo>
                  <a:lnTo>
                    <a:pt x="54895" y="18912"/>
                  </a:lnTo>
                  <a:lnTo>
                    <a:pt x="54780" y="18940"/>
                  </a:lnTo>
                  <a:lnTo>
                    <a:pt x="54780" y="18940"/>
                  </a:lnTo>
                  <a:lnTo>
                    <a:pt x="54752" y="18940"/>
                  </a:lnTo>
                  <a:lnTo>
                    <a:pt x="54752" y="18940"/>
                  </a:lnTo>
                  <a:lnTo>
                    <a:pt x="54637" y="18912"/>
                  </a:lnTo>
                  <a:lnTo>
                    <a:pt x="54493" y="18883"/>
                  </a:lnTo>
                  <a:lnTo>
                    <a:pt x="54177" y="18739"/>
                  </a:lnTo>
                  <a:lnTo>
                    <a:pt x="53774" y="18480"/>
                  </a:lnTo>
                  <a:lnTo>
                    <a:pt x="53343" y="18164"/>
                  </a:lnTo>
                  <a:lnTo>
                    <a:pt x="52855" y="17762"/>
                  </a:lnTo>
                  <a:lnTo>
                    <a:pt x="52337" y="17302"/>
                  </a:lnTo>
                  <a:lnTo>
                    <a:pt x="51188" y="16239"/>
                  </a:lnTo>
                  <a:lnTo>
                    <a:pt x="49952" y="15003"/>
                  </a:lnTo>
                  <a:lnTo>
                    <a:pt x="48659" y="13681"/>
                  </a:lnTo>
                  <a:lnTo>
                    <a:pt x="46187" y="11037"/>
                  </a:lnTo>
                  <a:lnTo>
                    <a:pt x="46187" y="11037"/>
                  </a:lnTo>
                  <a:lnTo>
                    <a:pt x="43744" y="8450"/>
                  </a:lnTo>
                  <a:lnTo>
                    <a:pt x="42795" y="7444"/>
                  </a:lnTo>
                  <a:lnTo>
                    <a:pt x="41991" y="6639"/>
                  </a:lnTo>
                  <a:lnTo>
                    <a:pt x="41301" y="6007"/>
                  </a:lnTo>
                  <a:lnTo>
                    <a:pt x="40755" y="5576"/>
                  </a:lnTo>
                  <a:lnTo>
                    <a:pt x="40554" y="5432"/>
                  </a:lnTo>
                  <a:lnTo>
                    <a:pt x="40352" y="5317"/>
                  </a:lnTo>
                  <a:lnTo>
                    <a:pt x="40180" y="5260"/>
                  </a:lnTo>
                  <a:lnTo>
                    <a:pt x="40036" y="5231"/>
                  </a:lnTo>
                  <a:lnTo>
                    <a:pt x="40036" y="5231"/>
                  </a:lnTo>
                  <a:lnTo>
                    <a:pt x="39979" y="5231"/>
                  </a:lnTo>
                  <a:lnTo>
                    <a:pt x="39950" y="5231"/>
                  </a:lnTo>
                  <a:lnTo>
                    <a:pt x="39950" y="5231"/>
                  </a:lnTo>
                  <a:lnTo>
                    <a:pt x="39806" y="5317"/>
                  </a:lnTo>
                  <a:lnTo>
                    <a:pt x="39634" y="5432"/>
                  </a:lnTo>
                  <a:lnTo>
                    <a:pt x="39404" y="5633"/>
                  </a:lnTo>
                  <a:lnTo>
                    <a:pt x="39174" y="5921"/>
                  </a:lnTo>
                  <a:lnTo>
                    <a:pt x="38571" y="6639"/>
                  </a:lnTo>
                  <a:lnTo>
                    <a:pt x="37823" y="7588"/>
                  </a:lnTo>
                  <a:lnTo>
                    <a:pt x="36932" y="8795"/>
                  </a:lnTo>
                  <a:lnTo>
                    <a:pt x="35926" y="10203"/>
                  </a:lnTo>
                  <a:lnTo>
                    <a:pt x="33541" y="13623"/>
                  </a:lnTo>
                  <a:lnTo>
                    <a:pt x="33541" y="13623"/>
                  </a:lnTo>
                  <a:lnTo>
                    <a:pt x="30954" y="17302"/>
                  </a:lnTo>
                  <a:lnTo>
                    <a:pt x="29632" y="19170"/>
                  </a:lnTo>
                  <a:lnTo>
                    <a:pt x="28339" y="20895"/>
                  </a:lnTo>
                  <a:lnTo>
                    <a:pt x="27160" y="22418"/>
                  </a:lnTo>
                  <a:lnTo>
                    <a:pt x="26643" y="23079"/>
                  </a:lnTo>
                  <a:lnTo>
                    <a:pt x="26155" y="23654"/>
                  </a:lnTo>
                  <a:lnTo>
                    <a:pt x="25723" y="24114"/>
                  </a:lnTo>
                  <a:lnTo>
                    <a:pt x="25350" y="24459"/>
                  </a:lnTo>
                  <a:lnTo>
                    <a:pt x="25062" y="24688"/>
                  </a:lnTo>
                  <a:lnTo>
                    <a:pt x="24919" y="24746"/>
                  </a:lnTo>
                  <a:lnTo>
                    <a:pt x="24832" y="24775"/>
                  </a:lnTo>
                  <a:lnTo>
                    <a:pt x="24832" y="24775"/>
                  </a:lnTo>
                  <a:lnTo>
                    <a:pt x="24775" y="24775"/>
                  </a:lnTo>
                  <a:lnTo>
                    <a:pt x="24775" y="24775"/>
                  </a:lnTo>
                  <a:lnTo>
                    <a:pt x="24574" y="24746"/>
                  </a:lnTo>
                  <a:lnTo>
                    <a:pt x="24373" y="24660"/>
                  </a:lnTo>
                  <a:lnTo>
                    <a:pt x="24085" y="24516"/>
                  </a:lnTo>
                  <a:lnTo>
                    <a:pt x="23798" y="24315"/>
                  </a:lnTo>
                  <a:lnTo>
                    <a:pt x="23108" y="23769"/>
                  </a:lnTo>
                  <a:lnTo>
                    <a:pt x="22303" y="23050"/>
                  </a:lnTo>
                  <a:lnTo>
                    <a:pt x="21441" y="22246"/>
                  </a:lnTo>
                  <a:lnTo>
                    <a:pt x="20521" y="21326"/>
                  </a:lnTo>
                  <a:lnTo>
                    <a:pt x="18653" y="19429"/>
                  </a:lnTo>
                  <a:lnTo>
                    <a:pt x="18653" y="19429"/>
                  </a:lnTo>
                  <a:lnTo>
                    <a:pt x="17389" y="18164"/>
                  </a:lnTo>
                  <a:lnTo>
                    <a:pt x="16153" y="16928"/>
                  </a:lnTo>
                  <a:lnTo>
                    <a:pt x="14946" y="15779"/>
                  </a:lnTo>
                  <a:lnTo>
                    <a:pt x="13796" y="14715"/>
                  </a:lnTo>
                  <a:lnTo>
                    <a:pt x="13279" y="14256"/>
                  </a:lnTo>
                  <a:lnTo>
                    <a:pt x="12733" y="13853"/>
                  </a:lnTo>
                  <a:lnTo>
                    <a:pt x="12244" y="13480"/>
                  </a:lnTo>
                  <a:lnTo>
                    <a:pt x="11784" y="13163"/>
                  </a:lnTo>
                  <a:lnTo>
                    <a:pt x="11353" y="12905"/>
                  </a:lnTo>
                  <a:lnTo>
                    <a:pt x="10951" y="12704"/>
                  </a:lnTo>
                  <a:lnTo>
                    <a:pt x="10577" y="12589"/>
                  </a:lnTo>
                  <a:lnTo>
                    <a:pt x="10405" y="12560"/>
                  </a:lnTo>
                  <a:lnTo>
                    <a:pt x="10261" y="12560"/>
                  </a:lnTo>
                  <a:lnTo>
                    <a:pt x="10261" y="12560"/>
                  </a:lnTo>
                  <a:lnTo>
                    <a:pt x="10031" y="12589"/>
                  </a:lnTo>
                  <a:lnTo>
                    <a:pt x="10031" y="12589"/>
                  </a:lnTo>
                  <a:lnTo>
                    <a:pt x="9858" y="12646"/>
                  </a:lnTo>
                  <a:lnTo>
                    <a:pt x="9686" y="12732"/>
                  </a:lnTo>
                  <a:lnTo>
                    <a:pt x="9485" y="12847"/>
                  </a:lnTo>
                  <a:lnTo>
                    <a:pt x="9284" y="12991"/>
                  </a:lnTo>
                  <a:lnTo>
                    <a:pt x="8881" y="13393"/>
                  </a:lnTo>
                  <a:lnTo>
                    <a:pt x="8421" y="13882"/>
                  </a:lnTo>
                  <a:lnTo>
                    <a:pt x="7962" y="14457"/>
                  </a:lnTo>
                  <a:lnTo>
                    <a:pt x="7473" y="15147"/>
                  </a:lnTo>
                  <a:lnTo>
                    <a:pt x="6984" y="15894"/>
                  </a:lnTo>
                  <a:lnTo>
                    <a:pt x="6438" y="16727"/>
                  </a:lnTo>
                  <a:lnTo>
                    <a:pt x="5921" y="17647"/>
                  </a:lnTo>
                  <a:lnTo>
                    <a:pt x="5346" y="18595"/>
                  </a:lnTo>
                  <a:lnTo>
                    <a:pt x="4225" y="20665"/>
                  </a:lnTo>
                  <a:lnTo>
                    <a:pt x="3047" y="22878"/>
                  </a:lnTo>
                  <a:lnTo>
                    <a:pt x="1869" y="25177"/>
                  </a:lnTo>
                  <a:lnTo>
                    <a:pt x="1869" y="25177"/>
                  </a:lnTo>
                  <a:lnTo>
                    <a:pt x="690" y="27448"/>
                  </a:lnTo>
                  <a:lnTo>
                    <a:pt x="288" y="28224"/>
                  </a:lnTo>
                  <a:lnTo>
                    <a:pt x="0" y="28655"/>
                  </a:lnTo>
                  <a:lnTo>
                    <a:pt x="317" y="28885"/>
                  </a:lnTo>
                  <a:lnTo>
                    <a:pt x="317" y="28885"/>
                  </a:lnTo>
                  <a:lnTo>
                    <a:pt x="432" y="28712"/>
                  </a:lnTo>
                  <a:lnTo>
                    <a:pt x="604" y="28454"/>
                  </a:lnTo>
                  <a:lnTo>
                    <a:pt x="1006" y="27678"/>
                  </a:lnTo>
                  <a:lnTo>
                    <a:pt x="2213" y="25350"/>
                  </a:lnTo>
                  <a:lnTo>
                    <a:pt x="2213" y="25350"/>
                  </a:lnTo>
                  <a:lnTo>
                    <a:pt x="3104" y="23625"/>
                  </a:lnTo>
                  <a:lnTo>
                    <a:pt x="4110" y="21699"/>
                  </a:lnTo>
                  <a:lnTo>
                    <a:pt x="5202" y="19688"/>
                  </a:lnTo>
                  <a:lnTo>
                    <a:pt x="6295" y="17733"/>
                  </a:lnTo>
                  <a:lnTo>
                    <a:pt x="6869" y="16813"/>
                  </a:lnTo>
                  <a:lnTo>
                    <a:pt x="7387" y="15951"/>
                  </a:lnTo>
                  <a:lnTo>
                    <a:pt x="7933" y="15175"/>
                  </a:lnTo>
                  <a:lnTo>
                    <a:pt x="8421" y="14485"/>
                  </a:lnTo>
                  <a:lnTo>
                    <a:pt x="8910" y="13911"/>
                  </a:lnTo>
                  <a:lnTo>
                    <a:pt x="9341" y="13451"/>
                  </a:lnTo>
                  <a:lnTo>
                    <a:pt x="9571" y="13278"/>
                  </a:lnTo>
                  <a:lnTo>
                    <a:pt x="9744" y="13135"/>
                  </a:lnTo>
                  <a:lnTo>
                    <a:pt x="9945" y="13020"/>
                  </a:lnTo>
                  <a:lnTo>
                    <a:pt x="10117" y="12962"/>
                  </a:lnTo>
                  <a:lnTo>
                    <a:pt x="10117" y="12962"/>
                  </a:lnTo>
                  <a:lnTo>
                    <a:pt x="10290" y="12933"/>
                  </a:lnTo>
                  <a:lnTo>
                    <a:pt x="10290" y="12933"/>
                  </a:lnTo>
                  <a:lnTo>
                    <a:pt x="10405" y="12962"/>
                  </a:lnTo>
                  <a:lnTo>
                    <a:pt x="10577" y="12991"/>
                  </a:lnTo>
                  <a:lnTo>
                    <a:pt x="10922" y="13106"/>
                  </a:lnTo>
                  <a:lnTo>
                    <a:pt x="11296" y="13307"/>
                  </a:lnTo>
                  <a:lnTo>
                    <a:pt x="11727" y="13566"/>
                  </a:lnTo>
                  <a:lnTo>
                    <a:pt x="12186" y="13911"/>
                  </a:lnTo>
                  <a:lnTo>
                    <a:pt x="12675" y="14284"/>
                  </a:lnTo>
                  <a:lnTo>
                    <a:pt x="13192" y="14715"/>
                  </a:lnTo>
                  <a:lnTo>
                    <a:pt x="13739" y="15204"/>
                  </a:lnTo>
                  <a:lnTo>
                    <a:pt x="14888" y="16239"/>
                  </a:lnTo>
                  <a:lnTo>
                    <a:pt x="16038" y="17360"/>
                  </a:lnTo>
                  <a:lnTo>
                    <a:pt x="18366" y="19716"/>
                  </a:lnTo>
                  <a:lnTo>
                    <a:pt x="18366" y="19716"/>
                  </a:lnTo>
                  <a:lnTo>
                    <a:pt x="20636" y="21987"/>
                  </a:lnTo>
                  <a:lnTo>
                    <a:pt x="21585" y="22907"/>
                  </a:lnTo>
                  <a:lnTo>
                    <a:pt x="22447" y="23711"/>
                  </a:lnTo>
                  <a:lnTo>
                    <a:pt x="23194" y="24344"/>
                  </a:lnTo>
                  <a:lnTo>
                    <a:pt x="23510" y="24574"/>
                  </a:lnTo>
                  <a:lnTo>
                    <a:pt x="23827" y="24803"/>
                  </a:lnTo>
                  <a:lnTo>
                    <a:pt x="24114" y="24947"/>
                  </a:lnTo>
                  <a:lnTo>
                    <a:pt x="24373" y="25091"/>
                  </a:lnTo>
                  <a:lnTo>
                    <a:pt x="24574" y="25148"/>
                  </a:lnTo>
                  <a:lnTo>
                    <a:pt x="24775" y="25177"/>
                  </a:lnTo>
                  <a:lnTo>
                    <a:pt x="24775" y="25177"/>
                  </a:lnTo>
                  <a:lnTo>
                    <a:pt x="24861" y="25177"/>
                  </a:lnTo>
                  <a:lnTo>
                    <a:pt x="24861" y="25177"/>
                  </a:lnTo>
                  <a:lnTo>
                    <a:pt x="24976" y="25148"/>
                  </a:lnTo>
                  <a:lnTo>
                    <a:pt x="25091" y="25091"/>
                  </a:lnTo>
                  <a:lnTo>
                    <a:pt x="25379" y="24918"/>
                  </a:lnTo>
                  <a:lnTo>
                    <a:pt x="25695" y="24660"/>
                  </a:lnTo>
                  <a:lnTo>
                    <a:pt x="26068" y="24286"/>
                  </a:lnTo>
                  <a:lnTo>
                    <a:pt x="26499" y="23855"/>
                  </a:lnTo>
                  <a:lnTo>
                    <a:pt x="26959" y="23309"/>
                  </a:lnTo>
                  <a:lnTo>
                    <a:pt x="28023" y="21987"/>
                  </a:lnTo>
                  <a:lnTo>
                    <a:pt x="29230" y="20349"/>
                  </a:lnTo>
                  <a:lnTo>
                    <a:pt x="30609" y="18452"/>
                  </a:lnTo>
                  <a:lnTo>
                    <a:pt x="32161" y="16267"/>
                  </a:lnTo>
                  <a:lnTo>
                    <a:pt x="33857" y="13853"/>
                  </a:lnTo>
                  <a:lnTo>
                    <a:pt x="33857" y="13853"/>
                  </a:lnTo>
                  <a:lnTo>
                    <a:pt x="35840" y="11008"/>
                  </a:lnTo>
                  <a:lnTo>
                    <a:pt x="37708" y="8392"/>
                  </a:lnTo>
                  <a:lnTo>
                    <a:pt x="38513" y="7300"/>
                  </a:lnTo>
                  <a:lnTo>
                    <a:pt x="39203" y="6467"/>
                  </a:lnTo>
                  <a:lnTo>
                    <a:pt x="39462" y="6122"/>
                  </a:lnTo>
                  <a:lnTo>
                    <a:pt x="39720" y="5863"/>
                  </a:lnTo>
                  <a:lnTo>
                    <a:pt x="39893" y="5691"/>
                  </a:lnTo>
                  <a:lnTo>
                    <a:pt x="40036" y="5605"/>
                  </a:lnTo>
                  <a:lnTo>
                    <a:pt x="40036" y="5605"/>
                  </a:lnTo>
                  <a:lnTo>
                    <a:pt x="40065" y="5605"/>
                  </a:lnTo>
                  <a:lnTo>
                    <a:pt x="40065" y="5605"/>
                  </a:lnTo>
                  <a:lnTo>
                    <a:pt x="40094" y="5633"/>
                  </a:lnTo>
                  <a:lnTo>
                    <a:pt x="40209" y="5662"/>
                  </a:lnTo>
                  <a:lnTo>
                    <a:pt x="40324" y="5748"/>
                  </a:lnTo>
                  <a:lnTo>
                    <a:pt x="40525" y="5863"/>
                  </a:lnTo>
                  <a:lnTo>
                    <a:pt x="40784" y="6093"/>
                  </a:lnTo>
                  <a:lnTo>
                    <a:pt x="41129" y="6381"/>
                  </a:lnTo>
                  <a:lnTo>
                    <a:pt x="41560" y="6754"/>
                  </a:lnTo>
                  <a:lnTo>
                    <a:pt x="42048" y="7243"/>
                  </a:lnTo>
                  <a:lnTo>
                    <a:pt x="42048" y="7243"/>
                  </a:lnTo>
                  <a:lnTo>
                    <a:pt x="42910" y="8105"/>
                  </a:lnTo>
                  <a:lnTo>
                    <a:pt x="43859" y="9082"/>
                  </a:lnTo>
                  <a:lnTo>
                    <a:pt x="45899" y="11295"/>
                  </a:lnTo>
                  <a:lnTo>
                    <a:pt x="45899" y="11295"/>
                  </a:lnTo>
                  <a:lnTo>
                    <a:pt x="47451" y="12962"/>
                  </a:lnTo>
                  <a:lnTo>
                    <a:pt x="48889" y="14457"/>
                  </a:lnTo>
                  <a:lnTo>
                    <a:pt x="50211" y="15836"/>
                  </a:lnTo>
                  <a:lnTo>
                    <a:pt x="51418" y="16986"/>
                  </a:lnTo>
                  <a:lnTo>
                    <a:pt x="51964" y="17503"/>
                  </a:lnTo>
                  <a:lnTo>
                    <a:pt x="52452" y="17934"/>
                  </a:lnTo>
                  <a:lnTo>
                    <a:pt x="52941" y="18337"/>
                  </a:lnTo>
                  <a:lnTo>
                    <a:pt x="53372" y="18653"/>
                  </a:lnTo>
                  <a:lnTo>
                    <a:pt x="53746" y="18940"/>
                  </a:lnTo>
                  <a:lnTo>
                    <a:pt x="54119" y="19142"/>
                  </a:lnTo>
                  <a:lnTo>
                    <a:pt x="54407" y="19256"/>
                  </a:lnTo>
                  <a:lnTo>
                    <a:pt x="54694" y="19314"/>
                  </a:lnTo>
                  <a:lnTo>
                    <a:pt x="54694" y="19314"/>
                  </a:lnTo>
                  <a:lnTo>
                    <a:pt x="54780" y="19314"/>
                  </a:lnTo>
                  <a:lnTo>
                    <a:pt x="54780" y="19314"/>
                  </a:lnTo>
                  <a:lnTo>
                    <a:pt x="54809" y="19314"/>
                  </a:lnTo>
                  <a:lnTo>
                    <a:pt x="54809" y="19314"/>
                  </a:lnTo>
                  <a:lnTo>
                    <a:pt x="54924" y="19314"/>
                  </a:lnTo>
                  <a:lnTo>
                    <a:pt x="55039" y="19256"/>
                  </a:lnTo>
                  <a:lnTo>
                    <a:pt x="55326" y="19113"/>
                  </a:lnTo>
                  <a:lnTo>
                    <a:pt x="55614" y="18912"/>
                  </a:lnTo>
                  <a:lnTo>
                    <a:pt x="55930" y="18595"/>
                  </a:lnTo>
                  <a:lnTo>
                    <a:pt x="56304" y="18222"/>
                  </a:lnTo>
                  <a:lnTo>
                    <a:pt x="56677" y="17791"/>
                  </a:lnTo>
                  <a:lnTo>
                    <a:pt x="57108" y="17245"/>
                  </a:lnTo>
                  <a:lnTo>
                    <a:pt x="57540" y="16670"/>
                  </a:lnTo>
                  <a:lnTo>
                    <a:pt x="58545" y="15261"/>
                  </a:lnTo>
                  <a:lnTo>
                    <a:pt x="59666" y="13595"/>
                  </a:lnTo>
                  <a:lnTo>
                    <a:pt x="60931" y="11669"/>
                  </a:lnTo>
                  <a:lnTo>
                    <a:pt x="62310" y="9513"/>
                  </a:lnTo>
                  <a:lnTo>
                    <a:pt x="62310" y="9513"/>
                  </a:lnTo>
                  <a:lnTo>
                    <a:pt x="64351" y="6352"/>
                  </a:lnTo>
                  <a:lnTo>
                    <a:pt x="65357" y="4829"/>
                  </a:lnTo>
                  <a:lnTo>
                    <a:pt x="66305" y="3449"/>
                  </a:lnTo>
                  <a:lnTo>
                    <a:pt x="67196" y="2242"/>
                  </a:lnTo>
                  <a:lnTo>
                    <a:pt x="67599" y="1753"/>
                  </a:lnTo>
                  <a:lnTo>
                    <a:pt x="67944" y="1293"/>
                  </a:lnTo>
                  <a:lnTo>
                    <a:pt x="68289" y="949"/>
                  </a:lnTo>
                  <a:lnTo>
                    <a:pt x="68576" y="661"/>
                  </a:lnTo>
                  <a:lnTo>
                    <a:pt x="68835" y="489"/>
                  </a:lnTo>
                  <a:lnTo>
                    <a:pt x="68950" y="431"/>
                  </a:lnTo>
                  <a:lnTo>
                    <a:pt x="69065" y="402"/>
                  </a:lnTo>
                  <a:lnTo>
                    <a:pt x="69065" y="402"/>
                  </a:lnTo>
                  <a:lnTo>
                    <a:pt x="69122" y="374"/>
                  </a:lnTo>
                  <a:lnTo>
                    <a:pt x="69122" y="374"/>
                  </a:lnTo>
                  <a:lnTo>
                    <a:pt x="69237" y="402"/>
                  </a:lnTo>
                  <a:lnTo>
                    <a:pt x="69352" y="431"/>
                  </a:lnTo>
                  <a:lnTo>
                    <a:pt x="69639" y="546"/>
                  </a:lnTo>
                  <a:lnTo>
                    <a:pt x="70013" y="805"/>
                  </a:lnTo>
                  <a:lnTo>
                    <a:pt x="70502" y="1178"/>
                  </a:lnTo>
                  <a:lnTo>
                    <a:pt x="71048" y="1696"/>
                  </a:lnTo>
                  <a:lnTo>
                    <a:pt x="71737" y="2386"/>
                  </a:lnTo>
                  <a:lnTo>
                    <a:pt x="72542" y="3305"/>
                  </a:lnTo>
                  <a:lnTo>
                    <a:pt x="73462" y="4426"/>
                  </a:lnTo>
                  <a:lnTo>
                    <a:pt x="73462" y="4426"/>
                  </a:lnTo>
                  <a:lnTo>
                    <a:pt x="74209" y="5346"/>
                  </a:lnTo>
                  <a:lnTo>
                    <a:pt x="74985" y="6323"/>
                  </a:lnTo>
                  <a:lnTo>
                    <a:pt x="76508" y="8364"/>
                  </a:lnTo>
                  <a:lnTo>
                    <a:pt x="77974" y="10376"/>
                  </a:lnTo>
                  <a:lnTo>
                    <a:pt x="79268" y="12215"/>
                  </a:lnTo>
                  <a:lnTo>
                    <a:pt x="79268" y="12215"/>
                  </a:lnTo>
                  <a:lnTo>
                    <a:pt x="80590" y="14054"/>
                  </a:lnTo>
                  <a:lnTo>
                    <a:pt x="81107" y="14773"/>
                  </a:lnTo>
                  <a:lnTo>
                    <a:pt x="81538" y="15319"/>
                  </a:lnTo>
                  <a:lnTo>
                    <a:pt x="81825" y="15060"/>
                  </a:lnTo>
                  <a:lnTo>
                    <a:pt x="81825" y="15060"/>
                  </a:lnTo>
                  <a:lnTo>
                    <a:pt x="80906" y="13824"/>
                  </a:lnTo>
                  <a:lnTo>
                    <a:pt x="79584" y="11985"/>
                  </a:lnTo>
                  <a:lnTo>
                    <a:pt x="79584" y="11985"/>
                  </a:lnTo>
                  <a:lnTo>
                    <a:pt x="77917" y="9657"/>
                  </a:lnTo>
                  <a:lnTo>
                    <a:pt x="76307" y="7444"/>
                  </a:lnTo>
                  <a:lnTo>
                    <a:pt x="74755" y="5403"/>
                  </a:lnTo>
                  <a:lnTo>
                    <a:pt x="74037" y="4484"/>
                  </a:lnTo>
                  <a:lnTo>
                    <a:pt x="73318" y="3621"/>
                  </a:lnTo>
                  <a:lnTo>
                    <a:pt x="72657" y="2845"/>
                  </a:lnTo>
                  <a:lnTo>
                    <a:pt x="72025" y="2127"/>
                  </a:lnTo>
                  <a:lnTo>
                    <a:pt x="71421" y="1495"/>
                  </a:lnTo>
                  <a:lnTo>
                    <a:pt x="70875" y="977"/>
                  </a:lnTo>
                  <a:lnTo>
                    <a:pt x="70358" y="575"/>
                  </a:lnTo>
                  <a:lnTo>
                    <a:pt x="70128" y="402"/>
                  </a:lnTo>
                  <a:lnTo>
                    <a:pt x="69898" y="259"/>
                  </a:lnTo>
                  <a:lnTo>
                    <a:pt x="69668" y="144"/>
                  </a:lnTo>
                  <a:lnTo>
                    <a:pt x="69467" y="58"/>
                  </a:lnTo>
                  <a:lnTo>
                    <a:pt x="69295" y="29"/>
                  </a:lnTo>
                  <a:lnTo>
                    <a:pt x="69122" y="0"/>
                  </a:lnTo>
                </a:path>
              </a:pathLst>
            </a:custGeom>
            <a:solidFill>
              <a:srgbClr val="FFFFFF">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6" name="Google Shape;2216;p47"/>
            <p:cNvSpPr/>
            <p:nvPr/>
          </p:nvSpPr>
          <p:spPr>
            <a:xfrm>
              <a:off x="4289950" y="3866650"/>
              <a:ext cx="2046375" cy="722150"/>
            </a:xfrm>
            <a:custGeom>
              <a:avLst/>
              <a:gdLst/>
              <a:ahLst/>
              <a:cxnLst/>
              <a:rect l="l" t="t" r="r" b="b"/>
              <a:pathLst>
                <a:path w="81855" h="28886" extrusionOk="0">
                  <a:moveTo>
                    <a:pt x="68979" y="1"/>
                  </a:moveTo>
                  <a:lnTo>
                    <a:pt x="68778" y="87"/>
                  </a:lnTo>
                  <a:lnTo>
                    <a:pt x="68519" y="231"/>
                  </a:lnTo>
                  <a:lnTo>
                    <a:pt x="68260" y="460"/>
                  </a:lnTo>
                  <a:lnTo>
                    <a:pt x="67944" y="748"/>
                  </a:lnTo>
                  <a:lnTo>
                    <a:pt x="67599" y="1122"/>
                  </a:lnTo>
                  <a:lnTo>
                    <a:pt x="67254" y="1553"/>
                  </a:lnTo>
                  <a:lnTo>
                    <a:pt x="66450" y="2616"/>
                  </a:lnTo>
                  <a:lnTo>
                    <a:pt x="65501" y="3938"/>
                  </a:lnTo>
                  <a:lnTo>
                    <a:pt x="64467" y="5490"/>
                  </a:lnTo>
                  <a:lnTo>
                    <a:pt x="63288" y="7301"/>
                  </a:lnTo>
                  <a:lnTo>
                    <a:pt x="61995" y="9313"/>
                  </a:lnTo>
                  <a:lnTo>
                    <a:pt x="59868" y="12589"/>
                  </a:lnTo>
                  <a:lnTo>
                    <a:pt x="58805" y="14199"/>
                  </a:lnTo>
                  <a:lnTo>
                    <a:pt x="57770" y="15693"/>
                  </a:lnTo>
                  <a:lnTo>
                    <a:pt x="56821" y="16987"/>
                  </a:lnTo>
                  <a:lnTo>
                    <a:pt x="56390" y="17533"/>
                  </a:lnTo>
                  <a:lnTo>
                    <a:pt x="55988" y="17992"/>
                  </a:lnTo>
                  <a:lnTo>
                    <a:pt x="55614" y="18395"/>
                  </a:lnTo>
                  <a:lnTo>
                    <a:pt x="55298" y="18682"/>
                  </a:lnTo>
                  <a:lnTo>
                    <a:pt x="55011" y="18855"/>
                  </a:lnTo>
                  <a:lnTo>
                    <a:pt x="54896" y="18912"/>
                  </a:lnTo>
                  <a:lnTo>
                    <a:pt x="54781" y="18941"/>
                  </a:lnTo>
                  <a:lnTo>
                    <a:pt x="54752" y="18941"/>
                  </a:lnTo>
                  <a:lnTo>
                    <a:pt x="54637" y="18912"/>
                  </a:lnTo>
                  <a:lnTo>
                    <a:pt x="54493" y="18883"/>
                  </a:lnTo>
                  <a:lnTo>
                    <a:pt x="54177" y="18740"/>
                  </a:lnTo>
                  <a:lnTo>
                    <a:pt x="53775" y="18481"/>
                  </a:lnTo>
                  <a:lnTo>
                    <a:pt x="53344" y="18165"/>
                  </a:lnTo>
                  <a:lnTo>
                    <a:pt x="52855" y="17763"/>
                  </a:lnTo>
                  <a:lnTo>
                    <a:pt x="52338" y="17303"/>
                  </a:lnTo>
                  <a:lnTo>
                    <a:pt x="51188" y="16239"/>
                  </a:lnTo>
                  <a:lnTo>
                    <a:pt x="49952" y="15003"/>
                  </a:lnTo>
                  <a:lnTo>
                    <a:pt x="48659" y="13681"/>
                  </a:lnTo>
                  <a:lnTo>
                    <a:pt x="46187" y="11037"/>
                  </a:lnTo>
                  <a:lnTo>
                    <a:pt x="43773" y="8450"/>
                  </a:lnTo>
                  <a:lnTo>
                    <a:pt x="42796" y="7445"/>
                  </a:lnTo>
                  <a:lnTo>
                    <a:pt x="41991" y="6640"/>
                  </a:lnTo>
                  <a:lnTo>
                    <a:pt x="41301" y="6007"/>
                  </a:lnTo>
                  <a:lnTo>
                    <a:pt x="40755" y="5576"/>
                  </a:lnTo>
                  <a:lnTo>
                    <a:pt x="40554" y="5433"/>
                  </a:lnTo>
                  <a:lnTo>
                    <a:pt x="40353" y="5318"/>
                  </a:lnTo>
                  <a:lnTo>
                    <a:pt x="40181" y="5260"/>
                  </a:lnTo>
                  <a:lnTo>
                    <a:pt x="40037" y="5231"/>
                  </a:lnTo>
                  <a:lnTo>
                    <a:pt x="39951" y="5231"/>
                  </a:lnTo>
                  <a:lnTo>
                    <a:pt x="39807" y="5318"/>
                  </a:lnTo>
                  <a:lnTo>
                    <a:pt x="39634" y="5433"/>
                  </a:lnTo>
                  <a:lnTo>
                    <a:pt x="39405" y="5634"/>
                  </a:lnTo>
                  <a:lnTo>
                    <a:pt x="39175" y="5921"/>
                  </a:lnTo>
                  <a:lnTo>
                    <a:pt x="38571" y="6640"/>
                  </a:lnTo>
                  <a:lnTo>
                    <a:pt x="37824" y="7588"/>
                  </a:lnTo>
                  <a:lnTo>
                    <a:pt x="36933" y="8795"/>
                  </a:lnTo>
                  <a:lnTo>
                    <a:pt x="35927" y="10204"/>
                  </a:lnTo>
                  <a:lnTo>
                    <a:pt x="33541" y="13624"/>
                  </a:lnTo>
                  <a:lnTo>
                    <a:pt x="30955" y="17303"/>
                  </a:lnTo>
                  <a:lnTo>
                    <a:pt x="29633" y="19171"/>
                  </a:lnTo>
                  <a:lnTo>
                    <a:pt x="28339" y="20895"/>
                  </a:lnTo>
                  <a:lnTo>
                    <a:pt x="27161" y="22419"/>
                  </a:lnTo>
                  <a:lnTo>
                    <a:pt x="26644" y="23080"/>
                  </a:lnTo>
                  <a:lnTo>
                    <a:pt x="26155" y="23654"/>
                  </a:lnTo>
                  <a:lnTo>
                    <a:pt x="25724" y="24114"/>
                  </a:lnTo>
                  <a:lnTo>
                    <a:pt x="25350" y="24459"/>
                  </a:lnTo>
                  <a:lnTo>
                    <a:pt x="25063" y="24689"/>
                  </a:lnTo>
                  <a:lnTo>
                    <a:pt x="24919" y="24747"/>
                  </a:lnTo>
                  <a:lnTo>
                    <a:pt x="24833" y="24775"/>
                  </a:lnTo>
                  <a:lnTo>
                    <a:pt x="24775" y="24775"/>
                  </a:lnTo>
                  <a:lnTo>
                    <a:pt x="24603" y="24747"/>
                  </a:lnTo>
                  <a:lnTo>
                    <a:pt x="24373" y="24660"/>
                  </a:lnTo>
                  <a:lnTo>
                    <a:pt x="24086" y="24517"/>
                  </a:lnTo>
                  <a:lnTo>
                    <a:pt x="23798" y="24315"/>
                  </a:lnTo>
                  <a:lnTo>
                    <a:pt x="23108" y="23769"/>
                  </a:lnTo>
                  <a:lnTo>
                    <a:pt x="22304" y="23051"/>
                  </a:lnTo>
                  <a:lnTo>
                    <a:pt x="21442" y="22246"/>
                  </a:lnTo>
                  <a:lnTo>
                    <a:pt x="20522" y="21326"/>
                  </a:lnTo>
                  <a:lnTo>
                    <a:pt x="18654" y="19429"/>
                  </a:lnTo>
                  <a:lnTo>
                    <a:pt x="17389" y="18165"/>
                  </a:lnTo>
                  <a:lnTo>
                    <a:pt x="16153" y="16929"/>
                  </a:lnTo>
                  <a:lnTo>
                    <a:pt x="14946" y="15779"/>
                  </a:lnTo>
                  <a:lnTo>
                    <a:pt x="13796" y="14716"/>
                  </a:lnTo>
                  <a:lnTo>
                    <a:pt x="13279" y="14256"/>
                  </a:lnTo>
                  <a:lnTo>
                    <a:pt x="12733" y="13854"/>
                  </a:lnTo>
                  <a:lnTo>
                    <a:pt x="12244" y="13480"/>
                  </a:lnTo>
                  <a:lnTo>
                    <a:pt x="11785" y="13164"/>
                  </a:lnTo>
                  <a:lnTo>
                    <a:pt x="11353" y="12905"/>
                  </a:lnTo>
                  <a:lnTo>
                    <a:pt x="10951" y="12704"/>
                  </a:lnTo>
                  <a:lnTo>
                    <a:pt x="10577" y="12589"/>
                  </a:lnTo>
                  <a:lnTo>
                    <a:pt x="10405" y="12560"/>
                  </a:lnTo>
                  <a:lnTo>
                    <a:pt x="10261" y="12560"/>
                  </a:lnTo>
                  <a:lnTo>
                    <a:pt x="10031" y="12589"/>
                  </a:lnTo>
                  <a:lnTo>
                    <a:pt x="9859" y="12647"/>
                  </a:lnTo>
                  <a:lnTo>
                    <a:pt x="9687" y="12733"/>
                  </a:lnTo>
                  <a:lnTo>
                    <a:pt x="9485" y="12848"/>
                  </a:lnTo>
                  <a:lnTo>
                    <a:pt x="9284" y="12992"/>
                  </a:lnTo>
                  <a:lnTo>
                    <a:pt x="8882" y="13394"/>
                  </a:lnTo>
                  <a:lnTo>
                    <a:pt x="8422" y="13882"/>
                  </a:lnTo>
                  <a:lnTo>
                    <a:pt x="7962" y="14457"/>
                  </a:lnTo>
                  <a:lnTo>
                    <a:pt x="7473" y="15147"/>
                  </a:lnTo>
                  <a:lnTo>
                    <a:pt x="6985" y="15894"/>
                  </a:lnTo>
                  <a:lnTo>
                    <a:pt x="6468" y="16728"/>
                  </a:lnTo>
                  <a:lnTo>
                    <a:pt x="5921" y="17648"/>
                  </a:lnTo>
                  <a:lnTo>
                    <a:pt x="5347" y="18596"/>
                  </a:lnTo>
                  <a:lnTo>
                    <a:pt x="4226" y="20665"/>
                  </a:lnTo>
                  <a:lnTo>
                    <a:pt x="3047" y="22878"/>
                  </a:lnTo>
                  <a:lnTo>
                    <a:pt x="1869" y="25178"/>
                  </a:lnTo>
                  <a:lnTo>
                    <a:pt x="691" y="27448"/>
                  </a:lnTo>
                  <a:lnTo>
                    <a:pt x="288" y="28224"/>
                  </a:lnTo>
                  <a:lnTo>
                    <a:pt x="1" y="28655"/>
                  </a:lnTo>
                  <a:lnTo>
                    <a:pt x="317" y="28885"/>
                  </a:lnTo>
                  <a:lnTo>
                    <a:pt x="432" y="28713"/>
                  </a:lnTo>
                  <a:lnTo>
                    <a:pt x="604" y="28454"/>
                  </a:lnTo>
                  <a:lnTo>
                    <a:pt x="1007" y="27678"/>
                  </a:lnTo>
                  <a:lnTo>
                    <a:pt x="2214" y="25350"/>
                  </a:lnTo>
                  <a:lnTo>
                    <a:pt x="3105" y="23626"/>
                  </a:lnTo>
                  <a:lnTo>
                    <a:pt x="4111" y="21700"/>
                  </a:lnTo>
                  <a:lnTo>
                    <a:pt x="5203" y="19717"/>
                  </a:lnTo>
                  <a:lnTo>
                    <a:pt x="6295" y="17734"/>
                  </a:lnTo>
                  <a:lnTo>
                    <a:pt x="6870" y="16814"/>
                  </a:lnTo>
                  <a:lnTo>
                    <a:pt x="7387" y="15952"/>
                  </a:lnTo>
                  <a:lnTo>
                    <a:pt x="7933" y="15176"/>
                  </a:lnTo>
                  <a:lnTo>
                    <a:pt x="8422" y="14486"/>
                  </a:lnTo>
                  <a:lnTo>
                    <a:pt x="8911" y="13911"/>
                  </a:lnTo>
                  <a:lnTo>
                    <a:pt x="9342" y="13451"/>
                  </a:lnTo>
                  <a:lnTo>
                    <a:pt x="9572" y="13279"/>
                  </a:lnTo>
                  <a:lnTo>
                    <a:pt x="9773" y="13135"/>
                  </a:lnTo>
                  <a:lnTo>
                    <a:pt x="9945" y="13020"/>
                  </a:lnTo>
                  <a:lnTo>
                    <a:pt x="10118" y="12963"/>
                  </a:lnTo>
                  <a:lnTo>
                    <a:pt x="10290" y="12934"/>
                  </a:lnTo>
                  <a:lnTo>
                    <a:pt x="10405" y="12963"/>
                  </a:lnTo>
                  <a:lnTo>
                    <a:pt x="10577" y="12992"/>
                  </a:lnTo>
                  <a:lnTo>
                    <a:pt x="10922" y="13106"/>
                  </a:lnTo>
                  <a:lnTo>
                    <a:pt x="11296" y="13308"/>
                  </a:lnTo>
                  <a:lnTo>
                    <a:pt x="11727" y="13566"/>
                  </a:lnTo>
                  <a:lnTo>
                    <a:pt x="12187" y="13911"/>
                  </a:lnTo>
                  <a:lnTo>
                    <a:pt x="12676" y="14285"/>
                  </a:lnTo>
                  <a:lnTo>
                    <a:pt x="13193" y="14716"/>
                  </a:lnTo>
                  <a:lnTo>
                    <a:pt x="13739" y="15205"/>
                  </a:lnTo>
                  <a:lnTo>
                    <a:pt x="14889" y="16239"/>
                  </a:lnTo>
                  <a:lnTo>
                    <a:pt x="16038" y="17360"/>
                  </a:lnTo>
                  <a:lnTo>
                    <a:pt x="18366" y="19717"/>
                  </a:lnTo>
                  <a:lnTo>
                    <a:pt x="20637" y="21987"/>
                  </a:lnTo>
                  <a:lnTo>
                    <a:pt x="21585" y="22907"/>
                  </a:lnTo>
                  <a:lnTo>
                    <a:pt x="22447" y="23712"/>
                  </a:lnTo>
                  <a:lnTo>
                    <a:pt x="23195" y="24344"/>
                  </a:lnTo>
                  <a:lnTo>
                    <a:pt x="23540" y="24574"/>
                  </a:lnTo>
                  <a:lnTo>
                    <a:pt x="23827" y="24804"/>
                  </a:lnTo>
                  <a:lnTo>
                    <a:pt x="24114" y="24948"/>
                  </a:lnTo>
                  <a:lnTo>
                    <a:pt x="24373" y="25091"/>
                  </a:lnTo>
                  <a:lnTo>
                    <a:pt x="24603" y="25149"/>
                  </a:lnTo>
                  <a:lnTo>
                    <a:pt x="24775" y="25178"/>
                  </a:lnTo>
                  <a:lnTo>
                    <a:pt x="24862" y="25178"/>
                  </a:lnTo>
                  <a:lnTo>
                    <a:pt x="24977" y="25149"/>
                  </a:lnTo>
                  <a:lnTo>
                    <a:pt x="25092" y="25091"/>
                  </a:lnTo>
                  <a:lnTo>
                    <a:pt x="25379" y="24919"/>
                  </a:lnTo>
                  <a:lnTo>
                    <a:pt x="25695" y="24660"/>
                  </a:lnTo>
                  <a:lnTo>
                    <a:pt x="26069" y="24287"/>
                  </a:lnTo>
                  <a:lnTo>
                    <a:pt x="26500" y="23856"/>
                  </a:lnTo>
                  <a:lnTo>
                    <a:pt x="26960" y="23310"/>
                  </a:lnTo>
                  <a:lnTo>
                    <a:pt x="28023" y="21987"/>
                  </a:lnTo>
                  <a:lnTo>
                    <a:pt x="29230" y="20349"/>
                  </a:lnTo>
                  <a:lnTo>
                    <a:pt x="30610" y="18452"/>
                  </a:lnTo>
                  <a:lnTo>
                    <a:pt x="32162" y="16268"/>
                  </a:lnTo>
                  <a:lnTo>
                    <a:pt x="33858" y="13854"/>
                  </a:lnTo>
                  <a:lnTo>
                    <a:pt x="35841" y="11008"/>
                  </a:lnTo>
                  <a:lnTo>
                    <a:pt x="37709" y="8393"/>
                  </a:lnTo>
                  <a:lnTo>
                    <a:pt x="38514" y="7301"/>
                  </a:lnTo>
                  <a:lnTo>
                    <a:pt x="39203" y="6439"/>
                  </a:lnTo>
                  <a:lnTo>
                    <a:pt x="39462" y="6122"/>
                  </a:lnTo>
                  <a:lnTo>
                    <a:pt x="39721" y="5864"/>
                  </a:lnTo>
                  <a:lnTo>
                    <a:pt x="39893" y="5691"/>
                  </a:lnTo>
                  <a:lnTo>
                    <a:pt x="40037" y="5605"/>
                  </a:lnTo>
                  <a:lnTo>
                    <a:pt x="40066" y="5605"/>
                  </a:lnTo>
                  <a:lnTo>
                    <a:pt x="40094" y="5634"/>
                  </a:lnTo>
                  <a:lnTo>
                    <a:pt x="40209" y="5663"/>
                  </a:lnTo>
                  <a:lnTo>
                    <a:pt x="40324" y="5749"/>
                  </a:lnTo>
                  <a:lnTo>
                    <a:pt x="40525" y="5893"/>
                  </a:lnTo>
                  <a:lnTo>
                    <a:pt x="40784" y="6094"/>
                  </a:lnTo>
                  <a:lnTo>
                    <a:pt x="41129" y="6381"/>
                  </a:lnTo>
                  <a:lnTo>
                    <a:pt x="41560" y="6755"/>
                  </a:lnTo>
                  <a:lnTo>
                    <a:pt x="42049" y="7243"/>
                  </a:lnTo>
                  <a:lnTo>
                    <a:pt x="42911" y="8106"/>
                  </a:lnTo>
                  <a:lnTo>
                    <a:pt x="43859" y="9083"/>
                  </a:lnTo>
                  <a:lnTo>
                    <a:pt x="45900" y="11296"/>
                  </a:lnTo>
                  <a:lnTo>
                    <a:pt x="47481" y="12992"/>
                  </a:lnTo>
                  <a:lnTo>
                    <a:pt x="48946" y="14515"/>
                  </a:lnTo>
                  <a:lnTo>
                    <a:pt x="50297" y="15894"/>
                  </a:lnTo>
                  <a:lnTo>
                    <a:pt x="51504" y="17073"/>
                  </a:lnTo>
                  <a:lnTo>
                    <a:pt x="52050" y="17561"/>
                  </a:lnTo>
                  <a:lnTo>
                    <a:pt x="52539" y="18021"/>
                  </a:lnTo>
                  <a:lnTo>
                    <a:pt x="53028" y="18395"/>
                  </a:lnTo>
                  <a:lnTo>
                    <a:pt x="53459" y="18740"/>
                  </a:lnTo>
                  <a:lnTo>
                    <a:pt x="53832" y="18998"/>
                  </a:lnTo>
                  <a:lnTo>
                    <a:pt x="54206" y="19171"/>
                  </a:lnTo>
                  <a:lnTo>
                    <a:pt x="54493" y="19286"/>
                  </a:lnTo>
                  <a:lnTo>
                    <a:pt x="54637" y="19315"/>
                  </a:lnTo>
                  <a:lnTo>
                    <a:pt x="54925" y="19315"/>
                  </a:lnTo>
                  <a:lnTo>
                    <a:pt x="55040" y="19257"/>
                  </a:lnTo>
                  <a:lnTo>
                    <a:pt x="55327" y="19113"/>
                  </a:lnTo>
                  <a:lnTo>
                    <a:pt x="55614" y="18912"/>
                  </a:lnTo>
                  <a:lnTo>
                    <a:pt x="55931" y="18596"/>
                  </a:lnTo>
                  <a:lnTo>
                    <a:pt x="56304" y="18222"/>
                  </a:lnTo>
                  <a:lnTo>
                    <a:pt x="56678" y="17791"/>
                  </a:lnTo>
                  <a:lnTo>
                    <a:pt x="57109" y="17245"/>
                  </a:lnTo>
                  <a:lnTo>
                    <a:pt x="57540" y="16670"/>
                  </a:lnTo>
                  <a:lnTo>
                    <a:pt x="58546" y="15262"/>
                  </a:lnTo>
                  <a:lnTo>
                    <a:pt x="59667" y="13595"/>
                  </a:lnTo>
                  <a:lnTo>
                    <a:pt x="60931" y="11669"/>
                  </a:lnTo>
                  <a:lnTo>
                    <a:pt x="62311" y="9514"/>
                  </a:lnTo>
                  <a:lnTo>
                    <a:pt x="64352" y="6352"/>
                  </a:lnTo>
                  <a:lnTo>
                    <a:pt x="65357" y="4829"/>
                  </a:lnTo>
                  <a:lnTo>
                    <a:pt x="66306" y="3450"/>
                  </a:lnTo>
                  <a:lnTo>
                    <a:pt x="67197" y="2242"/>
                  </a:lnTo>
                  <a:lnTo>
                    <a:pt x="67599" y="1754"/>
                  </a:lnTo>
                  <a:lnTo>
                    <a:pt x="67944" y="1294"/>
                  </a:lnTo>
                  <a:lnTo>
                    <a:pt x="68289" y="949"/>
                  </a:lnTo>
                  <a:lnTo>
                    <a:pt x="68576" y="662"/>
                  </a:lnTo>
                  <a:lnTo>
                    <a:pt x="68835" y="489"/>
                  </a:lnTo>
                  <a:lnTo>
                    <a:pt x="68950" y="432"/>
                  </a:lnTo>
                  <a:lnTo>
                    <a:pt x="69065" y="403"/>
                  </a:lnTo>
                  <a:lnTo>
                    <a:pt x="69123" y="374"/>
                  </a:lnTo>
                  <a:lnTo>
                    <a:pt x="69237" y="403"/>
                  </a:lnTo>
                  <a:lnTo>
                    <a:pt x="69352" y="432"/>
                  </a:lnTo>
                  <a:lnTo>
                    <a:pt x="69640" y="547"/>
                  </a:lnTo>
                  <a:lnTo>
                    <a:pt x="70014" y="805"/>
                  </a:lnTo>
                  <a:lnTo>
                    <a:pt x="70502" y="1179"/>
                  </a:lnTo>
                  <a:lnTo>
                    <a:pt x="71048" y="1696"/>
                  </a:lnTo>
                  <a:lnTo>
                    <a:pt x="71738" y="2386"/>
                  </a:lnTo>
                  <a:lnTo>
                    <a:pt x="72543" y="3306"/>
                  </a:lnTo>
                  <a:lnTo>
                    <a:pt x="73462" y="4427"/>
                  </a:lnTo>
                  <a:lnTo>
                    <a:pt x="74210" y="5346"/>
                  </a:lnTo>
                  <a:lnTo>
                    <a:pt x="74986" y="6324"/>
                  </a:lnTo>
                  <a:lnTo>
                    <a:pt x="76509" y="8364"/>
                  </a:lnTo>
                  <a:lnTo>
                    <a:pt x="77975" y="10376"/>
                  </a:lnTo>
                  <a:lnTo>
                    <a:pt x="79268" y="12216"/>
                  </a:lnTo>
                  <a:lnTo>
                    <a:pt x="80590" y="14055"/>
                  </a:lnTo>
                  <a:lnTo>
                    <a:pt x="81107" y="14773"/>
                  </a:lnTo>
                  <a:lnTo>
                    <a:pt x="81539" y="15320"/>
                  </a:lnTo>
                  <a:lnTo>
                    <a:pt x="81855" y="15061"/>
                  </a:lnTo>
                  <a:lnTo>
                    <a:pt x="80906" y="13825"/>
                  </a:lnTo>
                  <a:lnTo>
                    <a:pt x="79584" y="11986"/>
                  </a:lnTo>
                  <a:lnTo>
                    <a:pt x="77917" y="9658"/>
                  </a:lnTo>
                  <a:lnTo>
                    <a:pt x="76308" y="7445"/>
                  </a:lnTo>
                  <a:lnTo>
                    <a:pt x="74756" y="5404"/>
                  </a:lnTo>
                  <a:lnTo>
                    <a:pt x="74037" y="4484"/>
                  </a:lnTo>
                  <a:lnTo>
                    <a:pt x="73319" y="3622"/>
                  </a:lnTo>
                  <a:lnTo>
                    <a:pt x="72658" y="2846"/>
                  </a:lnTo>
                  <a:lnTo>
                    <a:pt x="72025" y="2127"/>
                  </a:lnTo>
                  <a:lnTo>
                    <a:pt x="71422" y="1495"/>
                  </a:lnTo>
                  <a:lnTo>
                    <a:pt x="70876" y="978"/>
                  </a:lnTo>
                  <a:lnTo>
                    <a:pt x="70358" y="575"/>
                  </a:lnTo>
                  <a:lnTo>
                    <a:pt x="70128" y="403"/>
                  </a:lnTo>
                  <a:lnTo>
                    <a:pt x="69899" y="259"/>
                  </a:lnTo>
                  <a:lnTo>
                    <a:pt x="69669" y="144"/>
                  </a:lnTo>
                  <a:lnTo>
                    <a:pt x="69467" y="58"/>
                  </a:lnTo>
                  <a:lnTo>
                    <a:pt x="69295" y="29"/>
                  </a:lnTo>
                  <a:lnTo>
                    <a:pt x="69123" y="1"/>
                  </a:lnTo>
                  <a:close/>
                </a:path>
              </a:pathLst>
            </a:custGeom>
            <a:solidFill>
              <a:srgbClr val="FFFFFF">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7" name="Google Shape;2217;p47"/>
            <p:cNvSpPr/>
            <p:nvPr/>
          </p:nvSpPr>
          <p:spPr>
            <a:xfrm>
              <a:off x="4289950" y="3866650"/>
              <a:ext cx="2046375" cy="722150"/>
            </a:xfrm>
            <a:custGeom>
              <a:avLst/>
              <a:gdLst/>
              <a:ahLst/>
              <a:cxnLst/>
              <a:rect l="l" t="t" r="r" b="b"/>
              <a:pathLst>
                <a:path w="81855" h="28886" fill="none" extrusionOk="0">
                  <a:moveTo>
                    <a:pt x="69123" y="1"/>
                  </a:moveTo>
                  <a:lnTo>
                    <a:pt x="69123" y="1"/>
                  </a:lnTo>
                  <a:lnTo>
                    <a:pt x="68979" y="1"/>
                  </a:lnTo>
                  <a:lnTo>
                    <a:pt x="68979" y="1"/>
                  </a:lnTo>
                  <a:lnTo>
                    <a:pt x="68778" y="87"/>
                  </a:lnTo>
                  <a:lnTo>
                    <a:pt x="68519" y="231"/>
                  </a:lnTo>
                  <a:lnTo>
                    <a:pt x="68260" y="460"/>
                  </a:lnTo>
                  <a:lnTo>
                    <a:pt x="67944" y="748"/>
                  </a:lnTo>
                  <a:lnTo>
                    <a:pt x="67599" y="1122"/>
                  </a:lnTo>
                  <a:lnTo>
                    <a:pt x="67254" y="1553"/>
                  </a:lnTo>
                  <a:lnTo>
                    <a:pt x="66450" y="2616"/>
                  </a:lnTo>
                  <a:lnTo>
                    <a:pt x="65501" y="3938"/>
                  </a:lnTo>
                  <a:lnTo>
                    <a:pt x="64467" y="5490"/>
                  </a:lnTo>
                  <a:lnTo>
                    <a:pt x="63288" y="7301"/>
                  </a:lnTo>
                  <a:lnTo>
                    <a:pt x="61995" y="9313"/>
                  </a:lnTo>
                  <a:lnTo>
                    <a:pt x="61995" y="9313"/>
                  </a:lnTo>
                  <a:lnTo>
                    <a:pt x="59868" y="12589"/>
                  </a:lnTo>
                  <a:lnTo>
                    <a:pt x="58805" y="14199"/>
                  </a:lnTo>
                  <a:lnTo>
                    <a:pt x="57770" y="15693"/>
                  </a:lnTo>
                  <a:lnTo>
                    <a:pt x="56821" y="16987"/>
                  </a:lnTo>
                  <a:lnTo>
                    <a:pt x="56390" y="17533"/>
                  </a:lnTo>
                  <a:lnTo>
                    <a:pt x="55988" y="17992"/>
                  </a:lnTo>
                  <a:lnTo>
                    <a:pt x="55614" y="18395"/>
                  </a:lnTo>
                  <a:lnTo>
                    <a:pt x="55298" y="18682"/>
                  </a:lnTo>
                  <a:lnTo>
                    <a:pt x="55011" y="18855"/>
                  </a:lnTo>
                  <a:lnTo>
                    <a:pt x="54896" y="18912"/>
                  </a:lnTo>
                  <a:lnTo>
                    <a:pt x="54781" y="18941"/>
                  </a:lnTo>
                  <a:lnTo>
                    <a:pt x="54781" y="18941"/>
                  </a:lnTo>
                  <a:lnTo>
                    <a:pt x="54752" y="18941"/>
                  </a:lnTo>
                  <a:lnTo>
                    <a:pt x="54752" y="18941"/>
                  </a:lnTo>
                  <a:lnTo>
                    <a:pt x="54637" y="18912"/>
                  </a:lnTo>
                  <a:lnTo>
                    <a:pt x="54493" y="18883"/>
                  </a:lnTo>
                  <a:lnTo>
                    <a:pt x="54177" y="18740"/>
                  </a:lnTo>
                  <a:lnTo>
                    <a:pt x="53775" y="18481"/>
                  </a:lnTo>
                  <a:lnTo>
                    <a:pt x="53344" y="18165"/>
                  </a:lnTo>
                  <a:lnTo>
                    <a:pt x="52855" y="17763"/>
                  </a:lnTo>
                  <a:lnTo>
                    <a:pt x="52338" y="17303"/>
                  </a:lnTo>
                  <a:lnTo>
                    <a:pt x="51188" y="16239"/>
                  </a:lnTo>
                  <a:lnTo>
                    <a:pt x="49952" y="15003"/>
                  </a:lnTo>
                  <a:lnTo>
                    <a:pt x="48659" y="13681"/>
                  </a:lnTo>
                  <a:lnTo>
                    <a:pt x="46187" y="11037"/>
                  </a:lnTo>
                  <a:lnTo>
                    <a:pt x="46187" y="11037"/>
                  </a:lnTo>
                  <a:lnTo>
                    <a:pt x="43773" y="8450"/>
                  </a:lnTo>
                  <a:lnTo>
                    <a:pt x="42796" y="7445"/>
                  </a:lnTo>
                  <a:lnTo>
                    <a:pt x="41991" y="6640"/>
                  </a:lnTo>
                  <a:lnTo>
                    <a:pt x="41301" y="6007"/>
                  </a:lnTo>
                  <a:lnTo>
                    <a:pt x="40755" y="5576"/>
                  </a:lnTo>
                  <a:lnTo>
                    <a:pt x="40554" y="5433"/>
                  </a:lnTo>
                  <a:lnTo>
                    <a:pt x="40353" y="5318"/>
                  </a:lnTo>
                  <a:lnTo>
                    <a:pt x="40181" y="5260"/>
                  </a:lnTo>
                  <a:lnTo>
                    <a:pt x="40037" y="5231"/>
                  </a:lnTo>
                  <a:lnTo>
                    <a:pt x="40037" y="5231"/>
                  </a:lnTo>
                  <a:lnTo>
                    <a:pt x="39979" y="5231"/>
                  </a:lnTo>
                  <a:lnTo>
                    <a:pt x="39951" y="5231"/>
                  </a:lnTo>
                  <a:lnTo>
                    <a:pt x="39951" y="5231"/>
                  </a:lnTo>
                  <a:lnTo>
                    <a:pt x="39807" y="5318"/>
                  </a:lnTo>
                  <a:lnTo>
                    <a:pt x="39634" y="5433"/>
                  </a:lnTo>
                  <a:lnTo>
                    <a:pt x="39405" y="5634"/>
                  </a:lnTo>
                  <a:lnTo>
                    <a:pt x="39175" y="5921"/>
                  </a:lnTo>
                  <a:lnTo>
                    <a:pt x="38571" y="6640"/>
                  </a:lnTo>
                  <a:lnTo>
                    <a:pt x="37824" y="7588"/>
                  </a:lnTo>
                  <a:lnTo>
                    <a:pt x="36933" y="8795"/>
                  </a:lnTo>
                  <a:lnTo>
                    <a:pt x="35927" y="10204"/>
                  </a:lnTo>
                  <a:lnTo>
                    <a:pt x="33541" y="13624"/>
                  </a:lnTo>
                  <a:lnTo>
                    <a:pt x="33541" y="13624"/>
                  </a:lnTo>
                  <a:lnTo>
                    <a:pt x="30955" y="17303"/>
                  </a:lnTo>
                  <a:lnTo>
                    <a:pt x="29633" y="19171"/>
                  </a:lnTo>
                  <a:lnTo>
                    <a:pt x="28339" y="20895"/>
                  </a:lnTo>
                  <a:lnTo>
                    <a:pt x="27161" y="22419"/>
                  </a:lnTo>
                  <a:lnTo>
                    <a:pt x="26644" y="23080"/>
                  </a:lnTo>
                  <a:lnTo>
                    <a:pt x="26155" y="23654"/>
                  </a:lnTo>
                  <a:lnTo>
                    <a:pt x="25724" y="24114"/>
                  </a:lnTo>
                  <a:lnTo>
                    <a:pt x="25350" y="24459"/>
                  </a:lnTo>
                  <a:lnTo>
                    <a:pt x="25063" y="24689"/>
                  </a:lnTo>
                  <a:lnTo>
                    <a:pt x="24919" y="24747"/>
                  </a:lnTo>
                  <a:lnTo>
                    <a:pt x="24833" y="24775"/>
                  </a:lnTo>
                  <a:lnTo>
                    <a:pt x="24833" y="24775"/>
                  </a:lnTo>
                  <a:lnTo>
                    <a:pt x="24775" y="24775"/>
                  </a:lnTo>
                  <a:lnTo>
                    <a:pt x="24775" y="24775"/>
                  </a:lnTo>
                  <a:lnTo>
                    <a:pt x="24603" y="24747"/>
                  </a:lnTo>
                  <a:lnTo>
                    <a:pt x="24373" y="24660"/>
                  </a:lnTo>
                  <a:lnTo>
                    <a:pt x="24086" y="24517"/>
                  </a:lnTo>
                  <a:lnTo>
                    <a:pt x="23798" y="24315"/>
                  </a:lnTo>
                  <a:lnTo>
                    <a:pt x="23108" y="23769"/>
                  </a:lnTo>
                  <a:lnTo>
                    <a:pt x="22304" y="23051"/>
                  </a:lnTo>
                  <a:lnTo>
                    <a:pt x="21442" y="22246"/>
                  </a:lnTo>
                  <a:lnTo>
                    <a:pt x="20522" y="21326"/>
                  </a:lnTo>
                  <a:lnTo>
                    <a:pt x="18654" y="19429"/>
                  </a:lnTo>
                  <a:lnTo>
                    <a:pt x="18654" y="19429"/>
                  </a:lnTo>
                  <a:lnTo>
                    <a:pt x="17389" y="18165"/>
                  </a:lnTo>
                  <a:lnTo>
                    <a:pt x="16153" y="16929"/>
                  </a:lnTo>
                  <a:lnTo>
                    <a:pt x="14946" y="15779"/>
                  </a:lnTo>
                  <a:lnTo>
                    <a:pt x="13796" y="14716"/>
                  </a:lnTo>
                  <a:lnTo>
                    <a:pt x="13279" y="14256"/>
                  </a:lnTo>
                  <a:lnTo>
                    <a:pt x="12733" y="13854"/>
                  </a:lnTo>
                  <a:lnTo>
                    <a:pt x="12244" y="13480"/>
                  </a:lnTo>
                  <a:lnTo>
                    <a:pt x="11785" y="13164"/>
                  </a:lnTo>
                  <a:lnTo>
                    <a:pt x="11353" y="12905"/>
                  </a:lnTo>
                  <a:lnTo>
                    <a:pt x="10951" y="12704"/>
                  </a:lnTo>
                  <a:lnTo>
                    <a:pt x="10577" y="12589"/>
                  </a:lnTo>
                  <a:lnTo>
                    <a:pt x="10405" y="12560"/>
                  </a:lnTo>
                  <a:lnTo>
                    <a:pt x="10261" y="12560"/>
                  </a:lnTo>
                  <a:lnTo>
                    <a:pt x="10261" y="12560"/>
                  </a:lnTo>
                  <a:lnTo>
                    <a:pt x="10031" y="12589"/>
                  </a:lnTo>
                  <a:lnTo>
                    <a:pt x="10031" y="12589"/>
                  </a:lnTo>
                  <a:lnTo>
                    <a:pt x="9859" y="12647"/>
                  </a:lnTo>
                  <a:lnTo>
                    <a:pt x="9687" y="12733"/>
                  </a:lnTo>
                  <a:lnTo>
                    <a:pt x="9485" y="12848"/>
                  </a:lnTo>
                  <a:lnTo>
                    <a:pt x="9284" y="12992"/>
                  </a:lnTo>
                  <a:lnTo>
                    <a:pt x="8882" y="13394"/>
                  </a:lnTo>
                  <a:lnTo>
                    <a:pt x="8422" y="13882"/>
                  </a:lnTo>
                  <a:lnTo>
                    <a:pt x="7962" y="14457"/>
                  </a:lnTo>
                  <a:lnTo>
                    <a:pt x="7473" y="15147"/>
                  </a:lnTo>
                  <a:lnTo>
                    <a:pt x="6985" y="15894"/>
                  </a:lnTo>
                  <a:lnTo>
                    <a:pt x="6468" y="16728"/>
                  </a:lnTo>
                  <a:lnTo>
                    <a:pt x="5921" y="17648"/>
                  </a:lnTo>
                  <a:lnTo>
                    <a:pt x="5347" y="18596"/>
                  </a:lnTo>
                  <a:lnTo>
                    <a:pt x="4226" y="20665"/>
                  </a:lnTo>
                  <a:lnTo>
                    <a:pt x="3047" y="22878"/>
                  </a:lnTo>
                  <a:lnTo>
                    <a:pt x="1869" y="25178"/>
                  </a:lnTo>
                  <a:lnTo>
                    <a:pt x="1869" y="25178"/>
                  </a:lnTo>
                  <a:lnTo>
                    <a:pt x="691" y="27448"/>
                  </a:lnTo>
                  <a:lnTo>
                    <a:pt x="288" y="28224"/>
                  </a:lnTo>
                  <a:lnTo>
                    <a:pt x="1" y="28655"/>
                  </a:lnTo>
                  <a:lnTo>
                    <a:pt x="317" y="28885"/>
                  </a:lnTo>
                  <a:lnTo>
                    <a:pt x="317" y="28885"/>
                  </a:lnTo>
                  <a:lnTo>
                    <a:pt x="432" y="28713"/>
                  </a:lnTo>
                  <a:lnTo>
                    <a:pt x="604" y="28454"/>
                  </a:lnTo>
                  <a:lnTo>
                    <a:pt x="1007" y="27678"/>
                  </a:lnTo>
                  <a:lnTo>
                    <a:pt x="2214" y="25350"/>
                  </a:lnTo>
                  <a:lnTo>
                    <a:pt x="2214" y="25350"/>
                  </a:lnTo>
                  <a:lnTo>
                    <a:pt x="3105" y="23626"/>
                  </a:lnTo>
                  <a:lnTo>
                    <a:pt x="4111" y="21700"/>
                  </a:lnTo>
                  <a:lnTo>
                    <a:pt x="5203" y="19717"/>
                  </a:lnTo>
                  <a:lnTo>
                    <a:pt x="6295" y="17734"/>
                  </a:lnTo>
                  <a:lnTo>
                    <a:pt x="6870" y="16814"/>
                  </a:lnTo>
                  <a:lnTo>
                    <a:pt x="7387" y="15952"/>
                  </a:lnTo>
                  <a:lnTo>
                    <a:pt x="7933" y="15176"/>
                  </a:lnTo>
                  <a:lnTo>
                    <a:pt x="8422" y="14486"/>
                  </a:lnTo>
                  <a:lnTo>
                    <a:pt x="8911" y="13911"/>
                  </a:lnTo>
                  <a:lnTo>
                    <a:pt x="9342" y="13451"/>
                  </a:lnTo>
                  <a:lnTo>
                    <a:pt x="9572" y="13279"/>
                  </a:lnTo>
                  <a:lnTo>
                    <a:pt x="9773" y="13135"/>
                  </a:lnTo>
                  <a:lnTo>
                    <a:pt x="9945" y="13020"/>
                  </a:lnTo>
                  <a:lnTo>
                    <a:pt x="10118" y="12963"/>
                  </a:lnTo>
                  <a:lnTo>
                    <a:pt x="10118" y="12963"/>
                  </a:lnTo>
                  <a:lnTo>
                    <a:pt x="10290" y="12934"/>
                  </a:lnTo>
                  <a:lnTo>
                    <a:pt x="10290" y="12934"/>
                  </a:lnTo>
                  <a:lnTo>
                    <a:pt x="10405" y="12963"/>
                  </a:lnTo>
                  <a:lnTo>
                    <a:pt x="10577" y="12992"/>
                  </a:lnTo>
                  <a:lnTo>
                    <a:pt x="10922" y="13106"/>
                  </a:lnTo>
                  <a:lnTo>
                    <a:pt x="11296" y="13308"/>
                  </a:lnTo>
                  <a:lnTo>
                    <a:pt x="11727" y="13566"/>
                  </a:lnTo>
                  <a:lnTo>
                    <a:pt x="12187" y="13911"/>
                  </a:lnTo>
                  <a:lnTo>
                    <a:pt x="12676" y="14285"/>
                  </a:lnTo>
                  <a:lnTo>
                    <a:pt x="13193" y="14716"/>
                  </a:lnTo>
                  <a:lnTo>
                    <a:pt x="13739" y="15205"/>
                  </a:lnTo>
                  <a:lnTo>
                    <a:pt x="14889" y="16239"/>
                  </a:lnTo>
                  <a:lnTo>
                    <a:pt x="16038" y="17360"/>
                  </a:lnTo>
                  <a:lnTo>
                    <a:pt x="18366" y="19717"/>
                  </a:lnTo>
                  <a:lnTo>
                    <a:pt x="18366" y="19717"/>
                  </a:lnTo>
                  <a:lnTo>
                    <a:pt x="20637" y="21987"/>
                  </a:lnTo>
                  <a:lnTo>
                    <a:pt x="21585" y="22907"/>
                  </a:lnTo>
                  <a:lnTo>
                    <a:pt x="22447" y="23712"/>
                  </a:lnTo>
                  <a:lnTo>
                    <a:pt x="23195" y="24344"/>
                  </a:lnTo>
                  <a:lnTo>
                    <a:pt x="23540" y="24574"/>
                  </a:lnTo>
                  <a:lnTo>
                    <a:pt x="23827" y="24804"/>
                  </a:lnTo>
                  <a:lnTo>
                    <a:pt x="24114" y="24948"/>
                  </a:lnTo>
                  <a:lnTo>
                    <a:pt x="24373" y="25091"/>
                  </a:lnTo>
                  <a:lnTo>
                    <a:pt x="24603" y="25149"/>
                  </a:lnTo>
                  <a:lnTo>
                    <a:pt x="24775" y="25178"/>
                  </a:lnTo>
                  <a:lnTo>
                    <a:pt x="24775" y="25178"/>
                  </a:lnTo>
                  <a:lnTo>
                    <a:pt x="24862" y="25178"/>
                  </a:lnTo>
                  <a:lnTo>
                    <a:pt x="24862" y="25178"/>
                  </a:lnTo>
                  <a:lnTo>
                    <a:pt x="24977" y="25149"/>
                  </a:lnTo>
                  <a:lnTo>
                    <a:pt x="25092" y="25091"/>
                  </a:lnTo>
                  <a:lnTo>
                    <a:pt x="25379" y="24919"/>
                  </a:lnTo>
                  <a:lnTo>
                    <a:pt x="25695" y="24660"/>
                  </a:lnTo>
                  <a:lnTo>
                    <a:pt x="26069" y="24287"/>
                  </a:lnTo>
                  <a:lnTo>
                    <a:pt x="26500" y="23856"/>
                  </a:lnTo>
                  <a:lnTo>
                    <a:pt x="26960" y="23310"/>
                  </a:lnTo>
                  <a:lnTo>
                    <a:pt x="28023" y="21987"/>
                  </a:lnTo>
                  <a:lnTo>
                    <a:pt x="29230" y="20349"/>
                  </a:lnTo>
                  <a:lnTo>
                    <a:pt x="30610" y="18452"/>
                  </a:lnTo>
                  <a:lnTo>
                    <a:pt x="32162" y="16268"/>
                  </a:lnTo>
                  <a:lnTo>
                    <a:pt x="33858" y="13854"/>
                  </a:lnTo>
                  <a:lnTo>
                    <a:pt x="33858" y="13854"/>
                  </a:lnTo>
                  <a:lnTo>
                    <a:pt x="35841" y="11008"/>
                  </a:lnTo>
                  <a:lnTo>
                    <a:pt x="37709" y="8393"/>
                  </a:lnTo>
                  <a:lnTo>
                    <a:pt x="38514" y="7301"/>
                  </a:lnTo>
                  <a:lnTo>
                    <a:pt x="39203" y="6439"/>
                  </a:lnTo>
                  <a:lnTo>
                    <a:pt x="39462" y="6122"/>
                  </a:lnTo>
                  <a:lnTo>
                    <a:pt x="39721" y="5864"/>
                  </a:lnTo>
                  <a:lnTo>
                    <a:pt x="39893" y="5691"/>
                  </a:lnTo>
                  <a:lnTo>
                    <a:pt x="40037" y="5605"/>
                  </a:lnTo>
                  <a:lnTo>
                    <a:pt x="40037" y="5605"/>
                  </a:lnTo>
                  <a:lnTo>
                    <a:pt x="40066" y="5605"/>
                  </a:lnTo>
                  <a:lnTo>
                    <a:pt x="40066" y="5605"/>
                  </a:lnTo>
                  <a:lnTo>
                    <a:pt x="40094" y="5634"/>
                  </a:lnTo>
                  <a:lnTo>
                    <a:pt x="40209" y="5663"/>
                  </a:lnTo>
                  <a:lnTo>
                    <a:pt x="40324" y="5749"/>
                  </a:lnTo>
                  <a:lnTo>
                    <a:pt x="40525" y="5893"/>
                  </a:lnTo>
                  <a:lnTo>
                    <a:pt x="40784" y="6094"/>
                  </a:lnTo>
                  <a:lnTo>
                    <a:pt x="41129" y="6381"/>
                  </a:lnTo>
                  <a:lnTo>
                    <a:pt x="41560" y="6755"/>
                  </a:lnTo>
                  <a:lnTo>
                    <a:pt x="42049" y="7243"/>
                  </a:lnTo>
                  <a:lnTo>
                    <a:pt x="42049" y="7243"/>
                  </a:lnTo>
                  <a:lnTo>
                    <a:pt x="42911" y="8106"/>
                  </a:lnTo>
                  <a:lnTo>
                    <a:pt x="43859" y="9083"/>
                  </a:lnTo>
                  <a:lnTo>
                    <a:pt x="45900" y="11296"/>
                  </a:lnTo>
                  <a:lnTo>
                    <a:pt x="45900" y="11296"/>
                  </a:lnTo>
                  <a:lnTo>
                    <a:pt x="47481" y="12992"/>
                  </a:lnTo>
                  <a:lnTo>
                    <a:pt x="48946" y="14515"/>
                  </a:lnTo>
                  <a:lnTo>
                    <a:pt x="50297" y="15894"/>
                  </a:lnTo>
                  <a:lnTo>
                    <a:pt x="51504" y="17073"/>
                  </a:lnTo>
                  <a:lnTo>
                    <a:pt x="52050" y="17561"/>
                  </a:lnTo>
                  <a:lnTo>
                    <a:pt x="52539" y="18021"/>
                  </a:lnTo>
                  <a:lnTo>
                    <a:pt x="53028" y="18395"/>
                  </a:lnTo>
                  <a:lnTo>
                    <a:pt x="53459" y="18740"/>
                  </a:lnTo>
                  <a:lnTo>
                    <a:pt x="53832" y="18998"/>
                  </a:lnTo>
                  <a:lnTo>
                    <a:pt x="54206" y="19171"/>
                  </a:lnTo>
                  <a:lnTo>
                    <a:pt x="54493" y="19286"/>
                  </a:lnTo>
                  <a:lnTo>
                    <a:pt x="54637" y="19315"/>
                  </a:lnTo>
                  <a:lnTo>
                    <a:pt x="54752" y="19315"/>
                  </a:lnTo>
                  <a:lnTo>
                    <a:pt x="54752" y="19315"/>
                  </a:lnTo>
                  <a:lnTo>
                    <a:pt x="54810" y="19315"/>
                  </a:lnTo>
                  <a:lnTo>
                    <a:pt x="54810" y="19315"/>
                  </a:lnTo>
                  <a:lnTo>
                    <a:pt x="54925" y="19315"/>
                  </a:lnTo>
                  <a:lnTo>
                    <a:pt x="55040" y="19257"/>
                  </a:lnTo>
                  <a:lnTo>
                    <a:pt x="55327" y="19113"/>
                  </a:lnTo>
                  <a:lnTo>
                    <a:pt x="55614" y="18912"/>
                  </a:lnTo>
                  <a:lnTo>
                    <a:pt x="55931" y="18596"/>
                  </a:lnTo>
                  <a:lnTo>
                    <a:pt x="56304" y="18222"/>
                  </a:lnTo>
                  <a:lnTo>
                    <a:pt x="56678" y="17791"/>
                  </a:lnTo>
                  <a:lnTo>
                    <a:pt x="57109" y="17245"/>
                  </a:lnTo>
                  <a:lnTo>
                    <a:pt x="57540" y="16670"/>
                  </a:lnTo>
                  <a:lnTo>
                    <a:pt x="58546" y="15262"/>
                  </a:lnTo>
                  <a:lnTo>
                    <a:pt x="59667" y="13595"/>
                  </a:lnTo>
                  <a:lnTo>
                    <a:pt x="60931" y="11669"/>
                  </a:lnTo>
                  <a:lnTo>
                    <a:pt x="62311" y="9514"/>
                  </a:lnTo>
                  <a:lnTo>
                    <a:pt x="62311" y="9514"/>
                  </a:lnTo>
                  <a:lnTo>
                    <a:pt x="64352" y="6352"/>
                  </a:lnTo>
                  <a:lnTo>
                    <a:pt x="65357" y="4829"/>
                  </a:lnTo>
                  <a:lnTo>
                    <a:pt x="66306" y="3450"/>
                  </a:lnTo>
                  <a:lnTo>
                    <a:pt x="67197" y="2242"/>
                  </a:lnTo>
                  <a:lnTo>
                    <a:pt x="67599" y="1754"/>
                  </a:lnTo>
                  <a:lnTo>
                    <a:pt x="67944" y="1294"/>
                  </a:lnTo>
                  <a:lnTo>
                    <a:pt x="68289" y="949"/>
                  </a:lnTo>
                  <a:lnTo>
                    <a:pt x="68576" y="662"/>
                  </a:lnTo>
                  <a:lnTo>
                    <a:pt x="68835" y="489"/>
                  </a:lnTo>
                  <a:lnTo>
                    <a:pt x="68950" y="432"/>
                  </a:lnTo>
                  <a:lnTo>
                    <a:pt x="69065" y="403"/>
                  </a:lnTo>
                  <a:lnTo>
                    <a:pt x="69065" y="403"/>
                  </a:lnTo>
                  <a:lnTo>
                    <a:pt x="69123" y="374"/>
                  </a:lnTo>
                  <a:lnTo>
                    <a:pt x="69123" y="374"/>
                  </a:lnTo>
                  <a:lnTo>
                    <a:pt x="69237" y="403"/>
                  </a:lnTo>
                  <a:lnTo>
                    <a:pt x="69352" y="432"/>
                  </a:lnTo>
                  <a:lnTo>
                    <a:pt x="69640" y="547"/>
                  </a:lnTo>
                  <a:lnTo>
                    <a:pt x="70014" y="805"/>
                  </a:lnTo>
                  <a:lnTo>
                    <a:pt x="70502" y="1179"/>
                  </a:lnTo>
                  <a:lnTo>
                    <a:pt x="71048" y="1696"/>
                  </a:lnTo>
                  <a:lnTo>
                    <a:pt x="71738" y="2386"/>
                  </a:lnTo>
                  <a:lnTo>
                    <a:pt x="72543" y="3306"/>
                  </a:lnTo>
                  <a:lnTo>
                    <a:pt x="73462" y="4427"/>
                  </a:lnTo>
                  <a:lnTo>
                    <a:pt x="73462" y="4427"/>
                  </a:lnTo>
                  <a:lnTo>
                    <a:pt x="74210" y="5346"/>
                  </a:lnTo>
                  <a:lnTo>
                    <a:pt x="74986" y="6324"/>
                  </a:lnTo>
                  <a:lnTo>
                    <a:pt x="76509" y="8364"/>
                  </a:lnTo>
                  <a:lnTo>
                    <a:pt x="77975" y="10376"/>
                  </a:lnTo>
                  <a:lnTo>
                    <a:pt x="79268" y="12216"/>
                  </a:lnTo>
                  <a:lnTo>
                    <a:pt x="79268" y="12216"/>
                  </a:lnTo>
                  <a:lnTo>
                    <a:pt x="80590" y="14055"/>
                  </a:lnTo>
                  <a:lnTo>
                    <a:pt x="81107" y="14773"/>
                  </a:lnTo>
                  <a:lnTo>
                    <a:pt x="81539" y="15320"/>
                  </a:lnTo>
                  <a:lnTo>
                    <a:pt x="81855" y="15061"/>
                  </a:lnTo>
                  <a:lnTo>
                    <a:pt x="81855" y="15061"/>
                  </a:lnTo>
                  <a:lnTo>
                    <a:pt x="80906" y="13825"/>
                  </a:lnTo>
                  <a:lnTo>
                    <a:pt x="79584" y="11986"/>
                  </a:lnTo>
                  <a:lnTo>
                    <a:pt x="79584" y="11986"/>
                  </a:lnTo>
                  <a:lnTo>
                    <a:pt x="77917" y="9658"/>
                  </a:lnTo>
                  <a:lnTo>
                    <a:pt x="76308" y="7445"/>
                  </a:lnTo>
                  <a:lnTo>
                    <a:pt x="74756" y="5404"/>
                  </a:lnTo>
                  <a:lnTo>
                    <a:pt x="74037" y="4484"/>
                  </a:lnTo>
                  <a:lnTo>
                    <a:pt x="73319" y="3622"/>
                  </a:lnTo>
                  <a:lnTo>
                    <a:pt x="72658" y="2846"/>
                  </a:lnTo>
                  <a:lnTo>
                    <a:pt x="72025" y="2127"/>
                  </a:lnTo>
                  <a:lnTo>
                    <a:pt x="71422" y="1495"/>
                  </a:lnTo>
                  <a:lnTo>
                    <a:pt x="70876" y="978"/>
                  </a:lnTo>
                  <a:lnTo>
                    <a:pt x="70358" y="575"/>
                  </a:lnTo>
                  <a:lnTo>
                    <a:pt x="70128" y="403"/>
                  </a:lnTo>
                  <a:lnTo>
                    <a:pt x="69899" y="259"/>
                  </a:lnTo>
                  <a:lnTo>
                    <a:pt x="69669" y="144"/>
                  </a:lnTo>
                  <a:lnTo>
                    <a:pt x="69467" y="58"/>
                  </a:lnTo>
                  <a:lnTo>
                    <a:pt x="69295" y="29"/>
                  </a:lnTo>
                  <a:lnTo>
                    <a:pt x="69123" y="1"/>
                  </a:lnTo>
                </a:path>
              </a:pathLst>
            </a:custGeom>
            <a:solidFill>
              <a:srgbClr val="FFFFFF">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E2A47"/>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43100" y="393700"/>
            <a:ext cx="5257800" cy="4356100"/>
          </a:xfrm>
          <a:prstGeom prst="rect">
            <a:avLst/>
          </a:prstGeom>
        </p:spPr>
      </p:pic>
    </p:spTree>
    <p:extLst>
      <p:ext uri="{BB962C8B-B14F-4D97-AF65-F5344CB8AC3E}">
        <p14:creationId xmlns:p14="http://schemas.microsoft.com/office/powerpoint/2010/main" val="5611961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97594" y="1485900"/>
            <a:ext cx="45719" cy="307777"/>
          </a:xfrm>
          <a:prstGeom prst="rect">
            <a:avLst/>
          </a:prstGeom>
          <a:noFill/>
        </p:spPr>
        <p:txBody>
          <a:bodyPr wrap="square" rtlCol="0">
            <a:spAutoFit/>
          </a:bodyPr>
          <a:lstStyle/>
          <a:p>
            <a:endParaRPr lang="en-US"/>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69617" y="1285875"/>
            <a:ext cx="3438526" cy="2578894"/>
          </a:xfrm>
          <a:prstGeom prst="rect">
            <a:avLst/>
          </a:prstGeom>
          <a:ln w="228600" cap="sq" cmpd="thickThin">
            <a:solidFill>
              <a:srgbClr val="000000"/>
            </a:solidFill>
            <a:prstDash val="solid"/>
            <a:miter lim="800000"/>
          </a:ln>
          <a:effectLst>
            <a:innerShdw blurRad="76200">
              <a:srgbClr val="000000"/>
            </a:innerShdw>
          </a:effectLst>
        </p:spPr>
      </p:pic>
      <p:sp>
        <p:nvSpPr>
          <p:cNvPr id="6" name="TextBox 5"/>
          <p:cNvSpPr txBox="1"/>
          <p:nvPr/>
        </p:nvSpPr>
        <p:spPr>
          <a:xfrm>
            <a:off x="192882" y="185738"/>
            <a:ext cx="4143376" cy="3539430"/>
          </a:xfrm>
          <a:prstGeom prst="rect">
            <a:avLst/>
          </a:prstGeom>
          <a:noFill/>
        </p:spPr>
        <p:txBody>
          <a:bodyPr wrap="square" rtlCol="0">
            <a:spAutoFit/>
          </a:bodyPr>
          <a:lstStyle/>
          <a:p>
            <a:r>
              <a:rPr lang="en-US" sz="3200" dirty="0">
                <a:solidFill>
                  <a:schemeClr val="bg1"/>
                </a:solidFill>
              </a:rPr>
              <a:t>MORTGAGE BANKING</a:t>
            </a:r>
          </a:p>
          <a:p>
            <a:endParaRPr lang="en-US" sz="3200" dirty="0">
              <a:solidFill>
                <a:schemeClr val="bg1"/>
              </a:solidFill>
            </a:endParaRPr>
          </a:p>
          <a:p>
            <a:r>
              <a:rPr lang="en-US" sz="3200" dirty="0">
                <a:solidFill>
                  <a:schemeClr val="bg1"/>
                </a:solidFill>
              </a:rPr>
              <a:t>BROKERAGE</a:t>
            </a:r>
          </a:p>
          <a:p>
            <a:endParaRPr lang="en-US" sz="3200" dirty="0">
              <a:solidFill>
                <a:schemeClr val="bg1"/>
              </a:solidFill>
            </a:endParaRPr>
          </a:p>
          <a:p>
            <a:r>
              <a:rPr lang="en-US" sz="3200" dirty="0">
                <a:solidFill>
                  <a:schemeClr val="bg1"/>
                </a:solidFill>
              </a:rPr>
              <a:t>BANKING / INVESTMENT</a:t>
            </a:r>
          </a:p>
        </p:txBody>
      </p:sp>
      <p:sp>
        <p:nvSpPr>
          <p:cNvPr id="4" name="TextBox 3"/>
          <p:cNvSpPr txBox="1"/>
          <p:nvPr/>
        </p:nvSpPr>
        <p:spPr>
          <a:xfrm>
            <a:off x="192882" y="3929063"/>
            <a:ext cx="3250407" cy="1077218"/>
          </a:xfrm>
          <a:prstGeom prst="rect">
            <a:avLst/>
          </a:prstGeom>
          <a:noFill/>
        </p:spPr>
        <p:txBody>
          <a:bodyPr wrap="square" rtlCol="0">
            <a:spAutoFit/>
          </a:bodyPr>
          <a:lstStyle/>
          <a:p>
            <a:r>
              <a:rPr lang="en-US" sz="3200" dirty="0">
                <a:solidFill>
                  <a:schemeClr val="bg1"/>
                </a:solidFill>
              </a:rPr>
              <a:t>LAKE ERIE COLLEGE MBA</a:t>
            </a:r>
          </a:p>
        </p:txBody>
      </p:sp>
    </p:spTree>
    <p:extLst>
      <p:ext uri="{BB962C8B-B14F-4D97-AF65-F5344CB8AC3E}">
        <p14:creationId xmlns:p14="http://schemas.microsoft.com/office/powerpoint/2010/main" val="23669701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200" dirty="0"/>
              <a:t>CITY OF EASTLAKE</a:t>
            </a:r>
          </a:p>
        </p:txBody>
      </p:sp>
      <p:sp>
        <p:nvSpPr>
          <p:cNvPr id="3" name="Text Placeholder 2"/>
          <p:cNvSpPr>
            <a:spLocks noGrp="1"/>
          </p:cNvSpPr>
          <p:nvPr>
            <p:ph type="body" idx="1"/>
          </p:nvPr>
        </p:nvSpPr>
        <p:spPr>
          <a:xfrm>
            <a:off x="2350292" y="1464468"/>
            <a:ext cx="5937975" cy="3167683"/>
          </a:xfrm>
        </p:spPr>
        <p:txBody>
          <a:bodyPr/>
          <a:lstStyle/>
          <a:p>
            <a:r>
              <a:rPr lang="en-US" sz="3200" dirty="0"/>
              <a:t>COUNCILMAN</a:t>
            </a:r>
          </a:p>
          <a:p>
            <a:endParaRPr lang="en-US" sz="3200" dirty="0"/>
          </a:p>
          <a:p>
            <a:r>
              <a:rPr lang="en-US" sz="3200" dirty="0"/>
              <a:t>FINANCE COMMITTEE</a:t>
            </a:r>
          </a:p>
          <a:p>
            <a:endParaRPr lang="en-US" sz="3200" dirty="0"/>
          </a:p>
          <a:p>
            <a:r>
              <a:rPr lang="en-US" sz="3200" dirty="0"/>
              <a:t>ECDC COMMITTEE CHAIR</a:t>
            </a:r>
          </a:p>
        </p:txBody>
      </p:sp>
    </p:spTree>
    <p:extLst>
      <p:ext uri="{BB962C8B-B14F-4D97-AF65-F5344CB8AC3E}">
        <p14:creationId xmlns:p14="http://schemas.microsoft.com/office/powerpoint/2010/main" val="7951363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E2A47"/>
        </a:solidFill>
        <a:effectLst/>
      </p:bgPr>
    </p:bg>
    <p:spTree>
      <p:nvGrpSpPr>
        <p:cNvPr id="1" name="Shape 6389"/>
        <p:cNvGrpSpPr/>
        <p:nvPr/>
      </p:nvGrpSpPr>
      <p:grpSpPr>
        <a:xfrm>
          <a:off x="0" y="0"/>
          <a:ext cx="0" cy="0"/>
          <a:chOff x="0" y="0"/>
          <a:chExt cx="0" cy="0"/>
        </a:xfrm>
      </p:grpSpPr>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2409" y="179547"/>
            <a:ext cx="1435418" cy="2284095"/>
          </a:xfrm>
          <a:prstGeom prst="rect">
            <a:avLst/>
          </a:prstGeom>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44291" y="177642"/>
            <a:ext cx="1524000" cy="2286000"/>
          </a:xfrm>
          <a:prstGeom prst="rect">
            <a:avLst/>
          </a:prstGeom>
        </p:spPr>
      </p:pic>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80222" y="177642"/>
            <a:ext cx="1524000" cy="2286000"/>
          </a:xfrm>
          <a:prstGeom prst="rect">
            <a:avLst/>
          </a:prstGeom>
        </p:spPr>
      </p:pic>
      <p:pic>
        <p:nvPicPr>
          <p:cNvPr id="13" name="Picture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453062" y="177642"/>
            <a:ext cx="1524000" cy="2286000"/>
          </a:xfrm>
          <a:prstGeom prst="rect">
            <a:avLst/>
          </a:prstGeom>
        </p:spPr>
      </p:pic>
      <p:pic>
        <p:nvPicPr>
          <p:cNvPr id="14" name="Picture 1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88118" y="2636044"/>
            <a:ext cx="1524000" cy="2286000"/>
          </a:xfrm>
          <a:prstGeom prst="rect">
            <a:avLst/>
          </a:prstGeom>
        </p:spPr>
      </p:pic>
      <p:pic>
        <p:nvPicPr>
          <p:cNvPr id="15" name="Picture 1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944291" y="2636044"/>
            <a:ext cx="1524000" cy="2286000"/>
          </a:xfrm>
          <a:prstGeom prst="rect">
            <a:avLst/>
          </a:prstGeom>
        </p:spPr>
      </p:pic>
      <p:pic>
        <p:nvPicPr>
          <p:cNvPr id="16" name="Picture 15"/>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688556" y="2636044"/>
            <a:ext cx="1524000" cy="2286000"/>
          </a:xfrm>
          <a:prstGeom prst="rect">
            <a:avLst/>
          </a:prstGeom>
        </p:spPr>
      </p:pic>
      <p:pic>
        <p:nvPicPr>
          <p:cNvPr id="17" name="Picture 16"/>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432821" y="2636044"/>
            <a:ext cx="1524000" cy="2286000"/>
          </a:xfrm>
          <a:prstGeom prst="rect">
            <a:avLst/>
          </a:prstGeom>
        </p:spPr>
      </p:pic>
      <p:sp>
        <p:nvSpPr>
          <p:cNvPr id="2" name="TextBox 1"/>
          <p:cNvSpPr txBox="1"/>
          <p:nvPr/>
        </p:nvSpPr>
        <p:spPr>
          <a:xfrm>
            <a:off x="7392839" y="1555701"/>
            <a:ext cx="1276708" cy="1815882"/>
          </a:xfrm>
          <a:prstGeom prst="rect">
            <a:avLst/>
          </a:prstGeom>
          <a:noFill/>
        </p:spPr>
        <p:txBody>
          <a:bodyPr wrap="square" rtlCol="0">
            <a:spAutoFit/>
          </a:bodyPr>
          <a:lstStyle/>
          <a:p>
            <a:pPr algn="ctr"/>
            <a:r>
              <a:rPr lang="en-US" sz="2800" dirty="0">
                <a:solidFill>
                  <a:schemeClr val="bg1"/>
                </a:solidFill>
                <a:latin typeface="Arial Narrow" panose="020B0606020202030204" pitchFamily="34" charset="0"/>
              </a:rPr>
              <a:t>Local </a:t>
            </a:r>
          </a:p>
          <a:p>
            <a:pPr algn="ctr"/>
            <a:r>
              <a:rPr lang="en-US" sz="2800" dirty="0">
                <a:solidFill>
                  <a:schemeClr val="bg1"/>
                </a:solidFill>
                <a:latin typeface="Arial Narrow" panose="020B0606020202030204" pitchFamily="34" charset="0"/>
              </a:rPr>
              <a:t>Author</a:t>
            </a:r>
          </a:p>
          <a:p>
            <a:pPr algn="ctr"/>
            <a:r>
              <a:rPr lang="en-US" sz="2800" dirty="0">
                <a:solidFill>
                  <a:schemeClr val="bg1"/>
                </a:solidFill>
                <a:latin typeface="Arial Narrow" panose="020B0606020202030204" pitchFamily="34" charset="0"/>
              </a:rPr>
              <a:t>of 8</a:t>
            </a:r>
          </a:p>
          <a:p>
            <a:pPr algn="ctr"/>
            <a:r>
              <a:rPr lang="en-US" sz="2800" dirty="0">
                <a:solidFill>
                  <a:schemeClr val="bg1"/>
                </a:solidFill>
                <a:latin typeface="Arial Narrow" panose="020B0606020202030204" pitchFamily="34" charset="0"/>
              </a:rPr>
              <a:t>Books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196"/>
        <p:cNvGrpSpPr/>
        <p:nvPr/>
      </p:nvGrpSpPr>
      <p:grpSpPr>
        <a:xfrm>
          <a:off x="0" y="0"/>
          <a:ext cx="0" cy="0"/>
          <a:chOff x="0" y="0"/>
          <a:chExt cx="0" cy="0"/>
        </a:xfrm>
      </p:grpSpPr>
      <p:sp>
        <p:nvSpPr>
          <p:cNvPr id="2197" name="Google Shape;2197;p46"/>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4300" b="1">
                <a:latin typeface="Archivo"/>
                <a:ea typeface="Archivo"/>
                <a:cs typeface="Archivo"/>
                <a:sym typeface="Archivo"/>
              </a:rPr>
              <a:t>Duties of Treasurer’s Office</a:t>
            </a:r>
            <a:endParaRPr sz="4300" b="1">
              <a:latin typeface="Archivo"/>
              <a:ea typeface="Archivo"/>
              <a:cs typeface="Archivo"/>
              <a:sym typeface="Archivo"/>
            </a:endParaRPr>
          </a:p>
        </p:txBody>
      </p:sp>
      <p:sp>
        <p:nvSpPr>
          <p:cNvPr id="2198" name="Google Shape;2198;p46"/>
          <p:cNvSpPr txBox="1">
            <a:spLocks noGrp="1"/>
          </p:cNvSpPr>
          <p:nvPr>
            <p:ph type="title" idx="2"/>
          </p:nvPr>
        </p:nvSpPr>
        <p:spPr>
          <a:xfrm>
            <a:off x="1208331" y="1606650"/>
            <a:ext cx="1986000" cy="527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1900" u="sng" dirty="0"/>
              <a:t>Collect Taxes</a:t>
            </a:r>
            <a:r>
              <a:rPr lang="en" sz="1900" dirty="0"/>
              <a:t>	</a:t>
            </a:r>
            <a:endParaRPr sz="1900" dirty="0"/>
          </a:p>
        </p:txBody>
      </p:sp>
      <p:sp>
        <p:nvSpPr>
          <p:cNvPr id="2199" name="Google Shape;2199;p46"/>
          <p:cNvSpPr txBox="1">
            <a:spLocks noGrp="1"/>
          </p:cNvSpPr>
          <p:nvPr>
            <p:ph type="subTitle" idx="1"/>
          </p:nvPr>
        </p:nvSpPr>
        <p:spPr>
          <a:xfrm>
            <a:off x="1208331" y="2134350"/>
            <a:ext cx="1986000" cy="484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endParaRPr dirty="0"/>
          </a:p>
          <a:p>
            <a:pPr marL="0" lvl="0" indent="0" algn="ctr" rtl="0">
              <a:spcBef>
                <a:spcPts val="0"/>
              </a:spcBef>
              <a:spcAft>
                <a:spcPts val="0"/>
              </a:spcAft>
              <a:buNone/>
            </a:pPr>
            <a:endParaRPr dirty="0"/>
          </a:p>
          <a:p>
            <a:pPr marL="0" lvl="0" indent="0" algn="ctr" rtl="0">
              <a:spcBef>
                <a:spcPts val="0"/>
              </a:spcBef>
              <a:spcAft>
                <a:spcPts val="0"/>
              </a:spcAft>
              <a:buNone/>
            </a:pPr>
            <a:endParaRPr dirty="0"/>
          </a:p>
          <a:p>
            <a:pPr marL="0" lvl="0" indent="0" algn="l" rtl="0">
              <a:spcBef>
                <a:spcPts val="0"/>
              </a:spcBef>
              <a:spcAft>
                <a:spcPts val="0"/>
              </a:spcAft>
              <a:buNone/>
            </a:pPr>
            <a:r>
              <a:rPr lang="en" dirty="0"/>
              <a:t>The Treasurer’s office collects property taxes on approximately 110,000 parcels </a:t>
            </a:r>
            <a:endParaRPr dirty="0"/>
          </a:p>
          <a:p>
            <a:pPr marL="0" lvl="0" indent="0" algn="l" rtl="0">
              <a:spcBef>
                <a:spcPts val="0"/>
              </a:spcBef>
              <a:spcAft>
                <a:spcPts val="0"/>
              </a:spcAft>
              <a:buNone/>
            </a:pPr>
            <a:r>
              <a:rPr lang="en" dirty="0"/>
              <a:t>in Lake County</a:t>
            </a:r>
            <a:endParaRPr dirty="0"/>
          </a:p>
        </p:txBody>
      </p:sp>
      <p:sp>
        <p:nvSpPr>
          <p:cNvPr id="2200" name="Google Shape;2200;p46"/>
          <p:cNvSpPr txBox="1">
            <a:spLocks noGrp="1"/>
          </p:cNvSpPr>
          <p:nvPr>
            <p:ph type="title" idx="3"/>
          </p:nvPr>
        </p:nvSpPr>
        <p:spPr>
          <a:xfrm>
            <a:off x="3578951" y="1606650"/>
            <a:ext cx="1986000" cy="527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1800" u="sng" dirty="0"/>
              <a:t>Cash Manager</a:t>
            </a:r>
            <a:r>
              <a:rPr lang="en" dirty="0"/>
              <a:t>	</a:t>
            </a:r>
            <a:endParaRPr dirty="0"/>
          </a:p>
        </p:txBody>
      </p:sp>
      <p:sp>
        <p:nvSpPr>
          <p:cNvPr id="2201" name="Google Shape;2201;p46"/>
          <p:cNvSpPr txBox="1">
            <a:spLocks noGrp="1"/>
          </p:cNvSpPr>
          <p:nvPr>
            <p:ph type="subTitle" idx="4"/>
          </p:nvPr>
        </p:nvSpPr>
        <p:spPr>
          <a:xfrm>
            <a:off x="3686107" y="2134350"/>
            <a:ext cx="1986000" cy="484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endParaRPr dirty="0"/>
          </a:p>
          <a:p>
            <a:pPr marL="0" lvl="0" indent="0" algn="l" rtl="0">
              <a:spcBef>
                <a:spcPts val="0"/>
              </a:spcBef>
              <a:spcAft>
                <a:spcPts val="0"/>
              </a:spcAft>
              <a:buNone/>
            </a:pPr>
            <a:endParaRPr dirty="0"/>
          </a:p>
          <a:p>
            <a:pPr marL="0" lvl="0" indent="0" algn="l" rtl="0">
              <a:spcBef>
                <a:spcPts val="0"/>
              </a:spcBef>
              <a:spcAft>
                <a:spcPts val="0"/>
              </a:spcAft>
              <a:buNone/>
            </a:pPr>
            <a:r>
              <a:rPr lang="en" dirty="0"/>
              <a:t>The Treasurer</a:t>
            </a:r>
            <a:endParaRPr dirty="0"/>
          </a:p>
          <a:p>
            <a:pPr marL="0" lvl="0" indent="0" algn="l" rtl="0">
              <a:spcBef>
                <a:spcPts val="0"/>
              </a:spcBef>
              <a:spcAft>
                <a:spcPts val="0"/>
              </a:spcAft>
              <a:buNone/>
            </a:pPr>
            <a:r>
              <a:rPr lang="en" dirty="0"/>
              <a:t>is the cash manager</a:t>
            </a:r>
            <a:endParaRPr dirty="0"/>
          </a:p>
          <a:p>
            <a:pPr marL="0" lvl="0" indent="0" algn="l" rtl="0">
              <a:spcBef>
                <a:spcPts val="0"/>
              </a:spcBef>
              <a:spcAft>
                <a:spcPts val="0"/>
              </a:spcAft>
              <a:buNone/>
            </a:pPr>
            <a:r>
              <a:rPr lang="en" dirty="0"/>
              <a:t>functioning in a </a:t>
            </a:r>
            <a:endParaRPr dirty="0"/>
          </a:p>
          <a:p>
            <a:pPr marL="0" lvl="0" indent="0" algn="l" rtl="0">
              <a:spcBef>
                <a:spcPts val="0"/>
              </a:spcBef>
              <a:spcAft>
                <a:spcPts val="0"/>
              </a:spcAft>
              <a:buNone/>
            </a:pPr>
            <a:r>
              <a:rPr lang="en" dirty="0"/>
              <a:t>manner similar to </a:t>
            </a:r>
            <a:endParaRPr dirty="0"/>
          </a:p>
          <a:p>
            <a:pPr marL="0" lvl="0" indent="0" algn="l" rtl="0">
              <a:spcBef>
                <a:spcPts val="0"/>
              </a:spcBef>
              <a:spcAft>
                <a:spcPts val="0"/>
              </a:spcAft>
              <a:buNone/>
            </a:pPr>
            <a:r>
              <a:rPr lang="en" dirty="0"/>
              <a:t>a banker</a:t>
            </a:r>
            <a:endParaRPr dirty="0"/>
          </a:p>
        </p:txBody>
      </p:sp>
      <p:sp>
        <p:nvSpPr>
          <p:cNvPr id="2202" name="Google Shape;2202;p46"/>
          <p:cNvSpPr txBox="1">
            <a:spLocks noGrp="1"/>
          </p:cNvSpPr>
          <p:nvPr>
            <p:ph type="title" idx="9"/>
          </p:nvPr>
        </p:nvSpPr>
        <p:spPr>
          <a:xfrm>
            <a:off x="6119025" y="1404575"/>
            <a:ext cx="2028900" cy="651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1900" u="sng"/>
              <a:t>Investments</a:t>
            </a:r>
            <a:endParaRPr sz="1900" u="sng"/>
          </a:p>
        </p:txBody>
      </p:sp>
      <p:sp>
        <p:nvSpPr>
          <p:cNvPr id="2203" name="Google Shape;2203;p46"/>
          <p:cNvSpPr txBox="1">
            <a:spLocks noGrp="1"/>
          </p:cNvSpPr>
          <p:nvPr>
            <p:ph type="subTitle" idx="13"/>
          </p:nvPr>
        </p:nvSpPr>
        <p:spPr>
          <a:xfrm>
            <a:off x="6306893" y="2066837"/>
            <a:ext cx="1986000" cy="619825"/>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endParaRPr dirty="0"/>
          </a:p>
          <a:p>
            <a:pPr marL="0" lvl="0" indent="0" algn="ctr" rtl="0">
              <a:spcBef>
                <a:spcPts val="0"/>
              </a:spcBef>
              <a:spcAft>
                <a:spcPts val="0"/>
              </a:spcAft>
              <a:buNone/>
            </a:pPr>
            <a:endParaRPr dirty="0"/>
          </a:p>
          <a:p>
            <a:pPr marL="0" lvl="0" indent="0" algn="ctr" rtl="0">
              <a:spcBef>
                <a:spcPts val="0"/>
              </a:spcBef>
              <a:spcAft>
                <a:spcPts val="0"/>
              </a:spcAft>
              <a:buNone/>
            </a:pPr>
            <a:endParaRPr dirty="0"/>
          </a:p>
          <a:p>
            <a:pPr marL="0" lvl="0" indent="0" algn="ctr" rtl="0">
              <a:spcBef>
                <a:spcPts val="0"/>
              </a:spcBef>
              <a:spcAft>
                <a:spcPts val="0"/>
              </a:spcAft>
              <a:buNone/>
            </a:pPr>
            <a:endParaRPr dirty="0"/>
          </a:p>
          <a:p>
            <a:pPr marL="0" lvl="0" indent="0" algn="ctr" rtl="0">
              <a:spcBef>
                <a:spcPts val="0"/>
              </a:spcBef>
              <a:spcAft>
                <a:spcPts val="0"/>
              </a:spcAft>
              <a:buNone/>
            </a:pPr>
            <a:endParaRPr dirty="0"/>
          </a:p>
          <a:p>
            <a:pPr marL="0" lvl="0" indent="0" algn="ctr" rtl="0">
              <a:spcBef>
                <a:spcPts val="0"/>
              </a:spcBef>
              <a:spcAft>
                <a:spcPts val="0"/>
              </a:spcAft>
              <a:buNone/>
            </a:pPr>
            <a:endParaRPr dirty="0"/>
          </a:p>
          <a:p>
            <a:pPr marL="0" lvl="0" indent="0" algn="ctr" rtl="0">
              <a:spcBef>
                <a:spcPts val="0"/>
              </a:spcBef>
              <a:spcAft>
                <a:spcPts val="0"/>
              </a:spcAft>
              <a:buNone/>
            </a:pPr>
            <a:endParaRPr lang="en" dirty="0"/>
          </a:p>
          <a:p>
            <a:pPr marL="0" lvl="0" indent="0" algn="l" rtl="0">
              <a:spcBef>
                <a:spcPts val="0"/>
              </a:spcBef>
              <a:spcAft>
                <a:spcPts val="0"/>
              </a:spcAft>
              <a:buNone/>
            </a:pPr>
            <a:r>
              <a:rPr lang="en" dirty="0"/>
              <a:t>Chief Investment</a:t>
            </a:r>
            <a:endParaRPr dirty="0"/>
          </a:p>
          <a:p>
            <a:pPr marL="0" lvl="0" indent="0" algn="l" rtl="0">
              <a:spcBef>
                <a:spcPts val="0"/>
              </a:spcBef>
              <a:spcAft>
                <a:spcPts val="0"/>
              </a:spcAft>
              <a:buNone/>
            </a:pPr>
            <a:r>
              <a:rPr lang="en" dirty="0"/>
              <a:t>Officer</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 dirty="0"/>
              <a:t>Manages Property Tax Escrow Accounts</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 dirty="0"/>
              <a:t>Administers Delinquent Tax Collection Programs</a:t>
            </a:r>
            <a:endParaRPr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Shape 2221"/>
        <p:cNvGrpSpPr/>
        <p:nvPr/>
      </p:nvGrpSpPr>
      <p:grpSpPr>
        <a:xfrm>
          <a:off x="0" y="0"/>
          <a:ext cx="0" cy="0"/>
          <a:chOff x="0" y="0"/>
          <a:chExt cx="0" cy="0"/>
        </a:xfrm>
      </p:grpSpPr>
      <p:sp>
        <p:nvSpPr>
          <p:cNvPr id="2222" name="Google Shape;2222;p48"/>
          <p:cNvSpPr txBox="1">
            <a:spLocks noGrp="1"/>
          </p:cNvSpPr>
          <p:nvPr>
            <p:ph type="title"/>
          </p:nvPr>
        </p:nvSpPr>
        <p:spPr>
          <a:xfrm>
            <a:off x="1682151" y="4462082"/>
            <a:ext cx="5508288" cy="531900"/>
          </a:xfrm>
          <a:prstGeom prst="rect">
            <a:avLst/>
          </a:prstGeom>
        </p:spPr>
        <p:txBody>
          <a:bodyPr spcFirstLastPara="1" wrap="square" lIns="91425" tIns="91425" rIns="91425" bIns="91425" anchor="ctr" anchorCtr="0">
            <a:normAutofit fontScale="90000"/>
          </a:bodyPr>
          <a:lstStyle/>
          <a:p>
            <a:pPr marL="0" lvl="0" indent="0" algn="ctr" rtl="0">
              <a:spcBef>
                <a:spcPts val="0"/>
              </a:spcBef>
              <a:spcAft>
                <a:spcPts val="0"/>
              </a:spcAft>
              <a:buNone/>
            </a:pPr>
            <a:r>
              <a:rPr lang="en-US" sz="4800" dirty="0">
                <a:latin typeface="Archivo Thin"/>
                <a:ea typeface="Archivo Thin"/>
                <a:cs typeface="Archivo Thin"/>
                <a:sym typeface="Archivo Thin"/>
              </a:rPr>
              <a:t>Treasurer’s Bucks</a:t>
            </a:r>
            <a:endParaRPr sz="4800" dirty="0">
              <a:latin typeface="Archivo Thin"/>
              <a:ea typeface="Archivo Thin"/>
              <a:cs typeface="Archivo Thin"/>
              <a:sym typeface="Archivo Thin"/>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8906" y="134787"/>
            <a:ext cx="7315200" cy="3200400"/>
          </a:xfrm>
          <a:prstGeom prst="rect">
            <a:avLst/>
          </a:prstGeom>
        </p:spPr>
      </p:pic>
    </p:spTree>
  </p:cSld>
  <p:clrMapOvr>
    <a:masterClrMapping/>
  </p:clrMapOvr>
</p:sld>
</file>

<file path=ppt/theme/theme1.xml><?xml version="1.0" encoding="utf-8"?>
<a:theme xmlns:a="http://schemas.openxmlformats.org/drawingml/2006/main" name="Account-Based Marketing by Slidesgo">
  <a:themeElements>
    <a:clrScheme name="Simple Light">
      <a:dk1>
        <a:srgbClr val="000000"/>
      </a:dk1>
      <a:lt1>
        <a:srgbClr val="FFFFFF"/>
      </a:lt1>
      <a:dk2>
        <a:srgbClr val="E7D7DA"/>
      </a:dk2>
      <a:lt2>
        <a:srgbClr val="E03B37"/>
      </a:lt2>
      <a:accent1>
        <a:srgbClr val="E17529"/>
      </a:accent1>
      <a:accent2>
        <a:srgbClr val="19303F"/>
      </a:accent2>
      <a:accent3>
        <a:srgbClr val="557C63"/>
      </a:accent3>
      <a:accent4>
        <a:srgbClr val="AD7D42"/>
      </a:accent4>
      <a:accent5>
        <a:srgbClr val="B07832"/>
      </a:accent5>
      <a:accent6>
        <a:srgbClr val="B9A489"/>
      </a:accent6>
      <a:hlink>
        <a:srgbClr val="FFFFF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lidesgo Final Pages">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447</TotalTime>
  <Words>334</Words>
  <Application>Microsoft Office PowerPoint</Application>
  <PresentationFormat>On-screen Show (16:9)</PresentationFormat>
  <Paragraphs>96</Paragraphs>
  <Slides>22</Slides>
  <Notes>11</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22</vt:i4>
      </vt:variant>
    </vt:vector>
  </HeadingPairs>
  <TitlesOfParts>
    <vt:vector size="34" baseType="lpstr">
      <vt:lpstr>Archivo</vt:lpstr>
      <vt:lpstr>Arial</vt:lpstr>
      <vt:lpstr>Roboto Condensed Light</vt:lpstr>
      <vt:lpstr>Proxima Nova</vt:lpstr>
      <vt:lpstr>Britannic Bold</vt:lpstr>
      <vt:lpstr>Judson</vt:lpstr>
      <vt:lpstr>Arial Narrow</vt:lpstr>
      <vt:lpstr>Archivo Black</vt:lpstr>
      <vt:lpstr>Proxima Nova Semibold</vt:lpstr>
      <vt:lpstr>Archivo Thin</vt:lpstr>
      <vt:lpstr>Account-Based Marketing by Slidesgo</vt:lpstr>
      <vt:lpstr>Slidesgo Final Pages</vt:lpstr>
      <vt:lpstr>CAREER DAY PRESENTATION Lake County Treasurer</vt:lpstr>
      <vt:lpstr>03</vt:lpstr>
      <vt:lpstr>Career History</vt:lpstr>
      <vt:lpstr>PowerPoint Presentation</vt:lpstr>
      <vt:lpstr>PowerPoint Presentation</vt:lpstr>
      <vt:lpstr>CITY OF EASTLAKE</vt:lpstr>
      <vt:lpstr>PowerPoint Presentation</vt:lpstr>
      <vt:lpstr>Duties of Treasurer’s Office</vt:lpstr>
      <vt:lpstr>Treasurer’s Bucks</vt:lpstr>
      <vt:lpstr>PowerPoint Presentation</vt:lpstr>
      <vt:lpstr>PowerPoint Presentation</vt:lpstr>
      <vt:lpstr>Volunteer opportunities</vt:lpstr>
      <vt:lpstr>PowerPoint Presentation</vt:lpstr>
      <vt:lpstr>PowerPoint Presentation</vt:lpstr>
      <vt:lpstr>PowerPoint Presentation</vt:lpstr>
      <vt:lpstr>Future Career Opportunities</vt:lpstr>
      <vt:lpstr>PowerPoint Presentation</vt:lpstr>
      <vt:lpstr>LAKE COUNTY, OHIO</vt:lpstr>
      <vt:lpstr>PROMOTE COMMUNITY ASSISTANCE PROGRAMS</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Lake Catholic Career Day  Lake County Treasurer</dc:title>
  <dc:creator>Sherri Falkenberg</dc:creator>
  <cp:lastModifiedBy>Falkenberg, Sherri</cp:lastModifiedBy>
  <cp:revision>62</cp:revision>
  <dcterms:modified xsi:type="dcterms:W3CDTF">2024-11-22T15:54:16Z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defa4170-0d19-0005-0004-bc88714345d2_Enabled">
    <vt:lpwstr>true</vt:lpwstr>
  </property>
  <property fmtid="{D5CDD505-2E9C-101B-9397-08002B2CF9AE}" pid="3" name="MSIP_Label_defa4170-0d19-0005-0004-bc88714345d2_SetDate">
    <vt:lpwstr>2024-11-22T15:54:02Z</vt:lpwstr>
  </property>
  <property fmtid="{D5CDD505-2E9C-101B-9397-08002B2CF9AE}" pid="4" name="MSIP_Label_defa4170-0d19-0005-0004-bc88714345d2_Method">
    <vt:lpwstr>Standard</vt:lpwstr>
  </property>
  <property fmtid="{D5CDD505-2E9C-101B-9397-08002B2CF9AE}" pid="5" name="MSIP_Label_defa4170-0d19-0005-0004-bc88714345d2_Name">
    <vt:lpwstr>defa4170-0d19-0005-0004-bc88714345d2</vt:lpwstr>
  </property>
  <property fmtid="{D5CDD505-2E9C-101B-9397-08002B2CF9AE}" pid="6" name="MSIP_Label_defa4170-0d19-0005-0004-bc88714345d2_SiteId">
    <vt:lpwstr>941c2c40-6900-4cab-bc64-fe4a7b0c1bfa</vt:lpwstr>
  </property>
  <property fmtid="{D5CDD505-2E9C-101B-9397-08002B2CF9AE}" pid="7" name="MSIP_Label_defa4170-0d19-0005-0004-bc88714345d2_ActionId">
    <vt:lpwstr>1d53ffe2-5d14-4aa4-bdf6-d1c43f2884a8</vt:lpwstr>
  </property>
  <property fmtid="{D5CDD505-2E9C-101B-9397-08002B2CF9AE}" pid="8" name="MSIP_Label_defa4170-0d19-0005-0004-bc88714345d2_ContentBits">
    <vt:lpwstr>0</vt:lpwstr>
  </property>
</Properties>
</file>