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80" r:id="rId6"/>
    <p:sldId id="321" r:id="rId7"/>
    <p:sldId id="322" r:id="rId8"/>
    <p:sldId id="314" r:id="rId9"/>
    <p:sldId id="320" r:id="rId10"/>
    <p:sldId id="318" r:id="rId11"/>
    <p:sldId id="317" r:id="rId12"/>
    <p:sldId id="323" r:id="rId13"/>
    <p:sldId id="324" r:id="rId14"/>
    <p:sldId id="319" r:id="rId15"/>
    <p:sldId id="260" r:id="rId16"/>
    <p:sldId id="31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E3FDE45-AF77-4B5C-9715-49D594BDF05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6" autoAdjust="0"/>
    <p:restoredTop sz="95388" autoAdjust="0"/>
  </p:normalViewPr>
  <p:slideViewPr>
    <p:cSldViewPr snapToGrid="0">
      <p:cViewPr varScale="1">
        <p:scale>
          <a:sx n="70" d="100"/>
          <a:sy n="70" d="100"/>
        </p:scale>
        <p:origin x="72" y="942"/>
      </p:cViewPr>
      <p:guideLst/>
    </p:cSldViewPr>
  </p:slideViewPr>
  <p:outlineViewPr>
    <p:cViewPr>
      <p:scale>
        <a:sx n="33" d="100"/>
        <a:sy n="33" d="100"/>
      </p:scale>
      <p:origin x="0" y="-77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3480" y="5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1BDC5-8F5D-49BF-A6A4-DF1210D4CBFD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C427357-04EB-4F62-9F7E-767B9F5F1EC8}">
      <dgm:prSet custT="1"/>
      <dgm:spPr/>
      <dgm:t>
        <a:bodyPr/>
        <a:lstStyle/>
        <a:p>
          <a:r>
            <a:rPr lang="en-US" sz="3000" b="1" dirty="0"/>
            <a:t>Technology</a:t>
          </a:r>
        </a:p>
      </dgm:t>
    </dgm:pt>
    <dgm:pt modelId="{98EB1C28-FB2F-4C7B-A9B8-78610C43281A}" type="parTrans" cxnId="{58C281A9-3761-4BD8-BC2B-EB699C84E0A0}">
      <dgm:prSet/>
      <dgm:spPr/>
      <dgm:t>
        <a:bodyPr/>
        <a:lstStyle/>
        <a:p>
          <a:endParaRPr lang="en-US"/>
        </a:p>
      </dgm:t>
    </dgm:pt>
    <dgm:pt modelId="{1EC88E18-C8FE-4DC4-8C81-98D6551A8802}" type="sibTrans" cxnId="{58C281A9-3761-4BD8-BC2B-EB699C84E0A0}">
      <dgm:prSet/>
      <dgm:spPr/>
      <dgm:t>
        <a:bodyPr/>
        <a:lstStyle/>
        <a:p>
          <a:endParaRPr lang="en-US"/>
        </a:p>
      </dgm:t>
    </dgm:pt>
    <dgm:pt modelId="{B0F2E572-F77E-4ACF-815F-881B14531170}">
      <dgm:prSet custT="1"/>
      <dgm:spPr/>
      <dgm:t>
        <a:bodyPr/>
        <a:lstStyle/>
        <a:p>
          <a:r>
            <a:rPr lang="en-US" sz="3000" b="1" dirty="0"/>
            <a:t>Investment Return</a:t>
          </a:r>
        </a:p>
      </dgm:t>
    </dgm:pt>
    <dgm:pt modelId="{A6420D35-8C0C-4FA7-9760-0C007876E56D}" type="parTrans" cxnId="{4955A7C5-D467-4FC0-9097-C24ED1B58B12}">
      <dgm:prSet/>
      <dgm:spPr/>
      <dgm:t>
        <a:bodyPr/>
        <a:lstStyle/>
        <a:p>
          <a:endParaRPr lang="en-US"/>
        </a:p>
      </dgm:t>
    </dgm:pt>
    <dgm:pt modelId="{2BBC2752-F787-4933-AED4-1AF96090EC19}" type="sibTrans" cxnId="{4955A7C5-D467-4FC0-9097-C24ED1B58B12}">
      <dgm:prSet/>
      <dgm:spPr/>
      <dgm:t>
        <a:bodyPr/>
        <a:lstStyle/>
        <a:p>
          <a:endParaRPr lang="en-US"/>
        </a:p>
      </dgm:t>
    </dgm:pt>
    <dgm:pt modelId="{70913010-5966-4806-ADF9-2D4E2814B30F}">
      <dgm:prSet custT="1"/>
      <dgm:spPr/>
      <dgm:t>
        <a:bodyPr/>
        <a:lstStyle/>
        <a:p>
          <a:r>
            <a:rPr lang="en-US" sz="3000" b="1" dirty="0"/>
            <a:t>Return Taxpayer Money</a:t>
          </a:r>
        </a:p>
      </dgm:t>
    </dgm:pt>
    <dgm:pt modelId="{EA0E08CF-BF5D-4193-AD2A-BAA1C60ED727}" type="parTrans" cxnId="{D0DC7AB8-36AB-4DD6-A86B-5FFA6EFD180B}">
      <dgm:prSet/>
      <dgm:spPr/>
      <dgm:t>
        <a:bodyPr/>
        <a:lstStyle/>
        <a:p>
          <a:endParaRPr lang="en-US"/>
        </a:p>
      </dgm:t>
    </dgm:pt>
    <dgm:pt modelId="{A197634E-2ECD-42EB-8CB1-F2A07EF1E292}" type="sibTrans" cxnId="{D0DC7AB8-36AB-4DD6-A86B-5FFA6EFD180B}">
      <dgm:prSet/>
      <dgm:spPr/>
      <dgm:t>
        <a:bodyPr/>
        <a:lstStyle/>
        <a:p>
          <a:endParaRPr lang="en-US"/>
        </a:p>
      </dgm:t>
    </dgm:pt>
    <dgm:pt modelId="{579EA437-0E66-42C2-ADFB-8C006AE40716}">
      <dgm:prSet custT="1"/>
      <dgm:spPr/>
      <dgm:t>
        <a:bodyPr/>
        <a:lstStyle/>
        <a:p>
          <a:r>
            <a:rPr lang="en-US" sz="3000" b="1" dirty="0"/>
            <a:t>Community Outreach</a:t>
          </a:r>
        </a:p>
      </dgm:t>
    </dgm:pt>
    <dgm:pt modelId="{9B020E8D-AC19-4132-9B8F-7C58F2301955}" type="parTrans" cxnId="{3B732A97-7653-4BC4-93FD-F538876E4F4E}">
      <dgm:prSet/>
      <dgm:spPr/>
      <dgm:t>
        <a:bodyPr/>
        <a:lstStyle/>
        <a:p>
          <a:endParaRPr lang="en-US"/>
        </a:p>
      </dgm:t>
    </dgm:pt>
    <dgm:pt modelId="{396BA357-98E9-4FC7-A6E6-6B5C685C253D}" type="sibTrans" cxnId="{3B732A97-7653-4BC4-93FD-F538876E4F4E}">
      <dgm:prSet/>
      <dgm:spPr/>
      <dgm:t>
        <a:bodyPr/>
        <a:lstStyle/>
        <a:p>
          <a:endParaRPr lang="en-US"/>
        </a:p>
      </dgm:t>
    </dgm:pt>
    <dgm:pt modelId="{C5B1967F-59B9-4C7A-800C-BD3811392A93}" type="pres">
      <dgm:prSet presAssocID="{97F1BDC5-8F5D-49BF-A6A4-DF1210D4CBFD}" presName="root" presStyleCnt="0">
        <dgm:presLayoutVars>
          <dgm:dir/>
          <dgm:resizeHandles val="exact"/>
        </dgm:presLayoutVars>
      </dgm:prSet>
      <dgm:spPr/>
    </dgm:pt>
    <dgm:pt modelId="{AF7DD181-847D-4861-B324-84137B78DE04}" type="pres">
      <dgm:prSet presAssocID="{97F1BDC5-8F5D-49BF-A6A4-DF1210D4CBFD}" presName="container" presStyleCnt="0">
        <dgm:presLayoutVars>
          <dgm:dir/>
          <dgm:resizeHandles val="exact"/>
        </dgm:presLayoutVars>
      </dgm:prSet>
      <dgm:spPr/>
    </dgm:pt>
    <dgm:pt modelId="{D8DDCD11-E9BD-4E4E-B083-37447D2D8AE2}" type="pres">
      <dgm:prSet presAssocID="{6C427357-04EB-4F62-9F7E-767B9F5F1EC8}" presName="compNode" presStyleCnt="0"/>
      <dgm:spPr/>
    </dgm:pt>
    <dgm:pt modelId="{FE594A8D-9940-4B43-AF2C-C4CB532E2BF3}" type="pres">
      <dgm:prSet presAssocID="{6C427357-04EB-4F62-9F7E-767B9F5F1EC8}" presName="iconBgRect" presStyleLbl="bgShp" presStyleIdx="0" presStyleCnt="4"/>
      <dgm:spPr/>
    </dgm:pt>
    <dgm:pt modelId="{1094A616-7A79-446A-921C-E75A70BC0FE0}" type="pres">
      <dgm:prSet presAssocID="{6C427357-04EB-4F62-9F7E-767B9F5F1EC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oud Computing"/>
        </a:ext>
      </dgm:extLst>
    </dgm:pt>
    <dgm:pt modelId="{00245051-5066-43A4-BD6D-552A84D8B411}" type="pres">
      <dgm:prSet presAssocID="{6C427357-04EB-4F62-9F7E-767B9F5F1EC8}" presName="spaceRect" presStyleCnt="0"/>
      <dgm:spPr/>
    </dgm:pt>
    <dgm:pt modelId="{B70BAD16-9B77-454B-802A-805E4E972CB3}" type="pres">
      <dgm:prSet presAssocID="{6C427357-04EB-4F62-9F7E-767B9F5F1EC8}" presName="textRect" presStyleLbl="revTx" presStyleIdx="0" presStyleCnt="4">
        <dgm:presLayoutVars>
          <dgm:chMax val="1"/>
          <dgm:chPref val="1"/>
        </dgm:presLayoutVars>
      </dgm:prSet>
      <dgm:spPr/>
    </dgm:pt>
    <dgm:pt modelId="{6A3FA0C4-2518-474E-B836-1FB3BF45E047}" type="pres">
      <dgm:prSet presAssocID="{1EC88E18-C8FE-4DC4-8C81-98D6551A8802}" presName="sibTrans" presStyleLbl="sibTrans2D1" presStyleIdx="0" presStyleCnt="0"/>
      <dgm:spPr/>
    </dgm:pt>
    <dgm:pt modelId="{164A276E-0FB7-4A2C-A2E6-9ED86079CB14}" type="pres">
      <dgm:prSet presAssocID="{B0F2E572-F77E-4ACF-815F-881B14531170}" presName="compNode" presStyleCnt="0"/>
      <dgm:spPr/>
    </dgm:pt>
    <dgm:pt modelId="{CC7F20A9-B24A-4FFD-B9B4-2C37F286F18A}" type="pres">
      <dgm:prSet presAssocID="{B0F2E572-F77E-4ACF-815F-881B14531170}" presName="iconBgRect" presStyleLbl="bgShp" presStyleIdx="1" presStyleCnt="4"/>
      <dgm:spPr/>
    </dgm:pt>
    <dgm:pt modelId="{F7A26D3A-FD61-4331-8CF8-A114230BB881}" type="pres">
      <dgm:prSet presAssocID="{B0F2E572-F77E-4ACF-815F-881B1453117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pward trend"/>
        </a:ext>
      </dgm:extLst>
    </dgm:pt>
    <dgm:pt modelId="{529F513F-F994-48D5-A1B6-D7640B2B8EF1}" type="pres">
      <dgm:prSet presAssocID="{B0F2E572-F77E-4ACF-815F-881B14531170}" presName="spaceRect" presStyleCnt="0"/>
      <dgm:spPr/>
    </dgm:pt>
    <dgm:pt modelId="{F557E2F9-71A2-4C9D-8EF4-815F1F1B55AA}" type="pres">
      <dgm:prSet presAssocID="{B0F2E572-F77E-4ACF-815F-881B14531170}" presName="textRect" presStyleLbl="revTx" presStyleIdx="1" presStyleCnt="4">
        <dgm:presLayoutVars>
          <dgm:chMax val="1"/>
          <dgm:chPref val="1"/>
        </dgm:presLayoutVars>
      </dgm:prSet>
      <dgm:spPr/>
    </dgm:pt>
    <dgm:pt modelId="{F933C5C5-534D-432F-82E3-F80437847EC0}" type="pres">
      <dgm:prSet presAssocID="{2BBC2752-F787-4933-AED4-1AF96090EC19}" presName="sibTrans" presStyleLbl="sibTrans2D1" presStyleIdx="0" presStyleCnt="0"/>
      <dgm:spPr/>
    </dgm:pt>
    <dgm:pt modelId="{1F4A6857-E788-44B4-9A89-A06EC5072FF2}" type="pres">
      <dgm:prSet presAssocID="{70913010-5966-4806-ADF9-2D4E2814B30F}" presName="compNode" presStyleCnt="0"/>
      <dgm:spPr/>
    </dgm:pt>
    <dgm:pt modelId="{9EC3CF61-25FC-42CA-B5C4-C0C43E2A4328}" type="pres">
      <dgm:prSet presAssocID="{70913010-5966-4806-ADF9-2D4E2814B30F}" presName="iconBgRect" presStyleLbl="bgShp" presStyleIdx="2" presStyleCnt="4"/>
      <dgm:spPr/>
    </dgm:pt>
    <dgm:pt modelId="{A6C88D0E-D9CD-4B4D-BABC-1703B2472C12}" type="pres">
      <dgm:prSet presAssocID="{70913010-5966-4806-ADF9-2D4E2814B30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62B40062-4ED9-4BDF-BD49-2F4922B92F47}" type="pres">
      <dgm:prSet presAssocID="{70913010-5966-4806-ADF9-2D4E2814B30F}" presName="spaceRect" presStyleCnt="0"/>
      <dgm:spPr/>
    </dgm:pt>
    <dgm:pt modelId="{9CFA7102-A927-447F-8361-14EB1233815A}" type="pres">
      <dgm:prSet presAssocID="{70913010-5966-4806-ADF9-2D4E2814B30F}" presName="textRect" presStyleLbl="revTx" presStyleIdx="2" presStyleCnt="4">
        <dgm:presLayoutVars>
          <dgm:chMax val="1"/>
          <dgm:chPref val="1"/>
        </dgm:presLayoutVars>
      </dgm:prSet>
      <dgm:spPr/>
    </dgm:pt>
    <dgm:pt modelId="{F121C5EA-A754-44F5-848A-6714C6090099}" type="pres">
      <dgm:prSet presAssocID="{A197634E-2ECD-42EB-8CB1-F2A07EF1E292}" presName="sibTrans" presStyleLbl="sibTrans2D1" presStyleIdx="0" presStyleCnt="0"/>
      <dgm:spPr/>
    </dgm:pt>
    <dgm:pt modelId="{9637D772-26BB-45C5-96B9-7375308DC251}" type="pres">
      <dgm:prSet presAssocID="{579EA437-0E66-42C2-ADFB-8C006AE40716}" presName="compNode" presStyleCnt="0"/>
      <dgm:spPr/>
    </dgm:pt>
    <dgm:pt modelId="{FCDDBA02-165D-4757-BAD3-EA22F7FDB830}" type="pres">
      <dgm:prSet presAssocID="{579EA437-0E66-42C2-ADFB-8C006AE40716}" presName="iconBgRect" presStyleLbl="bgShp" presStyleIdx="3" presStyleCnt="4"/>
      <dgm:spPr/>
    </dgm:pt>
    <dgm:pt modelId="{BCE8786E-FF17-4CF2-8D0A-8097B6AE5EEF}" type="pres">
      <dgm:prSet presAssocID="{579EA437-0E66-42C2-ADFB-8C006AE4071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330FE81B-0BDC-4054-8FD3-7FC53969C961}" type="pres">
      <dgm:prSet presAssocID="{579EA437-0E66-42C2-ADFB-8C006AE40716}" presName="spaceRect" presStyleCnt="0"/>
      <dgm:spPr/>
    </dgm:pt>
    <dgm:pt modelId="{0B599B54-4387-4108-916C-D153016A7323}" type="pres">
      <dgm:prSet presAssocID="{579EA437-0E66-42C2-ADFB-8C006AE40716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F3BA8F28-95A5-43E0-8B52-068093B54F8A}" type="presOf" srcId="{6C427357-04EB-4F62-9F7E-767B9F5F1EC8}" destId="{B70BAD16-9B77-454B-802A-805E4E972CB3}" srcOrd="0" destOrd="0" presId="urn:microsoft.com/office/officeart/2018/2/layout/IconCircleList"/>
    <dgm:cxn modelId="{F08DF02B-602C-4E8C-8AD1-6A34477D228F}" type="presOf" srcId="{1EC88E18-C8FE-4DC4-8C81-98D6551A8802}" destId="{6A3FA0C4-2518-474E-B836-1FB3BF45E047}" srcOrd="0" destOrd="0" presId="urn:microsoft.com/office/officeart/2018/2/layout/IconCircleList"/>
    <dgm:cxn modelId="{B1D28382-D6C5-48AB-AFF5-18C9A361B5E6}" type="presOf" srcId="{579EA437-0E66-42C2-ADFB-8C006AE40716}" destId="{0B599B54-4387-4108-916C-D153016A7323}" srcOrd="0" destOrd="0" presId="urn:microsoft.com/office/officeart/2018/2/layout/IconCircleList"/>
    <dgm:cxn modelId="{3B732A97-7653-4BC4-93FD-F538876E4F4E}" srcId="{97F1BDC5-8F5D-49BF-A6A4-DF1210D4CBFD}" destId="{579EA437-0E66-42C2-ADFB-8C006AE40716}" srcOrd="3" destOrd="0" parTransId="{9B020E8D-AC19-4132-9B8F-7C58F2301955}" sibTransId="{396BA357-98E9-4FC7-A6E6-6B5C685C253D}"/>
    <dgm:cxn modelId="{88027E9F-3A5E-473D-9CE4-DBB628475632}" type="presOf" srcId="{97F1BDC5-8F5D-49BF-A6A4-DF1210D4CBFD}" destId="{C5B1967F-59B9-4C7A-800C-BD3811392A93}" srcOrd="0" destOrd="0" presId="urn:microsoft.com/office/officeart/2018/2/layout/IconCircleList"/>
    <dgm:cxn modelId="{A7721BA0-2CFB-427C-BAEA-7F0CEAF02EC1}" type="presOf" srcId="{70913010-5966-4806-ADF9-2D4E2814B30F}" destId="{9CFA7102-A927-447F-8361-14EB1233815A}" srcOrd="0" destOrd="0" presId="urn:microsoft.com/office/officeart/2018/2/layout/IconCircleList"/>
    <dgm:cxn modelId="{58C281A9-3761-4BD8-BC2B-EB699C84E0A0}" srcId="{97F1BDC5-8F5D-49BF-A6A4-DF1210D4CBFD}" destId="{6C427357-04EB-4F62-9F7E-767B9F5F1EC8}" srcOrd="0" destOrd="0" parTransId="{98EB1C28-FB2F-4C7B-A9B8-78610C43281A}" sibTransId="{1EC88E18-C8FE-4DC4-8C81-98D6551A8802}"/>
    <dgm:cxn modelId="{D0DC7AB8-36AB-4DD6-A86B-5FFA6EFD180B}" srcId="{97F1BDC5-8F5D-49BF-A6A4-DF1210D4CBFD}" destId="{70913010-5966-4806-ADF9-2D4E2814B30F}" srcOrd="2" destOrd="0" parTransId="{EA0E08CF-BF5D-4193-AD2A-BAA1C60ED727}" sibTransId="{A197634E-2ECD-42EB-8CB1-F2A07EF1E292}"/>
    <dgm:cxn modelId="{4955A7C5-D467-4FC0-9097-C24ED1B58B12}" srcId="{97F1BDC5-8F5D-49BF-A6A4-DF1210D4CBFD}" destId="{B0F2E572-F77E-4ACF-815F-881B14531170}" srcOrd="1" destOrd="0" parTransId="{A6420D35-8C0C-4FA7-9760-0C007876E56D}" sibTransId="{2BBC2752-F787-4933-AED4-1AF96090EC19}"/>
    <dgm:cxn modelId="{1491A2CC-2EFF-4615-8980-13BC7BACB22E}" type="presOf" srcId="{B0F2E572-F77E-4ACF-815F-881B14531170}" destId="{F557E2F9-71A2-4C9D-8EF4-815F1F1B55AA}" srcOrd="0" destOrd="0" presId="urn:microsoft.com/office/officeart/2018/2/layout/IconCircleList"/>
    <dgm:cxn modelId="{358A54E3-0D98-454C-8A27-EA892A80ECE7}" type="presOf" srcId="{A197634E-2ECD-42EB-8CB1-F2A07EF1E292}" destId="{F121C5EA-A754-44F5-848A-6714C6090099}" srcOrd="0" destOrd="0" presId="urn:microsoft.com/office/officeart/2018/2/layout/IconCircleList"/>
    <dgm:cxn modelId="{93D07FFB-4E1E-42E3-B364-94EDCBBAEC68}" type="presOf" srcId="{2BBC2752-F787-4933-AED4-1AF96090EC19}" destId="{F933C5C5-534D-432F-82E3-F80437847EC0}" srcOrd="0" destOrd="0" presId="urn:microsoft.com/office/officeart/2018/2/layout/IconCircleList"/>
    <dgm:cxn modelId="{1F330CA5-C779-4FBE-9628-18382889EAF0}" type="presParOf" srcId="{C5B1967F-59B9-4C7A-800C-BD3811392A93}" destId="{AF7DD181-847D-4861-B324-84137B78DE04}" srcOrd="0" destOrd="0" presId="urn:microsoft.com/office/officeart/2018/2/layout/IconCircleList"/>
    <dgm:cxn modelId="{EB70BBA3-3EAB-4853-AF17-24990BF24FDC}" type="presParOf" srcId="{AF7DD181-847D-4861-B324-84137B78DE04}" destId="{D8DDCD11-E9BD-4E4E-B083-37447D2D8AE2}" srcOrd="0" destOrd="0" presId="urn:microsoft.com/office/officeart/2018/2/layout/IconCircleList"/>
    <dgm:cxn modelId="{E0A0A203-B165-4F94-A6FA-B5327C79D3AE}" type="presParOf" srcId="{D8DDCD11-E9BD-4E4E-B083-37447D2D8AE2}" destId="{FE594A8D-9940-4B43-AF2C-C4CB532E2BF3}" srcOrd="0" destOrd="0" presId="urn:microsoft.com/office/officeart/2018/2/layout/IconCircleList"/>
    <dgm:cxn modelId="{74FE4240-270D-466E-B5FB-F56579543D20}" type="presParOf" srcId="{D8DDCD11-E9BD-4E4E-B083-37447D2D8AE2}" destId="{1094A616-7A79-446A-921C-E75A70BC0FE0}" srcOrd="1" destOrd="0" presId="urn:microsoft.com/office/officeart/2018/2/layout/IconCircleList"/>
    <dgm:cxn modelId="{7A51E719-25C5-45CF-B7A4-77A02E785DE4}" type="presParOf" srcId="{D8DDCD11-E9BD-4E4E-B083-37447D2D8AE2}" destId="{00245051-5066-43A4-BD6D-552A84D8B411}" srcOrd="2" destOrd="0" presId="urn:microsoft.com/office/officeart/2018/2/layout/IconCircleList"/>
    <dgm:cxn modelId="{296BF1B1-C9EB-485E-8CC3-884CAA38857B}" type="presParOf" srcId="{D8DDCD11-E9BD-4E4E-B083-37447D2D8AE2}" destId="{B70BAD16-9B77-454B-802A-805E4E972CB3}" srcOrd="3" destOrd="0" presId="urn:microsoft.com/office/officeart/2018/2/layout/IconCircleList"/>
    <dgm:cxn modelId="{83C93130-1035-4354-BEAB-7F17436B0756}" type="presParOf" srcId="{AF7DD181-847D-4861-B324-84137B78DE04}" destId="{6A3FA0C4-2518-474E-B836-1FB3BF45E047}" srcOrd="1" destOrd="0" presId="urn:microsoft.com/office/officeart/2018/2/layout/IconCircleList"/>
    <dgm:cxn modelId="{0414D495-B48B-4112-89C8-1BDCBE739628}" type="presParOf" srcId="{AF7DD181-847D-4861-B324-84137B78DE04}" destId="{164A276E-0FB7-4A2C-A2E6-9ED86079CB14}" srcOrd="2" destOrd="0" presId="urn:microsoft.com/office/officeart/2018/2/layout/IconCircleList"/>
    <dgm:cxn modelId="{26475B90-8F6B-4F01-8200-F71D31418003}" type="presParOf" srcId="{164A276E-0FB7-4A2C-A2E6-9ED86079CB14}" destId="{CC7F20A9-B24A-4FFD-B9B4-2C37F286F18A}" srcOrd="0" destOrd="0" presId="urn:microsoft.com/office/officeart/2018/2/layout/IconCircleList"/>
    <dgm:cxn modelId="{159CA22D-4AAE-4D2F-A695-09C8E816046A}" type="presParOf" srcId="{164A276E-0FB7-4A2C-A2E6-9ED86079CB14}" destId="{F7A26D3A-FD61-4331-8CF8-A114230BB881}" srcOrd="1" destOrd="0" presId="urn:microsoft.com/office/officeart/2018/2/layout/IconCircleList"/>
    <dgm:cxn modelId="{4EF06578-BC1E-4ECA-A4BC-B0ED370011D5}" type="presParOf" srcId="{164A276E-0FB7-4A2C-A2E6-9ED86079CB14}" destId="{529F513F-F994-48D5-A1B6-D7640B2B8EF1}" srcOrd="2" destOrd="0" presId="urn:microsoft.com/office/officeart/2018/2/layout/IconCircleList"/>
    <dgm:cxn modelId="{95712856-2D02-4173-9F44-C8A023729C65}" type="presParOf" srcId="{164A276E-0FB7-4A2C-A2E6-9ED86079CB14}" destId="{F557E2F9-71A2-4C9D-8EF4-815F1F1B55AA}" srcOrd="3" destOrd="0" presId="urn:microsoft.com/office/officeart/2018/2/layout/IconCircleList"/>
    <dgm:cxn modelId="{B20EDFC8-9E32-4029-A20D-B67EB9FC7AAD}" type="presParOf" srcId="{AF7DD181-847D-4861-B324-84137B78DE04}" destId="{F933C5C5-534D-432F-82E3-F80437847EC0}" srcOrd="3" destOrd="0" presId="urn:microsoft.com/office/officeart/2018/2/layout/IconCircleList"/>
    <dgm:cxn modelId="{79CBE728-ADB6-495D-8BD4-D99361476748}" type="presParOf" srcId="{AF7DD181-847D-4861-B324-84137B78DE04}" destId="{1F4A6857-E788-44B4-9A89-A06EC5072FF2}" srcOrd="4" destOrd="0" presId="urn:microsoft.com/office/officeart/2018/2/layout/IconCircleList"/>
    <dgm:cxn modelId="{097F257D-470C-4ECE-A85D-592F91F30AB0}" type="presParOf" srcId="{1F4A6857-E788-44B4-9A89-A06EC5072FF2}" destId="{9EC3CF61-25FC-42CA-B5C4-C0C43E2A4328}" srcOrd="0" destOrd="0" presId="urn:microsoft.com/office/officeart/2018/2/layout/IconCircleList"/>
    <dgm:cxn modelId="{166FBFFB-778D-43CB-AB52-AFDE49EB6259}" type="presParOf" srcId="{1F4A6857-E788-44B4-9A89-A06EC5072FF2}" destId="{A6C88D0E-D9CD-4B4D-BABC-1703B2472C12}" srcOrd="1" destOrd="0" presId="urn:microsoft.com/office/officeart/2018/2/layout/IconCircleList"/>
    <dgm:cxn modelId="{07A76403-BC34-4FB7-A852-7EA0F733FA80}" type="presParOf" srcId="{1F4A6857-E788-44B4-9A89-A06EC5072FF2}" destId="{62B40062-4ED9-4BDF-BD49-2F4922B92F47}" srcOrd="2" destOrd="0" presId="urn:microsoft.com/office/officeart/2018/2/layout/IconCircleList"/>
    <dgm:cxn modelId="{54D334D4-D2A6-4911-AD0F-25005EF08E4E}" type="presParOf" srcId="{1F4A6857-E788-44B4-9A89-A06EC5072FF2}" destId="{9CFA7102-A927-447F-8361-14EB1233815A}" srcOrd="3" destOrd="0" presId="urn:microsoft.com/office/officeart/2018/2/layout/IconCircleList"/>
    <dgm:cxn modelId="{100A674E-FF4D-4EBD-AD88-65433D7916FB}" type="presParOf" srcId="{AF7DD181-847D-4861-B324-84137B78DE04}" destId="{F121C5EA-A754-44F5-848A-6714C6090099}" srcOrd="5" destOrd="0" presId="urn:microsoft.com/office/officeart/2018/2/layout/IconCircleList"/>
    <dgm:cxn modelId="{9098E3B2-2D2C-478F-9B8A-26BAFD29D608}" type="presParOf" srcId="{AF7DD181-847D-4861-B324-84137B78DE04}" destId="{9637D772-26BB-45C5-96B9-7375308DC251}" srcOrd="6" destOrd="0" presId="urn:microsoft.com/office/officeart/2018/2/layout/IconCircleList"/>
    <dgm:cxn modelId="{4DAEB319-947C-42FD-BC92-44CFAE5D7FBB}" type="presParOf" srcId="{9637D772-26BB-45C5-96B9-7375308DC251}" destId="{FCDDBA02-165D-4757-BAD3-EA22F7FDB830}" srcOrd="0" destOrd="0" presId="urn:microsoft.com/office/officeart/2018/2/layout/IconCircleList"/>
    <dgm:cxn modelId="{2159ED26-E474-41BE-BD1B-D2A0E2087086}" type="presParOf" srcId="{9637D772-26BB-45C5-96B9-7375308DC251}" destId="{BCE8786E-FF17-4CF2-8D0A-8097B6AE5EEF}" srcOrd="1" destOrd="0" presId="urn:microsoft.com/office/officeart/2018/2/layout/IconCircleList"/>
    <dgm:cxn modelId="{FD423F35-0F0F-43EA-9C90-F45C93DBCA63}" type="presParOf" srcId="{9637D772-26BB-45C5-96B9-7375308DC251}" destId="{330FE81B-0BDC-4054-8FD3-7FC53969C961}" srcOrd="2" destOrd="0" presId="urn:microsoft.com/office/officeart/2018/2/layout/IconCircleList"/>
    <dgm:cxn modelId="{BC617930-A5AC-4A62-A0C5-A3FF9A740B02}" type="presParOf" srcId="{9637D772-26BB-45C5-96B9-7375308DC251}" destId="{0B599B54-4387-4108-916C-D153016A7323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CC8F1B4-D7C9-4D99-80FA-1219F2B5A97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217F7C59-8DBE-4184-97A4-47598B56B7F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Introducing Text to Pay, Apple &amp; Google Pay, Venmo, </a:t>
          </a:r>
          <a:r>
            <a:rPr lang="en-US" b="1" dirty="0" err="1"/>
            <a:t>Paypal</a:t>
          </a:r>
          <a:r>
            <a:rPr lang="en-US" b="1" dirty="0"/>
            <a:t>, and Retail Locations</a:t>
          </a:r>
        </a:p>
      </dgm:t>
    </dgm:pt>
    <dgm:pt modelId="{FE9E3B35-D7E2-4C2B-AF21-0ECAE8E7716E}" type="parTrans" cxnId="{FE7E617E-27FE-4FC8-8A2B-C05BE2BD8A52}">
      <dgm:prSet/>
      <dgm:spPr/>
      <dgm:t>
        <a:bodyPr/>
        <a:lstStyle/>
        <a:p>
          <a:endParaRPr lang="en-US"/>
        </a:p>
      </dgm:t>
    </dgm:pt>
    <dgm:pt modelId="{F16B8D67-A29C-4839-9238-1D9CDADE7A1D}" type="sibTrans" cxnId="{FE7E617E-27FE-4FC8-8A2B-C05BE2BD8A52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654C0D1-4B8F-4946-BB0C-6FA3CA38FD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Already added Auto Pay, Recurring Payments, and 12 month pre-pay payment plan</a:t>
          </a:r>
        </a:p>
      </dgm:t>
    </dgm:pt>
    <dgm:pt modelId="{2F3B984E-E8D2-4A85-8214-3A26CD8FC7DD}" type="parTrans" cxnId="{F1DBDD79-C033-4FC7-AE27-D524A6BC0733}">
      <dgm:prSet/>
      <dgm:spPr/>
      <dgm:t>
        <a:bodyPr/>
        <a:lstStyle/>
        <a:p>
          <a:endParaRPr lang="en-US"/>
        </a:p>
      </dgm:t>
    </dgm:pt>
    <dgm:pt modelId="{77590607-614E-431C-B14C-30567F02F85D}" type="sibTrans" cxnId="{F1DBDD79-C033-4FC7-AE27-D524A6BC073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6BC4F6AA-A6E0-45CA-98B8-2954EF46572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Use of email addresses and phone numbers</a:t>
          </a:r>
        </a:p>
      </dgm:t>
    </dgm:pt>
    <dgm:pt modelId="{AA81D8C5-9192-48C9-B570-B90CB8AFD64E}" type="parTrans" cxnId="{AC6B7B6E-8433-4143-8E5B-E46DF653F361}">
      <dgm:prSet/>
      <dgm:spPr/>
      <dgm:t>
        <a:bodyPr/>
        <a:lstStyle/>
        <a:p>
          <a:endParaRPr lang="en-US"/>
        </a:p>
      </dgm:t>
    </dgm:pt>
    <dgm:pt modelId="{B6E685B5-F3B4-44C0-97F9-A69EE515F1E5}" type="sibTrans" cxnId="{AC6B7B6E-8433-4143-8E5B-E46DF653F361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D4F93C6-DE63-48AC-B2E6-65C638BFE6D9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Additional notifications via email and mail</a:t>
          </a:r>
        </a:p>
      </dgm:t>
    </dgm:pt>
    <dgm:pt modelId="{BBB9E17C-5A52-4BD4-B1D9-135E1EC0D022}" type="parTrans" cxnId="{F4527418-3652-4BEB-937B-B33B5517DD99}">
      <dgm:prSet/>
      <dgm:spPr/>
      <dgm:t>
        <a:bodyPr/>
        <a:lstStyle/>
        <a:p>
          <a:endParaRPr lang="en-US"/>
        </a:p>
      </dgm:t>
    </dgm:pt>
    <dgm:pt modelId="{9BFC4E2C-06AE-4270-8A41-899E05D6B1C7}" type="sibTrans" cxnId="{F4527418-3652-4BEB-937B-B33B5517DD99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81694F07-A56E-4F6E-9343-DF2D12D43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="1" dirty="0"/>
            <a:t>Resulting in higher collection rates, friendlier payment options, and costs savings</a:t>
          </a:r>
        </a:p>
      </dgm:t>
    </dgm:pt>
    <dgm:pt modelId="{32425B6B-9E60-43BB-A0D3-34BA7652AF24}" type="parTrans" cxnId="{1D469E30-59A8-48D0-9357-F35695C3D578}">
      <dgm:prSet/>
      <dgm:spPr/>
      <dgm:t>
        <a:bodyPr/>
        <a:lstStyle/>
        <a:p>
          <a:endParaRPr lang="en-US"/>
        </a:p>
      </dgm:t>
    </dgm:pt>
    <dgm:pt modelId="{6AC07080-7342-4235-AB04-AF8C0FC99915}" type="sibTrans" cxnId="{1D469E30-59A8-48D0-9357-F35695C3D578}">
      <dgm:prSet/>
      <dgm:spPr/>
      <dgm:t>
        <a:bodyPr/>
        <a:lstStyle/>
        <a:p>
          <a:endParaRPr lang="en-US"/>
        </a:p>
      </dgm:t>
    </dgm:pt>
    <dgm:pt modelId="{E68D50C0-2983-4C34-B3AD-1BA1ABA62D85}" type="pres">
      <dgm:prSet presAssocID="{DCC8F1B4-D7C9-4D99-80FA-1219F2B5A976}" presName="root" presStyleCnt="0">
        <dgm:presLayoutVars>
          <dgm:dir/>
          <dgm:resizeHandles val="exact"/>
        </dgm:presLayoutVars>
      </dgm:prSet>
      <dgm:spPr/>
    </dgm:pt>
    <dgm:pt modelId="{4C39BB6C-E08D-4419-BDC8-3A8636951196}" type="pres">
      <dgm:prSet presAssocID="{217F7C59-8DBE-4184-97A4-47598B56B7F1}" presName="compNode" presStyleCnt="0"/>
      <dgm:spPr/>
    </dgm:pt>
    <dgm:pt modelId="{765C4981-E1E8-4F07-BFBA-045F5BA85216}" type="pres">
      <dgm:prSet presAssocID="{217F7C59-8DBE-4184-97A4-47598B56B7F1}" presName="bgRect" presStyleLbl="bgShp" presStyleIdx="0" presStyleCnt="5"/>
      <dgm:spPr/>
    </dgm:pt>
    <dgm:pt modelId="{25BFFFE1-EF8B-4214-8E5F-9AA822A4E458}" type="pres">
      <dgm:prSet presAssocID="{217F7C59-8DBE-4184-97A4-47598B56B7F1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ple"/>
        </a:ext>
      </dgm:extLst>
    </dgm:pt>
    <dgm:pt modelId="{C905B9D3-0E4F-4F2C-981D-8FCF501D4374}" type="pres">
      <dgm:prSet presAssocID="{217F7C59-8DBE-4184-97A4-47598B56B7F1}" presName="spaceRect" presStyleCnt="0"/>
      <dgm:spPr/>
    </dgm:pt>
    <dgm:pt modelId="{510A0A63-B310-4A25-A1A0-E69DF9CFBBA3}" type="pres">
      <dgm:prSet presAssocID="{217F7C59-8DBE-4184-97A4-47598B56B7F1}" presName="parTx" presStyleLbl="revTx" presStyleIdx="0" presStyleCnt="5">
        <dgm:presLayoutVars>
          <dgm:chMax val="0"/>
          <dgm:chPref val="0"/>
        </dgm:presLayoutVars>
      </dgm:prSet>
      <dgm:spPr/>
    </dgm:pt>
    <dgm:pt modelId="{F0BEF55C-F67C-44F2-8D31-86E5E836C6BB}" type="pres">
      <dgm:prSet presAssocID="{F16B8D67-A29C-4839-9238-1D9CDADE7A1D}" presName="sibTrans" presStyleCnt="0"/>
      <dgm:spPr/>
    </dgm:pt>
    <dgm:pt modelId="{698E43CA-BA48-4E18-BD2C-FD3DA5A4D7D8}" type="pres">
      <dgm:prSet presAssocID="{7654C0D1-4B8F-4946-BB0C-6FA3CA38FD37}" presName="compNode" presStyleCnt="0"/>
      <dgm:spPr/>
    </dgm:pt>
    <dgm:pt modelId="{62E5C988-586E-4F94-BEE7-5486705679A6}" type="pres">
      <dgm:prSet presAssocID="{7654C0D1-4B8F-4946-BB0C-6FA3CA38FD37}" presName="bgRect" presStyleLbl="bgShp" presStyleIdx="1" presStyleCnt="5"/>
      <dgm:spPr/>
    </dgm:pt>
    <dgm:pt modelId="{C774A43E-BCDE-41BE-B654-5E7CBF62D2CF}" type="pres">
      <dgm:prSet presAssocID="{7654C0D1-4B8F-4946-BB0C-6FA3CA38FD37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 Check"/>
        </a:ext>
      </dgm:extLst>
    </dgm:pt>
    <dgm:pt modelId="{A4D66960-237D-4F7F-8094-D97AEBC1F11F}" type="pres">
      <dgm:prSet presAssocID="{7654C0D1-4B8F-4946-BB0C-6FA3CA38FD37}" presName="spaceRect" presStyleCnt="0"/>
      <dgm:spPr/>
    </dgm:pt>
    <dgm:pt modelId="{77F1D7C8-19C5-4523-9868-789753470792}" type="pres">
      <dgm:prSet presAssocID="{7654C0D1-4B8F-4946-BB0C-6FA3CA38FD37}" presName="parTx" presStyleLbl="revTx" presStyleIdx="1" presStyleCnt="5">
        <dgm:presLayoutVars>
          <dgm:chMax val="0"/>
          <dgm:chPref val="0"/>
        </dgm:presLayoutVars>
      </dgm:prSet>
      <dgm:spPr/>
    </dgm:pt>
    <dgm:pt modelId="{5A52E32D-D076-484B-94DB-43E948F8DD56}" type="pres">
      <dgm:prSet presAssocID="{77590607-614E-431C-B14C-30567F02F85D}" presName="sibTrans" presStyleCnt="0"/>
      <dgm:spPr/>
    </dgm:pt>
    <dgm:pt modelId="{E2F44140-DDB2-431B-8AB3-BB0B000D45ED}" type="pres">
      <dgm:prSet presAssocID="{6BC4F6AA-A6E0-45CA-98B8-2954EF465726}" presName="compNode" presStyleCnt="0"/>
      <dgm:spPr/>
    </dgm:pt>
    <dgm:pt modelId="{C82FDA50-C709-490E-A58A-6CCA3BFEFFB0}" type="pres">
      <dgm:prSet presAssocID="{6BC4F6AA-A6E0-45CA-98B8-2954EF465726}" presName="bgRect" presStyleLbl="bgShp" presStyleIdx="2" presStyleCnt="5" custLinFactNeighborX="42608" custLinFactNeighborY="17918"/>
      <dgm:spPr/>
    </dgm:pt>
    <dgm:pt modelId="{A37BBC1B-E4D0-43F5-A05E-922FE0433A80}" type="pres">
      <dgm:prSet presAssocID="{6BC4F6AA-A6E0-45CA-98B8-2954EF46572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D7E5C35B-37FE-46D9-AE25-AA2332B83B9C}" type="pres">
      <dgm:prSet presAssocID="{6BC4F6AA-A6E0-45CA-98B8-2954EF465726}" presName="spaceRect" presStyleCnt="0"/>
      <dgm:spPr/>
    </dgm:pt>
    <dgm:pt modelId="{12F2FD47-92D7-40C8-B442-4E8D62CF3CB6}" type="pres">
      <dgm:prSet presAssocID="{6BC4F6AA-A6E0-45CA-98B8-2954EF465726}" presName="parTx" presStyleLbl="revTx" presStyleIdx="2" presStyleCnt="5">
        <dgm:presLayoutVars>
          <dgm:chMax val="0"/>
          <dgm:chPref val="0"/>
        </dgm:presLayoutVars>
      </dgm:prSet>
      <dgm:spPr/>
    </dgm:pt>
    <dgm:pt modelId="{52D85E4C-7F95-43D8-B6EB-04E1687FEF6D}" type="pres">
      <dgm:prSet presAssocID="{B6E685B5-F3B4-44C0-97F9-A69EE515F1E5}" presName="sibTrans" presStyleCnt="0"/>
      <dgm:spPr/>
    </dgm:pt>
    <dgm:pt modelId="{195B5FC7-0B55-4364-8CCF-E5E85B9A9FAF}" type="pres">
      <dgm:prSet presAssocID="{DD4F93C6-DE63-48AC-B2E6-65C638BFE6D9}" presName="compNode" presStyleCnt="0"/>
      <dgm:spPr/>
    </dgm:pt>
    <dgm:pt modelId="{0FB37734-215B-4170-BAC9-C07C4F10B492}" type="pres">
      <dgm:prSet presAssocID="{DD4F93C6-DE63-48AC-B2E6-65C638BFE6D9}" presName="bgRect" presStyleLbl="bgShp" presStyleIdx="3" presStyleCnt="5"/>
      <dgm:spPr/>
    </dgm:pt>
    <dgm:pt modelId="{AB734475-AA98-4654-B3D6-4C33932ABBB5}" type="pres">
      <dgm:prSet presAssocID="{DD4F93C6-DE63-48AC-B2E6-65C638BFE6D9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90737F64-4503-4261-9EBB-2ED789FED61A}" type="pres">
      <dgm:prSet presAssocID="{DD4F93C6-DE63-48AC-B2E6-65C638BFE6D9}" presName="spaceRect" presStyleCnt="0"/>
      <dgm:spPr/>
    </dgm:pt>
    <dgm:pt modelId="{32F9B8CB-9D2C-402E-A711-AFDFC190195D}" type="pres">
      <dgm:prSet presAssocID="{DD4F93C6-DE63-48AC-B2E6-65C638BFE6D9}" presName="parTx" presStyleLbl="revTx" presStyleIdx="3" presStyleCnt="5">
        <dgm:presLayoutVars>
          <dgm:chMax val="0"/>
          <dgm:chPref val="0"/>
        </dgm:presLayoutVars>
      </dgm:prSet>
      <dgm:spPr/>
    </dgm:pt>
    <dgm:pt modelId="{A4595BBE-CA78-4720-97B8-326A07332652}" type="pres">
      <dgm:prSet presAssocID="{9BFC4E2C-06AE-4270-8A41-899E05D6B1C7}" presName="sibTrans" presStyleCnt="0"/>
      <dgm:spPr/>
    </dgm:pt>
    <dgm:pt modelId="{721C754C-3F12-4A5D-9E0C-066E80875F4B}" type="pres">
      <dgm:prSet presAssocID="{81694F07-A56E-4F6E-9343-DF2D12D4314C}" presName="compNode" presStyleCnt="0"/>
      <dgm:spPr/>
    </dgm:pt>
    <dgm:pt modelId="{F42F66E5-4AE8-4729-8C84-8A984734991B}" type="pres">
      <dgm:prSet presAssocID="{81694F07-A56E-4F6E-9343-DF2D12D4314C}" presName="bgRect" presStyleLbl="bgShp" presStyleIdx="4" presStyleCnt="5"/>
      <dgm:spPr/>
    </dgm:pt>
    <dgm:pt modelId="{F51E7535-C3D2-41EB-A3EA-9D223D993399}" type="pres">
      <dgm:prSet presAssocID="{81694F07-A56E-4F6E-9343-DF2D12D4314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search"/>
        </a:ext>
      </dgm:extLst>
    </dgm:pt>
    <dgm:pt modelId="{AE326455-F72A-41E6-A8ED-C6B9DB3C7031}" type="pres">
      <dgm:prSet presAssocID="{81694F07-A56E-4F6E-9343-DF2D12D4314C}" presName="spaceRect" presStyleCnt="0"/>
      <dgm:spPr/>
    </dgm:pt>
    <dgm:pt modelId="{32216EAB-BE98-436B-BCB0-E39CC417BCFD}" type="pres">
      <dgm:prSet presAssocID="{81694F07-A56E-4F6E-9343-DF2D12D4314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EC00DF08-5D49-46FB-A0BA-363F10A6BD4C}" type="presOf" srcId="{DCC8F1B4-D7C9-4D99-80FA-1219F2B5A976}" destId="{E68D50C0-2983-4C34-B3AD-1BA1ABA62D85}" srcOrd="0" destOrd="0" presId="urn:microsoft.com/office/officeart/2018/2/layout/IconVerticalSolidList"/>
    <dgm:cxn modelId="{F4527418-3652-4BEB-937B-B33B5517DD99}" srcId="{DCC8F1B4-D7C9-4D99-80FA-1219F2B5A976}" destId="{DD4F93C6-DE63-48AC-B2E6-65C638BFE6D9}" srcOrd="3" destOrd="0" parTransId="{BBB9E17C-5A52-4BD4-B1D9-135E1EC0D022}" sibTransId="{9BFC4E2C-06AE-4270-8A41-899E05D6B1C7}"/>
    <dgm:cxn modelId="{1D469E30-59A8-48D0-9357-F35695C3D578}" srcId="{DCC8F1B4-D7C9-4D99-80FA-1219F2B5A976}" destId="{81694F07-A56E-4F6E-9343-DF2D12D4314C}" srcOrd="4" destOrd="0" parTransId="{32425B6B-9E60-43BB-A0D3-34BA7652AF24}" sibTransId="{6AC07080-7342-4235-AB04-AF8C0FC99915}"/>
    <dgm:cxn modelId="{E597563C-EEB8-4E21-9BB4-53B4ECABD462}" type="presOf" srcId="{7654C0D1-4B8F-4946-BB0C-6FA3CA38FD37}" destId="{77F1D7C8-19C5-4523-9868-789753470792}" srcOrd="0" destOrd="0" presId="urn:microsoft.com/office/officeart/2018/2/layout/IconVerticalSolidList"/>
    <dgm:cxn modelId="{A991AE5C-B102-493F-9ED2-154C2EE511EF}" type="presOf" srcId="{81694F07-A56E-4F6E-9343-DF2D12D4314C}" destId="{32216EAB-BE98-436B-BCB0-E39CC417BCFD}" srcOrd="0" destOrd="0" presId="urn:microsoft.com/office/officeart/2018/2/layout/IconVerticalSolidList"/>
    <dgm:cxn modelId="{AC6B7B6E-8433-4143-8E5B-E46DF653F361}" srcId="{DCC8F1B4-D7C9-4D99-80FA-1219F2B5A976}" destId="{6BC4F6AA-A6E0-45CA-98B8-2954EF465726}" srcOrd="2" destOrd="0" parTransId="{AA81D8C5-9192-48C9-B570-B90CB8AFD64E}" sibTransId="{B6E685B5-F3B4-44C0-97F9-A69EE515F1E5}"/>
    <dgm:cxn modelId="{312DF257-2137-4061-A64D-8A7461535915}" type="presOf" srcId="{DD4F93C6-DE63-48AC-B2E6-65C638BFE6D9}" destId="{32F9B8CB-9D2C-402E-A711-AFDFC190195D}" srcOrd="0" destOrd="0" presId="urn:microsoft.com/office/officeart/2018/2/layout/IconVerticalSolidList"/>
    <dgm:cxn modelId="{F1DBDD79-C033-4FC7-AE27-D524A6BC0733}" srcId="{DCC8F1B4-D7C9-4D99-80FA-1219F2B5A976}" destId="{7654C0D1-4B8F-4946-BB0C-6FA3CA38FD37}" srcOrd="1" destOrd="0" parTransId="{2F3B984E-E8D2-4A85-8214-3A26CD8FC7DD}" sibTransId="{77590607-614E-431C-B14C-30567F02F85D}"/>
    <dgm:cxn modelId="{FE7E617E-27FE-4FC8-8A2B-C05BE2BD8A52}" srcId="{DCC8F1B4-D7C9-4D99-80FA-1219F2B5A976}" destId="{217F7C59-8DBE-4184-97A4-47598B56B7F1}" srcOrd="0" destOrd="0" parTransId="{FE9E3B35-D7E2-4C2B-AF21-0ECAE8E7716E}" sibTransId="{F16B8D67-A29C-4839-9238-1D9CDADE7A1D}"/>
    <dgm:cxn modelId="{28D00594-4667-486D-86F0-A047C02EA22B}" type="presOf" srcId="{217F7C59-8DBE-4184-97A4-47598B56B7F1}" destId="{510A0A63-B310-4A25-A1A0-E69DF9CFBBA3}" srcOrd="0" destOrd="0" presId="urn:microsoft.com/office/officeart/2018/2/layout/IconVerticalSolidList"/>
    <dgm:cxn modelId="{DD384DBB-13C3-4A1F-8FE6-0317E3B812C2}" type="presOf" srcId="{6BC4F6AA-A6E0-45CA-98B8-2954EF465726}" destId="{12F2FD47-92D7-40C8-B442-4E8D62CF3CB6}" srcOrd="0" destOrd="0" presId="urn:microsoft.com/office/officeart/2018/2/layout/IconVerticalSolidList"/>
    <dgm:cxn modelId="{20A81509-3A37-44F1-AF24-33286A5B8C76}" type="presParOf" srcId="{E68D50C0-2983-4C34-B3AD-1BA1ABA62D85}" destId="{4C39BB6C-E08D-4419-BDC8-3A8636951196}" srcOrd="0" destOrd="0" presId="urn:microsoft.com/office/officeart/2018/2/layout/IconVerticalSolidList"/>
    <dgm:cxn modelId="{331798AD-4535-452E-A6A6-6EA176FABEAD}" type="presParOf" srcId="{4C39BB6C-E08D-4419-BDC8-3A8636951196}" destId="{765C4981-E1E8-4F07-BFBA-045F5BA85216}" srcOrd="0" destOrd="0" presId="urn:microsoft.com/office/officeart/2018/2/layout/IconVerticalSolidList"/>
    <dgm:cxn modelId="{66EB962C-C811-48F1-86C7-16271A6B907E}" type="presParOf" srcId="{4C39BB6C-E08D-4419-BDC8-3A8636951196}" destId="{25BFFFE1-EF8B-4214-8E5F-9AA822A4E458}" srcOrd="1" destOrd="0" presId="urn:microsoft.com/office/officeart/2018/2/layout/IconVerticalSolidList"/>
    <dgm:cxn modelId="{3C83CBD7-91E5-4636-8D7E-AB16092BC122}" type="presParOf" srcId="{4C39BB6C-E08D-4419-BDC8-3A8636951196}" destId="{C905B9D3-0E4F-4F2C-981D-8FCF501D4374}" srcOrd="2" destOrd="0" presId="urn:microsoft.com/office/officeart/2018/2/layout/IconVerticalSolidList"/>
    <dgm:cxn modelId="{D1C4E13B-EC5D-47B6-A2EE-87D349172E39}" type="presParOf" srcId="{4C39BB6C-E08D-4419-BDC8-3A8636951196}" destId="{510A0A63-B310-4A25-A1A0-E69DF9CFBBA3}" srcOrd="3" destOrd="0" presId="urn:microsoft.com/office/officeart/2018/2/layout/IconVerticalSolidList"/>
    <dgm:cxn modelId="{D9755166-B3DD-4554-8C68-147A868BA2C5}" type="presParOf" srcId="{E68D50C0-2983-4C34-B3AD-1BA1ABA62D85}" destId="{F0BEF55C-F67C-44F2-8D31-86E5E836C6BB}" srcOrd="1" destOrd="0" presId="urn:microsoft.com/office/officeart/2018/2/layout/IconVerticalSolidList"/>
    <dgm:cxn modelId="{163DB44C-B8A3-4319-B35F-15A5173C0213}" type="presParOf" srcId="{E68D50C0-2983-4C34-B3AD-1BA1ABA62D85}" destId="{698E43CA-BA48-4E18-BD2C-FD3DA5A4D7D8}" srcOrd="2" destOrd="0" presId="urn:microsoft.com/office/officeart/2018/2/layout/IconVerticalSolidList"/>
    <dgm:cxn modelId="{45079716-72A7-4EC9-903F-F1CF34A5C52D}" type="presParOf" srcId="{698E43CA-BA48-4E18-BD2C-FD3DA5A4D7D8}" destId="{62E5C988-586E-4F94-BEE7-5486705679A6}" srcOrd="0" destOrd="0" presId="urn:microsoft.com/office/officeart/2018/2/layout/IconVerticalSolidList"/>
    <dgm:cxn modelId="{B85F009A-40E2-4115-86E5-596DD89DD935}" type="presParOf" srcId="{698E43CA-BA48-4E18-BD2C-FD3DA5A4D7D8}" destId="{C774A43E-BCDE-41BE-B654-5E7CBF62D2CF}" srcOrd="1" destOrd="0" presId="urn:microsoft.com/office/officeart/2018/2/layout/IconVerticalSolidList"/>
    <dgm:cxn modelId="{54BA98C5-17C6-45F1-8433-38C35011E87C}" type="presParOf" srcId="{698E43CA-BA48-4E18-BD2C-FD3DA5A4D7D8}" destId="{A4D66960-237D-4F7F-8094-D97AEBC1F11F}" srcOrd="2" destOrd="0" presId="urn:microsoft.com/office/officeart/2018/2/layout/IconVerticalSolidList"/>
    <dgm:cxn modelId="{64799145-8646-4373-BC2E-25D7372CA633}" type="presParOf" srcId="{698E43CA-BA48-4E18-BD2C-FD3DA5A4D7D8}" destId="{77F1D7C8-19C5-4523-9868-789753470792}" srcOrd="3" destOrd="0" presId="urn:microsoft.com/office/officeart/2018/2/layout/IconVerticalSolidList"/>
    <dgm:cxn modelId="{C5625818-A1C6-4445-B71E-92F6C7139C02}" type="presParOf" srcId="{E68D50C0-2983-4C34-B3AD-1BA1ABA62D85}" destId="{5A52E32D-D076-484B-94DB-43E948F8DD56}" srcOrd="3" destOrd="0" presId="urn:microsoft.com/office/officeart/2018/2/layout/IconVerticalSolidList"/>
    <dgm:cxn modelId="{DC2E49C4-7FFE-4622-ACF4-3C8CD9924AAF}" type="presParOf" srcId="{E68D50C0-2983-4C34-B3AD-1BA1ABA62D85}" destId="{E2F44140-DDB2-431B-8AB3-BB0B000D45ED}" srcOrd="4" destOrd="0" presId="urn:microsoft.com/office/officeart/2018/2/layout/IconVerticalSolidList"/>
    <dgm:cxn modelId="{FAA79BB4-A4CE-4EEF-A5BD-4E604CCD17F4}" type="presParOf" srcId="{E2F44140-DDB2-431B-8AB3-BB0B000D45ED}" destId="{C82FDA50-C709-490E-A58A-6CCA3BFEFFB0}" srcOrd="0" destOrd="0" presId="urn:microsoft.com/office/officeart/2018/2/layout/IconVerticalSolidList"/>
    <dgm:cxn modelId="{BDD0A88C-EDC6-4642-BA45-E0727CD68A3C}" type="presParOf" srcId="{E2F44140-DDB2-431B-8AB3-BB0B000D45ED}" destId="{A37BBC1B-E4D0-43F5-A05E-922FE0433A80}" srcOrd="1" destOrd="0" presId="urn:microsoft.com/office/officeart/2018/2/layout/IconVerticalSolidList"/>
    <dgm:cxn modelId="{70DD340A-EE93-40A4-BA2B-2F4B875E2AE5}" type="presParOf" srcId="{E2F44140-DDB2-431B-8AB3-BB0B000D45ED}" destId="{D7E5C35B-37FE-46D9-AE25-AA2332B83B9C}" srcOrd="2" destOrd="0" presId="urn:microsoft.com/office/officeart/2018/2/layout/IconVerticalSolidList"/>
    <dgm:cxn modelId="{32E0800D-3F2D-4204-A13D-943E6E984052}" type="presParOf" srcId="{E2F44140-DDB2-431B-8AB3-BB0B000D45ED}" destId="{12F2FD47-92D7-40C8-B442-4E8D62CF3CB6}" srcOrd="3" destOrd="0" presId="urn:microsoft.com/office/officeart/2018/2/layout/IconVerticalSolidList"/>
    <dgm:cxn modelId="{86EED1DB-A518-41E8-B927-7222728E9400}" type="presParOf" srcId="{E68D50C0-2983-4C34-B3AD-1BA1ABA62D85}" destId="{52D85E4C-7F95-43D8-B6EB-04E1687FEF6D}" srcOrd="5" destOrd="0" presId="urn:microsoft.com/office/officeart/2018/2/layout/IconVerticalSolidList"/>
    <dgm:cxn modelId="{E13FFEF8-FB12-4B97-B402-0B23A1AE9411}" type="presParOf" srcId="{E68D50C0-2983-4C34-B3AD-1BA1ABA62D85}" destId="{195B5FC7-0B55-4364-8CCF-E5E85B9A9FAF}" srcOrd="6" destOrd="0" presId="urn:microsoft.com/office/officeart/2018/2/layout/IconVerticalSolidList"/>
    <dgm:cxn modelId="{26DACCA9-F67D-4143-8881-BD465C517A3B}" type="presParOf" srcId="{195B5FC7-0B55-4364-8CCF-E5E85B9A9FAF}" destId="{0FB37734-215B-4170-BAC9-C07C4F10B492}" srcOrd="0" destOrd="0" presId="urn:microsoft.com/office/officeart/2018/2/layout/IconVerticalSolidList"/>
    <dgm:cxn modelId="{E1AB6728-828C-4EEA-AB4F-2C59520F9153}" type="presParOf" srcId="{195B5FC7-0B55-4364-8CCF-E5E85B9A9FAF}" destId="{AB734475-AA98-4654-B3D6-4C33932ABBB5}" srcOrd="1" destOrd="0" presId="urn:microsoft.com/office/officeart/2018/2/layout/IconVerticalSolidList"/>
    <dgm:cxn modelId="{E5A6B2C9-4312-40AE-BB55-215C34757A72}" type="presParOf" srcId="{195B5FC7-0B55-4364-8CCF-E5E85B9A9FAF}" destId="{90737F64-4503-4261-9EBB-2ED789FED61A}" srcOrd="2" destOrd="0" presId="urn:microsoft.com/office/officeart/2018/2/layout/IconVerticalSolidList"/>
    <dgm:cxn modelId="{19AB2086-617D-4FE9-9DCC-D3E8870966CC}" type="presParOf" srcId="{195B5FC7-0B55-4364-8CCF-E5E85B9A9FAF}" destId="{32F9B8CB-9D2C-402E-A711-AFDFC190195D}" srcOrd="3" destOrd="0" presId="urn:microsoft.com/office/officeart/2018/2/layout/IconVerticalSolidList"/>
    <dgm:cxn modelId="{43B5447F-0E5B-40C7-8300-6CD53D3F593C}" type="presParOf" srcId="{E68D50C0-2983-4C34-B3AD-1BA1ABA62D85}" destId="{A4595BBE-CA78-4720-97B8-326A07332652}" srcOrd="7" destOrd="0" presId="urn:microsoft.com/office/officeart/2018/2/layout/IconVerticalSolidList"/>
    <dgm:cxn modelId="{C590E170-9DC0-4B3D-A745-30E182D75FDE}" type="presParOf" srcId="{E68D50C0-2983-4C34-B3AD-1BA1ABA62D85}" destId="{721C754C-3F12-4A5D-9E0C-066E80875F4B}" srcOrd="8" destOrd="0" presId="urn:microsoft.com/office/officeart/2018/2/layout/IconVerticalSolidList"/>
    <dgm:cxn modelId="{E185598B-3BE4-4421-B3DC-C6C184D9FB65}" type="presParOf" srcId="{721C754C-3F12-4A5D-9E0C-066E80875F4B}" destId="{F42F66E5-4AE8-4729-8C84-8A984734991B}" srcOrd="0" destOrd="0" presId="urn:microsoft.com/office/officeart/2018/2/layout/IconVerticalSolidList"/>
    <dgm:cxn modelId="{E2607CFE-C861-4C6A-9A53-CDE3C873629E}" type="presParOf" srcId="{721C754C-3F12-4A5D-9E0C-066E80875F4B}" destId="{F51E7535-C3D2-41EB-A3EA-9D223D993399}" srcOrd="1" destOrd="0" presId="urn:microsoft.com/office/officeart/2018/2/layout/IconVerticalSolidList"/>
    <dgm:cxn modelId="{01E92D3D-881C-4B5B-94BB-9FFC395E5854}" type="presParOf" srcId="{721C754C-3F12-4A5D-9E0C-066E80875F4B}" destId="{AE326455-F72A-41E6-A8ED-C6B9DB3C7031}" srcOrd="2" destOrd="0" presId="urn:microsoft.com/office/officeart/2018/2/layout/IconVerticalSolidList"/>
    <dgm:cxn modelId="{CF382E09-DEE0-4922-9CB5-E64EC3A104D1}" type="presParOf" srcId="{721C754C-3F12-4A5D-9E0C-066E80875F4B}" destId="{32216EAB-BE98-436B-BCB0-E39CC417BCF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37E7AD-4E7F-4154-9FA9-12441CF19F8A}" type="doc">
      <dgm:prSet loTypeId="urn:microsoft.com/office/officeart/2005/8/layout/vProcess5" loCatId="process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C6CCF2D-BD1D-449C-B881-52DB0B8FE56F}">
      <dgm:prSet custT="1"/>
      <dgm:spPr/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$5.3 Million</a:t>
          </a:r>
        </a:p>
      </dgm:t>
    </dgm:pt>
    <dgm:pt modelId="{80C28485-ACAB-443F-948E-ADA6786D7279}" type="parTrans" cxnId="{91045D42-1405-47AA-95AC-06F9985EC8F5}">
      <dgm:prSet/>
      <dgm:spPr/>
      <dgm:t>
        <a:bodyPr/>
        <a:lstStyle/>
        <a:p>
          <a:endParaRPr lang="en-US"/>
        </a:p>
      </dgm:t>
    </dgm:pt>
    <dgm:pt modelId="{24740D7D-8546-45F5-802A-06E42B2489B2}" type="sibTrans" cxnId="{91045D42-1405-47AA-95AC-06F9985EC8F5}">
      <dgm:prSet/>
      <dgm:spPr/>
      <dgm:t>
        <a:bodyPr/>
        <a:lstStyle/>
        <a:p>
          <a:endParaRPr lang="en-US"/>
        </a:p>
      </dgm:t>
    </dgm:pt>
    <dgm:pt modelId="{5FBD6919-FFD3-49C9-949D-A3540A6418C9}">
      <dgm:prSet custT="1"/>
      <dgm:spPr/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Investigated overpayments or duplicate payments </a:t>
          </a:r>
        </a:p>
      </dgm:t>
    </dgm:pt>
    <dgm:pt modelId="{AE72103F-05F4-4894-B10F-BEE6615C3317}" type="parTrans" cxnId="{506692D8-C9A8-4390-8CC1-4F2CC24B1E1E}">
      <dgm:prSet/>
      <dgm:spPr/>
      <dgm:t>
        <a:bodyPr/>
        <a:lstStyle/>
        <a:p>
          <a:endParaRPr lang="en-US"/>
        </a:p>
      </dgm:t>
    </dgm:pt>
    <dgm:pt modelId="{C52B4437-D89F-4234-82B2-722CE4F284A5}" type="sibTrans" cxnId="{506692D8-C9A8-4390-8CC1-4F2CC24B1E1E}">
      <dgm:prSet/>
      <dgm:spPr/>
      <dgm:t>
        <a:bodyPr/>
        <a:lstStyle/>
        <a:p>
          <a:endParaRPr lang="en-US"/>
        </a:p>
      </dgm:t>
    </dgm:pt>
    <dgm:pt modelId="{D1A890A2-52D4-45DA-82D4-7D22A56EA986}">
      <dgm:prSet custT="1"/>
      <dgm:spPr/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From 2021 to 1983</a:t>
          </a:r>
        </a:p>
      </dgm:t>
    </dgm:pt>
    <dgm:pt modelId="{B336D3B8-CAB9-42F1-B9BD-0F5F147691BA}" type="parTrans" cxnId="{9704E2A2-8844-4DE5-9AAE-80056AF25C0C}">
      <dgm:prSet/>
      <dgm:spPr/>
      <dgm:t>
        <a:bodyPr/>
        <a:lstStyle/>
        <a:p>
          <a:endParaRPr lang="en-US"/>
        </a:p>
      </dgm:t>
    </dgm:pt>
    <dgm:pt modelId="{427EB121-2297-4408-9881-2DA56C6D979B}" type="sibTrans" cxnId="{9704E2A2-8844-4DE5-9AAE-80056AF25C0C}">
      <dgm:prSet/>
      <dgm:spPr/>
      <dgm:t>
        <a:bodyPr/>
        <a:lstStyle/>
        <a:p>
          <a:endParaRPr lang="en-US"/>
        </a:p>
      </dgm:t>
    </dgm:pt>
    <dgm:pt modelId="{74A489A7-65E9-467A-8FCD-4DA6003631D5}">
      <dgm:prSet custT="1"/>
      <dgm:spPr/>
      <dgm:t>
        <a:bodyPr/>
        <a:lstStyle/>
        <a:p>
          <a:r>
            <a:rPr lang="en-US" sz="4000" b="1" dirty="0">
              <a:solidFill>
                <a:schemeClr val="tx1"/>
              </a:solidFill>
            </a:rPr>
            <a:t>Resulting in 17,000 refunds</a:t>
          </a:r>
        </a:p>
      </dgm:t>
    </dgm:pt>
    <dgm:pt modelId="{B298C926-77C7-453F-A772-976709273154}" type="parTrans" cxnId="{CC38777F-4DE9-465D-88B9-60EAB5280F37}">
      <dgm:prSet/>
      <dgm:spPr/>
      <dgm:t>
        <a:bodyPr/>
        <a:lstStyle/>
        <a:p>
          <a:endParaRPr lang="en-US"/>
        </a:p>
      </dgm:t>
    </dgm:pt>
    <dgm:pt modelId="{EAF1EE26-94A2-4BDC-A992-604B5D516BD8}" type="sibTrans" cxnId="{CC38777F-4DE9-465D-88B9-60EAB5280F37}">
      <dgm:prSet/>
      <dgm:spPr/>
      <dgm:t>
        <a:bodyPr/>
        <a:lstStyle/>
        <a:p>
          <a:endParaRPr lang="en-US"/>
        </a:p>
      </dgm:t>
    </dgm:pt>
    <dgm:pt modelId="{C87AFA17-1289-4350-A93B-81A95CE9AA1E}" type="pres">
      <dgm:prSet presAssocID="{5A37E7AD-4E7F-4154-9FA9-12441CF19F8A}" presName="outerComposite" presStyleCnt="0">
        <dgm:presLayoutVars>
          <dgm:chMax val="5"/>
          <dgm:dir/>
          <dgm:resizeHandles val="exact"/>
        </dgm:presLayoutVars>
      </dgm:prSet>
      <dgm:spPr/>
    </dgm:pt>
    <dgm:pt modelId="{44EE0ED7-973C-42A0-B962-9F3E847BDDB2}" type="pres">
      <dgm:prSet presAssocID="{5A37E7AD-4E7F-4154-9FA9-12441CF19F8A}" presName="dummyMaxCanvas" presStyleCnt="0">
        <dgm:presLayoutVars/>
      </dgm:prSet>
      <dgm:spPr/>
    </dgm:pt>
    <dgm:pt modelId="{7C90F2D5-2C0E-4A73-8C8E-FA65E7FBDFE1}" type="pres">
      <dgm:prSet presAssocID="{5A37E7AD-4E7F-4154-9FA9-12441CF19F8A}" presName="ThreeNodes_1" presStyleLbl="node1" presStyleIdx="0" presStyleCnt="3" custLinFactNeighborX="-224" custLinFactNeighborY="-1171">
        <dgm:presLayoutVars>
          <dgm:bulletEnabled val="1"/>
        </dgm:presLayoutVars>
      </dgm:prSet>
      <dgm:spPr/>
    </dgm:pt>
    <dgm:pt modelId="{A2993E82-5F0A-41C8-A414-CF64BE59A78E}" type="pres">
      <dgm:prSet presAssocID="{5A37E7AD-4E7F-4154-9FA9-12441CF19F8A}" presName="ThreeNodes_2" presStyleLbl="node1" presStyleIdx="1" presStyleCnt="3">
        <dgm:presLayoutVars>
          <dgm:bulletEnabled val="1"/>
        </dgm:presLayoutVars>
      </dgm:prSet>
      <dgm:spPr/>
    </dgm:pt>
    <dgm:pt modelId="{30F20C09-3626-4B7D-8D4B-C2654114BEC3}" type="pres">
      <dgm:prSet presAssocID="{5A37E7AD-4E7F-4154-9FA9-12441CF19F8A}" presName="ThreeNodes_3" presStyleLbl="node1" presStyleIdx="2" presStyleCnt="3">
        <dgm:presLayoutVars>
          <dgm:bulletEnabled val="1"/>
        </dgm:presLayoutVars>
      </dgm:prSet>
      <dgm:spPr/>
    </dgm:pt>
    <dgm:pt modelId="{A6EE975B-EB0F-42A0-9460-264B50960BF4}" type="pres">
      <dgm:prSet presAssocID="{5A37E7AD-4E7F-4154-9FA9-12441CF19F8A}" presName="ThreeConn_1-2" presStyleLbl="fgAccFollowNode1" presStyleIdx="0" presStyleCnt="2">
        <dgm:presLayoutVars>
          <dgm:bulletEnabled val="1"/>
        </dgm:presLayoutVars>
      </dgm:prSet>
      <dgm:spPr/>
    </dgm:pt>
    <dgm:pt modelId="{974A10F7-4DA1-49E2-9390-72437DB7ACEE}" type="pres">
      <dgm:prSet presAssocID="{5A37E7AD-4E7F-4154-9FA9-12441CF19F8A}" presName="ThreeConn_2-3" presStyleLbl="fgAccFollowNode1" presStyleIdx="1" presStyleCnt="2">
        <dgm:presLayoutVars>
          <dgm:bulletEnabled val="1"/>
        </dgm:presLayoutVars>
      </dgm:prSet>
      <dgm:spPr/>
    </dgm:pt>
    <dgm:pt modelId="{5F6B7BA8-DC74-4C5A-B6D2-892413BB5F75}" type="pres">
      <dgm:prSet presAssocID="{5A37E7AD-4E7F-4154-9FA9-12441CF19F8A}" presName="ThreeNodes_1_text" presStyleLbl="node1" presStyleIdx="2" presStyleCnt="3">
        <dgm:presLayoutVars>
          <dgm:bulletEnabled val="1"/>
        </dgm:presLayoutVars>
      </dgm:prSet>
      <dgm:spPr/>
    </dgm:pt>
    <dgm:pt modelId="{6CD4C09F-37E1-44FC-83F2-AF743FAEB6AD}" type="pres">
      <dgm:prSet presAssocID="{5A37E7AD-4E7F-4154-9FA9-12441CF19F8A}" presName="ThreeNodes_2_text" presStyleLbl="node1" presStyleIdx="2" presStyleCnt="3">
        <dgm:presLayoutVars>
          <dgm:bulletEnabled val="1"/>
        </dgm:presLayoutVars>
      </dgm:prSet>
      <dgm:spPr/>
    </dgm:pt>
    <dgm:pt modelId="{BEC346EF-1307-4F3D-AE97-6B374679CDA9}" type="pres">
      <dgm:prSet presAssocID="{5A37E7AD-4E7F-4154-9FA9-12441CF19F8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9A688304-AC75-4F88-A0B5-AC0305F39B54}" type="presOf" srcId="{24740D7D-8546-45F5-802A-06E42B2489B2}" destId="{A6EE975B-EB0F-42A0-9460-264B50960BF4}" srcOrd="0" destOrd="0" presId="urn:microsoft.com/office/officeart/2005/8/layout/vProcess5"/>
    <dgm:cxn modelId="{DD565025-0557-457B-A0AA-181374039FB6}" type="presOf" srcId="{AC6CCF2D-BD1D-449C-B881-52DB0B8FE56F}" destId="{5F6B7BA8-DC74-4C5A-B6D2-892413BB5F75}" srcOrd="1" destOrd="0" presId="urn:microsoft.com/office/officeart/2005/8/layout/vProcess5"/>
    <dgm:cxn modelId="{91045D42-1405-47AA-95AC-06F9985EC8F5}" srcId="{5A37E7AD-4E7F-4154-9FA9-12441CF19F8A}" destId="{AC6CCF2D-BD1D-449C-B881-52DB0B8FE56F}" srcOrd="0" destOrd="0" parTransId="{80C28485-ACAB-443F-948E-ADA6786D7279}" sibTransId="{24740D7D-8546-45F5-802A-06E42B2489B2}"/>
    <dgm:cxn modelId="{61774562-5FC6-4F21-A252-C3892CFE4BA2}" type="presOf" srcId="{74A489A7-65E9-467A-8FCD-4DA6003631D5}" destId="{30F20C09-3626-4B7D-8D4B-C2654114BEC3}" srcOrd="0" destOrd="1" presId="urn:microsoft.com/office/officeart/2005/8/layout/vProcess5"/>
    <dgm:cxn modelId="{93D5E052-4B72-4238-9D0D-FFA5A69ECC35}" type="presOf" srcId="{D1A890A2-52D4-45DA-82D4-7D22A56EA986}" destId="{BEC346EF-1307-4F3D-AE97-6B374679CDA9}" srcOrd="1" destOrd="0" presId="urn:microsoft.com/office/officeart/2005/8/layout/vProcess5"/>
    <dgm:cxn modelId="{CC38777F-4DE9-465D-88B9-60EAB5280F37}" srcId="{D1A890A2-52D4-45DA-82D4-7D22A56EA986}" destId="{74A489A7-65E9-467A-8FCD-4DA6003631D5}" srcOrd="0" destOrd="0" parTransId="{B298C926-77C7-453F-A772-976709273154}" sibTransId="{EAF1EE26-94A2-4BDC-A992-604B5D516BD8}"/>
    <dgm:cxn modelId="{0E8E5698-717E-4A19-9270-33403D4935C6}" type="presOf" srcId="{5FBD6919-FFD3-49C9-949D-A3540A6418C9}" destId="{6CD4C09F-37E1-44FC-83F2-AF743FAEB6AD}" srcOrd="1" destOrd="0" presId="urn:microsoft.com/office/officeart/2005/8/layout/vProcess5"/>
    <dgm:cxn modelId="{CD12559A-14FD-46DF-97D6-D653B6A1EE88}" type="presOf" srcId="{74A489A7-65E9-467A-8FCD-4DA6003631D5}" destId="{BEC346EF-1307-4F3D-AE97-6B374679CDA9}" srcOrd="1" destOrd="1" presId="urn:microsoft.com/office/officeart/2005/8/layout/vProcess5"/>
    <dgm:cxn modelId="{A19166A1-15F9-4CEC-9D3F-C340798F0CC4}" type="presOf" srcId="{C52B4437-D89F-4234-82B2-722CE4F284A5}" destId="{974A10F7-4DA1-49E2-9390-72437DB7ACEE}" srcOrd="0" destOrd="0" presId="urn:microsoft.com/office/officeart/2005/8/layout/vProcess5"/>
    <dgm:cxn modelId="{3E8C85A1-C02F-468E-B6D7-E29C288C5AFA}" type="presOf" srcId="{AC6CCF2D-BD1D-449C-B881-52DB0B8FE56F}" destId="{7C90F2D5-2C0E-4A73-8C8E-FA65E7FBDFE1}" srcOrd="0" destOrd="0" presId="urn:microsoft.com/office/officeart/2005/8/layout/vProcess5"/>
    <dgm:cxn modelId="{9704E2A2-8844-4DE5-9AAE-80056AF25C0C}" srcId="{5A37E7AD-4E7F-4154-9FA9-12441CF19F8A}" destId="{D1A890A2-52D4-45DA-82D4-7D22A56EA986}" srcOrd="2" destOrd="0" parTransId="{B336D3B8-CAB9-42F1-B9BD-0F5F147691BA}" sibTransId="{427EB121-2297-4408-9881-2DA56C6D979B}"/>
    <dgm:cxn modelId="{EC3282A4-570E-41C6-8842-D9D83D8E2C01}" type="presOf" srcId="{D1A890A2-52D4-45DA-82D4-7D22A56EA986}" destId="{30F20C09-3626-4B7D-8D4B-C2654114BEC3}" srcOrd="0" destOrd="0" presId="urn:microsoft.com/office/officeart/2005/8/layout/vProcess5"/>
    <dgm:cxn modelId="{526938B3-DCEE-40E3-A7F4-F8B589F0AFB5}" type="presOf" srcId="{5FBD6919-FFD3-49C9-949D-A3540A6418C9}" destId="{A2993E82-5F0A-41C8-A414-CF64BE59A78E}" srcOrd="0" destOrd="0" presId="urn:microsoft.com/office/officeart/2005/8/layout/vProcess5"/>
    <dgm:cxn modelId="{357FA3BE-7F2E-4494-9AAB-CADB5FE1ABCB}" type="presOf" srcId="{5A37E7AD-4E7F-4154-9FA9-12441CF19F8A}" destId="{C87AFA17-1289-4350-A93B-81A95CE9AA1E}" srcOrd="0" destOrd="0" presId="urn:microsoft.com/office/officeart/2005/8/layout/vProcess5"/>
    <dgm:cxn modelId="{506692D8-C9A8-4390-8CC1-4F2CC24B1E1E}" srcId="{5A37E7AD-4E7F-4154-9FA9-12441CF19F8A}" destId="{5FBD6919-FFD3-49C9-949D-A3540A6418C9}" srcOrd="1" destOrd="0" parTransId="{AE72103F-05F4-4894-B10F-BEE6615C3317}" sibTransId="{C52B4437-D89F-4234-82B2-722CE4F284A5}"/>
    <dgm:cxn modelId="{655311F2-BD78-404C-80DD-005D4333D828}" type="presParOf" srcId="{C87AFA17-1289-4350-A93B-81A95CE9AA1E}" destId="{44EE0ED7-973C-42A0-B962-9F3E847BDDB2}" srcOrd="0" destOrd="0" presId="urn:microsoft.com/office/officeart/2005/8/layout/vProcess5"/>
    <dgm:cxn modelId="{B7CCC895-F111-4733-BD26-B5758E5D6328}" type="presParOf" srcId="{C87AFA17-1289-4350-A93B-81A95CE9AA1E}" destId="{7C90F2D5-2C0E-4A73-8C8E-FA65E7FBDFE1}" srcOrd="1" destOrd="0" presId="urn:microsoft.com/office/officeart/2005/8/layout/vProcess5"/>
    <dgm:cxn modelId="{F30E0855-E2CD-4079-B9B4-4DE4D797589C}" type="presParOf" srcId="{C87AFA17-1289-4350-A93B-81A95CE9AA1E}" destId="{A2993E82-5F0A-41C8-A414-CF64BE59A78E}" srcOrd="2" destOrd="0" presId="urn:microsoft.com/office/officeart/2005/8/layout/vProcess5"/>
    <dgm:cxn modelId="{2A587F0E-C9A1-4E71-8FB5-C4C425E85C52}" type="presParOf" srcId="{C87AFA17-1289-4350-A93B-81A95CE9AA1E}" destId="{30F20C09-3626-4B7D-8D4B-C2654114BEC3}" srcOrd="3" destOrd="0" presId="urn:microsoft.com/office/officeart/2005/8/layout/vProcess5"/>
    <dgm:cxn modelId="{FFEECB13-331B-4780-AFCA-FAFC24CEAF37}" type="presParOf" srcId="{C87AFA17-1289-4350-A93B-81A95CE9AA1E}" destId="{A6EE975B-EB0F-42A0-9460-264B50960BF4}" srcOrd="4" destOrd="0" presId="urn:microsoft.com/office/officeart/2005/8/layout/vProcess5"/>
    <dgm:cxn modelId="{852E3AEB-1A71-4A7A-9A30-32FE97419FAF}" type="presParOf" srcId="{C87AFA17-1289-4350-A93B-81A95CE9AA1E}" destId="{974A10F7-4DA1-49E2-9390-72437DB7ACEE}" srcOrd="5" destOrd="0" presId="urn:microsoft.com/office/officeart/2005/8/layout/vProcess5"/>
    <dgm:cxn modelId="{B6F4327E-2500-47A4-9EDE-4BB4C48E5EA3}" type="presParOf" srcId="{C87AFA17-1289-4350-A93B-81A95CE9AA1E}" destId="{5F6B7BA8-DC74-4C5A-B6D2-892413BB5F75}" srcOrd="6" destOrd="0" presId="urn:microsoft.com/office/officeart/2005/8/layout/vProcess5"/>
    <dgm:cxn modelId="{78680707-7661-4CF9-B764-A20EBD1FB527}" type="presParOf" srcId="{C87AFA17-1289-4350-A93B-81A95CE9AA1E}" destId="{6CD4C09F-37E1-44FC-83F2-AF743FAEB6AD}" srcOrd="7" destOrd="0" presId="urn:microsoft.com/office/officeart/2005/8/layout/vProcess5"/>
    <dgm:cxn modelId="{C5A198AC-E04D-40D6-B08B-D53B9AAA53E3}" type="presParOf" srcId="{C87AFA17-1289-4350-A93B-81A95CE9AA1E}" destId="{BEC346EF-1307-4F3D-AE97-6B374679CDA9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594A8D-9940-4B43-AF2C-C4CB532E2BF3}">
      <dsp:nvSpPr>
        <dsp:cNvPr id="0" name=""/>
        <dsp:cNvSpPr/>
      </dsp:nvSpPr>
      <dsp:spPr>
        <a:xfrm>
          <a:off x="90732" y="601386"/>
          <a:ext cx="1108190" cy="11081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4A616-7A79-446A-921C-E75A70BC0FE0}">
      <dsp:nvSpPr>
        <dsp:cNvPr id="0" name=""/>
        <dsp:cNvSpPr/>
      </dsp:nvSpPr>
      <dsp:spPr>
        <a:xfrm>
          <a:off x="323452" y="834106"/>
          <a:ext cx="642750" cy="6427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0BAD16-9B77-454B-802A-805E4E972CB3}">
      <dsp:nvSpPr>
        <dsp:cNvPr id="0" name=""/>
        <dsp:cNvSpPr/>
      </dsp:nvSpPr>
      <dsp:spPr>
        <a:xfrm>
          <a:off x="1436393" y="601386"/>
          <a:ext cx="2612164" cy="110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Technology</a:t>
          </a:r>
        </a:p>
      </dsp:txBody>
      <dsp:txXfrm>
        <a:off x="1436393" y="601386"/>
        <a:ext cx="2612164" cy="1108190"/>
      </dsp:txXfrm>
    </dsp:sp>
    <dsp:sp modelId="{CC7F20A9-B24A-4FFD-B9B4-2C37F286F18A}">
      <dsp:nvSpPr>
        <dsp:cNvPr id="0" name=""/>
        <dsp:cNvSpPr/>
      </dsp:nvSpPr>
      <dsp:spPr>
        <a:xfrm>
          <a:off x="4503706" y="601386"/>
          <a:ext cx="1108190" cy="11081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26D3A-FD61-4331-8CF8-A114230BB881}">
      <dsp:nvSpPr>
        <dsp:cNvPr id="0" name=""/>
        <dsp:cNvSpPr/>
      </dsp:nvSpPr>
      <dsp:spPr>
        <a:xfrm>
          <a:off x="4736426" y="834106"/>
          <a:ext cx="642750" cy="6427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7E2F9-71A2-4C9D-8EF4-815F1F1B55AA}">
      <dsp:nvSpPr>
        <dsp:cNvPr id="0" name=""/>
        <dsp:cNvSpPr/>
      </dsp:nvSpPr>
      <dsp:spPr>
        <a:xfrm>
          <a:off x="5849367" y="601386"/>
          <a:ext cx="2612164" cy="110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Investment Return</a:t>
          </a:r>
        </a:p>
      </dsp:txBody>
      <dsp:txXfrm>
        <a:off x="5849367" y="601386"/>
        <a:ext cx="2612164" cy="1108190"/>
      </dsp:txXfrm>
    </dsp:sp>
    <dsp:sp modelId="{9EC3CF61-25FC-42CA-B5C4-C0C43E2A4328}">
      <dsp:nvSpPr>
        <dsp:cNvPr id="0" name=""/>
        <dsp:cNvSpPr/>
      </dsp:nvSpPr>
      <dsp:spPr>
        <a:xfrm>
          <a:off x="90732" y="2409885"/>
          <a:ext cx="1108190" cy="11081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88D0E-D9CD-4B4D-BABC-1703B2472C12}">
      <dsp:nvSpPr>
        <dsp:cNvPr id="0" name=""/>
        <dsp:cNvSpPr/>
      </dsp:nvSpPr>
      <dsp:spPr>
        <a:xfrm>
          <a:off x="323452" y="2642605"/>
          <a:ext cx="642750" cy="6427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FA7102-A927-447F-8361-14EB1233815A}">
      <dsp:nvSpPr>
        <dsp:cNvPr id="0" name=""/>
        <dsp:cNvSpPr/>
      </dsp:nvSpPr>
      <dsp:spPr>
        <a:xfrm>
          <a:off x="1436393" y="2409885"/>
          <a:ext cx="2612164" cy="110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Return Taxpayer Money</a:t>
          </a:r>
        </a:p>
      </dsp:txBody>
      <dsp:txXfrm>
        <a:off x="1436393" y="2409885"/>
        <a:ext cx="2612164" cy="1108190"/>
      </dsp:txXfrm>
    </dsp:sp>
    <dsp:sp modelId="{FCDDBA02-165D-4757-BAD3-EA22F7FDB830}">
      <dsp:nvSpPr>
        <dsp:cNvPr id="0" name=""/>
        <dsp:cNvSpPr/>
      </dsp:nvSpPr>
      <dsp:spPr>
        <a:xfrm>
          <a:off x="4503706" y="2409885"/>
          <a:ext cx="1108190" cy="110819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8786E-FF17-4CF2-8D0A-8097B6AE5EEF}">
      <dsp:nvSpPr>
        <dsp:cNvPr id="0" name=""/>
        <dsp:cNvSpPr/>
      </dsp:nvSpPr>
      <dsp:spPr>
        <a:xfrm>
          <a:off x="4736426" y="2642605"/>
          <a:ext cx="642750" cy="6427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99B54-4387-4108-916C-D153016A7323}">
      <dsp:nvSpPr>
        <dsp:cNvPr id="0" name=""/>
        <dsp:cNvSpPr/>
      </dsp:nvSpPr>
      <dsp:spPr>
        <a:xfrm>
          <a:off x="5849367" y="2409885"/>
          <a:ext cx="2612164" cy="1108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/>
            <a:t>Community Outreach</a:t>
          </a:r>
        </a:p>
      </dsp:txBody>
      <dsp:txXfrm>
        <a:off x="5849367" y="2409885"/>
        <a:ext cx="2612164" cy="11081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5C4981-E1E8-4F07-BFBA-045F5BA85216}">
      <dsp:nvSpPr>
        <dsp:cNvPr id="0" name=""/>
        <dsp:cNvSpPr/>
      </dsp:nvSpPr>
      <dsp:spPr>
        <a:xfrm>
          <a:off x="0" y="3218"/>
          <a:ext cx="8552264" cy="6855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BFFFE1-EF8B-4214-8E5F-9AA822A4E458}">
      <dsp:nvSpPr>
        <dsp:cNvPr id="0" name=""/>
        <dsp:cNvSpPr/>
      </dsp:nvSpPr>
      <dsp:spPr>
        <a:xfrm>
          <a:off x="207365" y="157456"/>
          <a:ext cx="377027" cy="37702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0A0A63-B310-4A25-A1A0-E69DF9CFBBA3}">
      <dsp:nvSpPr>
        <dsp:cNvPr id="0" name=""/>
        <dsp:cNvSpPr/>
      </dsp:nvSpPr>
      <dsp:spPr>
        <a:xfrm>
          <a:off x="791757" y="3218"/>
          <a:ext cx="7760506" cy="68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49" tIns="72549" rIns="72549" bIns="72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Introducing Text to Pay, Apple &amp; Google Pay, Venmo, </a:t>
          </a:r>
          <a:r>
            <a:rPr lang="en-US" sz="1700" b="1" kern="1200" dirty="0" err="1"/>
            <a:t>Paypal</a:t>
          </a:r>
          <a:r>
            <a:rPr lang="en-US" sz="1700" b="1" kern="1200" dirty="0"/>
            <a:t>, and Retail Locations</a:t>
          </a:r>
        </a:p>
      </dsp:txBody>
      <dsp:txXfrm>
        <a:off x="791757" y="3218"/>
        <a:ext cx="7760506" cy="685504"/>
      </dsp:txXfrm>
    </dsp:sp>
    <dsp:sp modelId="{62E5C988-586E-4F94-BEE7-5486705679A6}">
      <dsp:nvSpPr>
        <dsp:cNvPr id="0" name=""/>
        <dsp:cNvSpPr/>
      </dsp:nvSpPr>
      <dsp:spPr>
        <a:xfrm>
          <a:off x="0" y="860098"/>
          <a:ext cx="8552264" cy="6855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74A43E-BCDE-41BE-B654-5E7CBF62D2CF}">
      <dsp:nvSpPr>
        <dsp:cNvPr id="0" name=""/>
        <dsp:cNvSpPr/>
      </dsp:nvSpPr>
      <dsp:spPr>
        <a:xfrm>
          <a:off x="207365" y="1014337"/>
          <a:ext cx="377027" cy="37702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F1D7C8-19C5-4523-9868-789753470792}">
      <dsp:nvSpPr>
        <dsp:cNvPr id="0" name=""/>
        <dsp:cNvSpPr/>
      </dsp:nvSpPr>
      <dsp:spPr>
        <a:xfrm>
          <a:off x="791757" y="860098"/>
          <a:ext cx="7760506" cy="68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49" tIns="72549" rIns="72549" bIns="72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Already added Auto Pay, Recurring Payments, and 12 month pre-pay payment plan</a:t>
          </a:r>
        </a:p>
      </dsp:txBody>
      <dsp:txXfrm>
        <a:off x="791757" y="860098"/>
        <a:ext cx="7760506" cy="685504"/>
      </dsp:txXfrm>
    </dsp:sp>
    <dsp:sp modelId="{C82FDA50-C709-490E-A58A-6CCA3BFEFFB0}">
      <dsp:nvSpPr>
        <dsp:cNvPr id="0" name=""/>
        <dsp:cNvSpPr/>
      </dsp:nvSpPr>
      <dsp:spPr>
        <a:xfrm>
          <a:off x="0" y="1839807"/>
          <a:ext cx="8552264" cy="6855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BBC1B-E4D0-43F5-A05E-922FE0433A80}">
      <dsp:nvSpPr>
        <dsp:cNvPr id="0" name=""/>
        <dsp:cNvSpPr/>
      </dsp:nvSpPr>
      <dsp:spPr>
        <a:xfrm>
          <a:off x="207365" y="1871217"/>
          <a:ext cx="377027" cy="37702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F2FD47-92D7-40C8-B442-4E8D62CF3CB6}">
      <dsp:nvSpPr>
        <dsp:cNvPr id="0" name=""/>
        <dsp:cNvSpPr/>
      </dsp:nvSpPr>
      <dsp:spPr>
        <a:xfrm>
          <a:off x="791757" y="1716979"/>
          <a:ext cx="7760506" cy="68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49" tIns="72549" rIns="72549" bIns="72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Use of email addresses and phone numbers</a:t>
          </a:r>
        </a:p>
      </dsp:txBody>
      <dsp:txXfrm>
        <a:off x="791757" y="1716979"/>
        <a:ext cx="7760506" cy="685504"/>
      </dsp:txXfrm>
    </dsp:sp>
    <dsp:sp modelId="{0FB37734-215B-4170-BAC9-C07C4F10B492}">
      <dsp:nvSpPr>
        <dsp:cNvPr id="0" name=""/>
        <dsp:cNvSpPr/>
      </dsp:nvSpPr>
      <dsp:spPr>
        <a:xfrm>
          <a:off x="0" y="2573859"/>
          <a:ext cx="8552264" cy="6855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734475-AA98-4654-B3D6-4C33932ABBB5}">
      <dsp:nvSpPr>
        <dsp:cNvPr id="0" name=""/>
        <dsp:cNvSpPr/>
      </dsp:nvSpPr>
      <dsp:spPr>
        <a:xfrm>
          <a:off x="207365" y="2728098"/>
          <a:ext cx="377027" cy="37702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9B8CB-9D2C-402E-A711-AFDFC190195D}">
      <dsp:nvSpPr>
        <dsp:cNvPr id="0" name=""/>
        <dsp:cNvSpPr/>
      </dsp:nvSpPr>
      <dsp:spPr>
        <a:xfrm>
          <a:off x="791757" y="2573859"/>
          <a:ext cx="7760506" cy="68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49" tIns="72549" rIns="72549" bIns="72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Additional notifications via email and mail</a:t>
          </a:r>
        </a:p>
      </dsp:txBody>
      <dsp:txXfrm>
        <a:off x="791757" y="2573859"/>
        <a:ext cx="7760506" cy="685504"/>
      </dsp:txXfrm>
    </dsp:sp>
    <dsp:sp modelId="{F42F66E5-4AE8-4729-8C84-8A984734991B}">
      <dsp:nvSpPr>
        <dsp:cNvPr id="0" name=""/>
        <dsp:cNvSpPr/>
      </dsp:nvSpPr>
      <dsp:spPr>
        <a:xfrm>
          <a:off x="0" y="3430740"/>
          <a:ext cx="8552264" cy="685504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1E7535-C3D2-41EB-A3EA-9D223D993399}">
      <dsp:nvSpPr>
        <dsp:cNvPr id="0" name=""/>
        <dsp:cNvSpPr/>
      </dsp:nvSpPr>
      <dsp:spPr>
        <a:xfrm>
          <a:off x="207365" y="3584978"/>
          <a:ext cx="377027" cy="37702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216EAB-BE98-436B-BCB0-E39CC417BCFD}">
      <dsp:nvSpPr>
        <dsp:cNvPr id="0" name=""/>
        <dsp:cNvSpPr/>
      </dsp:nvSpPr>
      <dsp:spPr>
        <a:xfrm>
          <a:off x="791757" y="3430740"/>
          <a:ext cx="7760506" cy="68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549" tIns="72549" rIns="72549" bIns="72549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Resulting in higher collection rates, friendlier payment options, and costs savings</a:t>
          </a:r>
        </a:p>
      </dsp:txBody>
      <dsp:txXfrm>
        <a:off x="791757" y="3430740"/>
        <a:ext cx="7760506" cy="6855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90F2D5-2C0E-4A73-8C8E-FA65E7FBDFE1}">
      <dsp:nvSpPr>
        <dsp:cNvPr id="0" name=""/>
        <dsp:cNvSpPr/>
      </dsp:nvSpPr>
      <dsp:spPr>
        <a:xfrm>
          <a:off x="0" y="0"/>
          <a:ext cx="9744870" cy="15529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$5.3 Million</a:t>
          </a:r>
        </a:p>
      </dsp:txBody>
      <dsp:txXfrm>
        <a:off x="45485" y="45485"/>
        <a:ext cx="8069080" cy="1462014"/>
      </dsp:txXfrm>
    </dsp:sp>
    <dsp:sp modelId="{A2993E82-5F0A-41C8-A414-CF64BE59A78E}">
      <dsp:nvSpPr>
        <dsp:cNvPr id="0" name=""/>
        <dsp:cNvSpPr/>
      </dsp:nvSpPr>
      <dsp:spPr>
        <a:xfrm>
          <a:off x="859841" y="1811815"/>
          <a:ext cx="9744870" cy="15529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Investigated overpayments or duplicate payments </a:t>
          </a:r>
        </a:p>
      </dsp:txBody>
      <dsp:txXfrm>
        <a:off x="905326" y="1857300"/>
        <a:ext cx="7784619" cy="1462014"/>
      </dsp:txXfrm>
    </dsp:sp>
    <dsp:sp modelId="{30F20C09-3626-4B7D-8D4B-C2654114BEC3}">
      <dsp:nvSpPr>
        <dsp:cNvPr id="0" name=""/>
        <dsp:cNvSpPr/>
      </dsp:nvSpPr>
      <dsp:spPr>
        <a:xfrm>
          <a:off x="1719683" y="3623630"/>
          <a:ext cx="9744870" cy="155298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chemeClr val="tx1"/>
              </a:solidFill>
            </a:rPr>
            <a:t>From 2021 to 1983</a:t>
          </a:r>
        </a:p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000" b="1" kern="1200" dirty="0">
              <a:solidFill>
                <a:schemeClr val="tx1"/>
              </a:solidFill>
            </a:rPr>
            <a:t>Resulting in 17,000 refunds</a:t>
          </a:r>
        </a:p>
      </dsp:txBody>
      <dsp:txXfrm>
        <a:off x="1765168" y="3669115"/>
        <a:ext cx="7784619" cy="1462014"/>
      </dsp:txXfrm>
    </dsp:sp>
    <dsp:sp modelId="{A6EE975B-EB0F-42A0-9460-264B50960BF4}">
      <dsp:nvSpPr>
        <dsp:cNvPr id="0" name=""/>
        <dsp:cNvSpPr/>
      </dsp:nvSpPr>
      <dsp:spPr>
        <a:xfrm>
          <a:off x="8735430" y="1177679"/>
          <a:ext cx="1009439" cy="10094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962554" y="1177679"/>
        <a:ext cx="555191" cy="759603"/>
      </dsp:txXfrm>
    </dsp:sp>
    <dsp:sp modelId="{974A10F7-4DA1-49E2-9390-72437DB7ACEE}">
      <dsp:nvSpPr>
        <dsp:cNvPr id="0" name=""/>
        <dsp:cNvSpPr/>
      </dsp:nvSpPr>
      <dsp:spPr>
        <a:xfrm>
          <a:off x="9595272" y="2979141"/>
          <a:ext cx="1009439" cy="100943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822396" y="2979141"/>
        <a:ext cx="555191" cy="759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designed this template so that each member of the project team has a set of slides with its own theme. Members, here’s how you add a new slide to just your set: </a:t>
            </a:r>
          </a:p>
          <a:p>
            <a:br>
              <a:rPr lang="en-US" dirty="0"/>
            </a:br>
            <a:r>
              <a:rPr lang="en-US" dirty="0"/>
              <a:t>Mark where you want to add the slide: Select an existing one in the Thumbnails pane, click the New Slide button, then choose a layout. The new slide gets the same theme as the other slides in your set. </a:t>
            </a:r>
          </a:p>
          <a:p>
            <a:endParaRPr lang="en-US" dirty="0"/>
          </a:p>
          <a:p>
            <a:r>
              <a:rPr lang="en-US" dirty="0"/>
              <a:t>Careful! Don’t annoy your fellow presenters by accidentally changing their themes. That can happen if you choose a different theme from the Design tab, which changes all of the slides in the presentation to that look.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6ED7-631A-46AF-B451-227D0A8685A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" name="Slide Image Placeholder 6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854613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5" y="690511"/>
            <a:ext cx="518582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784555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468814" y="2057400"/>
            <a:ext cx="3091027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able Placeholder 13">
            <a:extLst>
              <a:ext uri="{FF2B5EF4-FFF2-40B4-BE49-F238E27FC236}">
                <a16:creationId xmlns:a16="http://schemas.microsoft.com/office/drawing/2014/main" id="{EA708189-1532-1BDD-104F-4D8556146CEE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5097463" y="2051976"/>
            <a:ext cx="6180137" cy="3867538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E0EC71B-95A1-C740-6B1F-F8DF02E2D1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299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2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0AB10A-3CAB-D4C0-3CB1-401461802BD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468814" y="2066731"/>
            <a:ext cx="6452876" cy="3867538"/>
          </a:xfrm>
        </p:spPr>
        <p:txBody>
          <a:bodyPr lIns="0"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defRPr sz="2000"/>
            </a:lvl2pPr>
            <a:lvl3pPr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defRPr sz="2000"/>
            </a:lvl3pPr>
            <a:lvl4pPr>
              <a:lnSpc>
                <a:spcPct val="100000"/>
              </a:lnSpc>
              <a:spcAft>
                <a:spcPts val="1200"/>
              </a:spcAft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7DBA8ADB-B20F-8404-46AB-AF67E25C7C75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169196" y="2066731"/>
            <a:ext cx="3108391" cy="386753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 sz="2000"/>
            </a:lvl3pPr>
            <a:lvl4pPr marL="1714500" indent="-342900">
              <a:buFont typeface="Arial" panose="020B0604020202020204" pitchFamily="34" charset="0"/>
              <a:buChar char="•"/>
              <a:defRPr sz="2000"/>
            </a:lvl4pPr>
            <a:lvl5pPr marL="2171700" indent="-342900"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14D5F7-E70A-5F97-5C8F-95B9E1B6D49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8140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Table Placeholder 8">
            <a:extLst>
              <a:ext uri="{FF2B5EF4-FFF2-40B4-BE49-F238E27FC236}">
                <a16:creationId xmlns:a16="http://schemas.microsoft.com/office/drawing/2014/main" id="{CB43608F-0A38-CF4A-4B3B-F1212E786FDE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1487488" y="2057400"/>
            <a:ext cx="9790112" cy="38862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5DA3688-07D1-82D9-6818-C95E9A69C2F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3572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1"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B5E70F-EF03-B535-2505-BC971E3BC3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94424E-93DD-A404-D05E-EF6030A76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B03A3B6B-5129-A46A-A20C-5D7BC706C9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24E401A1-8CEE-5E1B-343B-D737433AE6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D608249-3D60-D3B2-68C5-778D0EA18F2D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6282286" y="690465"/>
            <a:ext cx="4784372" cy="5253089"/>
          </a:xfr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4374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61F3D9-FB17-4558-A57B-2FB4D539B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42EEC-B946-4AA3-B3CE-E01D1EB91051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6E6BE5-F8C8-405A-B06C-DFAD306DD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953950-D579-463F-9071-E571B50B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19569-76CC-4090-8E20-B98F1320B8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4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smtClean="0"/>
              <a:t>3/7/2025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8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55583" y="737115"/>
            <a:ext cx="4640418" cy="5407091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6388461" y="737115"/>
            <a:ext cx="4449712" cy="5407091"/>
          </a:xfrm>
        </p:spPr>
        <p:txBody>
          <a:bodyPr lIns="0" tIns="0" rIns="0" bIns="0" anchor="ctr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E9F5D75-1D8F-F695-81F8-4A6D0C67821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24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1278294"/>
            <a:ext cx="5000318" cy="4904141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2169" y="-1"/>
            <a:ext cx="4635426" cy="6857999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9029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B6B956C-A124-5A7C-EBD4-CBB618B9BC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53827" y="3508311"/>
            <a:ext cx="9923770" cy="1438762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2B92702B-E14C-886C-445A-349265F3759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5600" y="0"/>
            <a:ext cx="10361995" cy="34290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C76C37-CBD2-36CF-1413-53DD1CB4A5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0D1AAD-E663-5B8E-CE72-64C1DBF19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C250190-89C1-EAA3-6C2A-15A60C675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68580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>
            <a:extLst>
              <a:ext uri="{FF2B5EF4-FFF2-40B4-BE49-F238E27FC236}">
                <a16:creationId xmlns:a16="http://schemas.microsoft.com/office/drawing/2014/main" id="{D179113D-0374-3934-841E-56AD5AFCF97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53828" y="5228488"/>
            <a:ext cx="9923770" cy="1368256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227224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5" y="503852"/>
            <a:ext cx="9150675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50153" y="2108722"/>
            <a:ext cx="8552264" cy="4119463"/>
          </a:xfrm>
        </p:spPr>
        <p:txBody>
          <a:bodyPr lIns="0" tIns="0" rIns="0" bIns="0"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6002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057400" indent="-22860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FE61D9-DA99-9DA5-5DD2-C4118066CA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E64603E-965E-E3BF-203B-F4D994282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BAFC1-3E76-DCE6-3A6D-E0020C5BE8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596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07175C5-CB2F-2BAC-3704-54DCD1BF04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8031" y="1068169"/>
            <a:ext cx="10115939" cy="2681549"/>
          </a:xfrm>
        </p:spPr>
        <p:txBody>
          <a:bodyPr anchor="b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01905E-33E7-852F-94E3-8E100B3D1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14400" y="914400"/>
            <a:ext cx="10363200" cy="50292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B7799F7-CBB1-9649-7D06-F7EEFD4F0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594360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1AFC5CA-DB29-4B8C-C004-72E4EC761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3CB2D2A-7172-87CE-D493-DAF52D62EBF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38031" y="4027047"/>
            <a:ext cx="10115939" cy="1762783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lnSpc>
                <a:spcPct val="80000"/>
              </a:lnSpc>
              <a:spcBef>
                <a:spcPts val="0"/>
              </a:spcBef>
              <a:buNone/>
              <a:defRPr sz="2000" spc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069536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AEA3C42D-C3E7-4F13-63E2-96D7A3B2111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4" y="2057401"/>
            <a:ext cx="4627186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668185" y="2057401"/>
            <a:ext cx="4609399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1D40DF0B-6602-19D4-3110-4659C28780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1720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3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C355854D-70C0-E6E1-2A0C-284D00A21AE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468815" y="2057401"/>
            <a:ext cx="3068678" cy="4119463"/>
          </a:xfrm>
        </p:spPr>
        <p:txBody>
          <a:bodyPr lIns="0"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457200" indent="-32004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9144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371600" indent="-320040">
              <a:spcBef>
                <a:spcPts val="100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1828800" indent="-320040">
              <a:spcBef>
                <a:spcPts val="100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5191727" y="2057401"/>
            <a:ext cx="6085857" cy="4119463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6858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1430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1600200" indent="-2286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D7B331F9-6D4A-5020-969F-E961AF374E19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2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Picture and Content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5B3424C-4925-A7F7-02CD-84526B2E22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68814" y="503852"/>
            <a:ext cx="9808773" cy="1427585"/>
          </a:xfrm>
        </p:spPr>
        <p:txBody>
          <a:bodyPr lIns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57912CB-B8F8-1E65-094F-AD3220E6C7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3363" y="2061969"/>
            <a:ext cx="4592637" cy="48053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617CE1C3-9892-2E23-986F-80ABB41823D6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787262" y="2052736"/>
            <a:ext cx="4490320" cy="4800598"/>
          </a:xfrm>
        </p:spPr>
        <p:txBody>
          <a:bodyPr lIns="0"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None/>
              <a:defRPr sz="2000"/>
            </a:lvl1pPr>
            <a:lvl2pPr marL="800100" indent="-342900">
              <a:lnSpc>
                <a:spcPct val="10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2pPr>
            <a:lvl3pPr marL="12573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3pPr>
            <a:lvl4pPr marL="17145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4pPr>
            <a:lvl5pPr marL="2171700" indent="-342900"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09D86D-3DDE-CA24-4CAA-DF6944B9BCB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4389812-0415-9025-AB21-4503F7DF3A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277600" y="0"/>
            <a:ext cx="914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9A5A0-86AD-344B-A0E4-6C5595815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6628" y="0"/>
            <a:ext cx="0" cy="5943600"/>
          </a:xfrm>
          <a:prstGeom prst="line">
            <a:avLst/>
          </a:prstGeom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107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82F216-62F1-7E0B-63FD-51C27CDAA1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61F31D-B959-2AD8-9208-FF08B574DB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32C8C7-5C6C-400B-AEC0-4D8178161B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105D6-7B52-4B7D-9473-BCD571A93A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="0" cap="all" spc="150" baseline="0">
                <a:solidFill>
                  <a:schemeClr val="bg2">
                    <a:lumMod val="50000"/>
                  </a:schemeClr>
                </a:solidFill>
                <a:latin typeface="Univers Light" panose="020B04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3EAA0A-7090-4FA3-AD1C-CD4570404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12136" y="5943601"/>
            <a:ext cx="968983" cy="6519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spc="15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3" r:id="rId2"/>
    <p:sldLayoutId id="2147483692" r:id="rId3"/>
    <p:sldLayoutId id="2147483691" r:id="rId4"/>
    <p:sldLayoutId id="2147483690" r:id="rId5"/>
    <p:sldLayoutId id="2147483689" r:id="rId6"/>
    <p:sldLayoutId id="2147483688" r:id="rId7"/>
    <p:sldLayoutId id="2147483687" r:id="rId8"/>
    <p:sldLayoutId id="2147483686" r:id="rId9"/>
    <p:sldLayoutId id="2147483685" r:id="rId10"/>
    <p:sldLayoutId id="2147483684" r:id="rId11"/>
    <p:sldLayoutId id="2147483682" r:id="rId12"/>
    <p:sldLayoutId id="2147483681" r:id="rId13"/>
    <p:sldLayoutId id="2147483695" r:id="rId14"/>
    <p:sldLayoutId id="2147483696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title"/>
          </p:nvPr>
        </p:nvSpPr>
        <p:spPr>
          <a:xfrm>
            <a:off x="1317614" y="690511"/>
            <a:ext cx="4964671" cy="5253089"/>
          </a:xfrm>
        </p:spPr>
        <p:txBody>
          <a:bodyPr anchor="b">
            <a:normAutofit/>
          </a:bodyPr>
          <a:lstStyle/>
          <a:p>
            <a:endParaRPr lang="en-US" dirty="0"/>
          </a:p>
          <a:p>
            <a:r>
              <a:rPr lang="en-US" dirty="0"/>
              <a:t>OVERVIEW OF TREASURER FUNCTIONS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623" y="2757563"/>
            <a:ext cx="5921892" cy="3331064"/>
          </a:xfrm>
          <a:prstGeom prst="rect">
            <a:avLst/>
          </a:prstGeom>
          <a:noFill/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3" descr="Text&#10;&#10;AI-generated content may be incorrect.">
            <a:extLst>
              <a:ext uri="{FF2B5EF4-FFF2-40B4-BE49-F238E27FC236}">
                <a16:creationId xmlns:a16="http://schemas.microsoft.com/office/drawing/2014/main" id="{0DF843E0-421F-D26F-84B2-9028F74EC7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148" y="0"/>
            <a:ext cx="5631977" cy="246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291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101A81-BBB9-BF9D-C4E2-9C5F78592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4850098" cy="1427585"/>
          </a:xfr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z="4800" b="1" kern="1200" dirty="0">
                <a:latin typeface="+mj-lt"/>
                <a:ea typeface="+mj-ea"/>
                <a:cs typeface="+mj-cs"/>
              </a:rPr>
              <a:t>Free Kids </a:t>
            </a:r>
            <a:br>
              <a:rPr lang="en-US" sz="4800" b="1" kern="1200" dirty="0">
                <a:latin typeface="+mj-lt"/>
                <a:ea typeface="+mj-ea"/>
                <a:cs typeface="+mj-cs"/>
              </a:rPr>
            </a:br>
            <a:r>
              <a:rPr lang="en-US" sz="4800" b="1" kern="1200" dirty="0">
                <a:latin typeface="+mj-lt"/>
                <a:ea typeface="+mj-ea"/>
                <a:cs typeface="+mj-cs"/>
              </a:rPr>
              <a:t>Lunch Program</a:t>
            </a:r>
          </a:p>
        </p:txBody>
      </p:sp>
      <p:pic>
        <p:nvPicPr>
          <p:cNvPr id="5" name="Picture 4" descr="A picture containing indoor&#10;&#10;AI-generated content may be incorrect.">
            <a:extLst>
              <a:ext uri="{FF2B5EF4-FFF2-40B4-BE49-F238E27FC236}">
                <a16:creationId xmlns:a16="http://schemas.microsoft.com/office/drawing/2014/main" id="{E688ECDB-AFB5-9133-69FE-0EC4AD09E3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639" r="8120" b="3"/>
          <a:stretch/>
        </p:blipFill>
        <p:spPr>
          <a:xfrm>
            <a:off x="1468814" y="2057401"/>
            <a:ext cx="4627186" cy="4119463"/>
          </a:xfrm>
          <a:prstGeom prst="rect">
            <a:avLst/>
          </a:prstGeom>
          <a:noFill/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F94718-BD79-5601-10BC-C3A7AFD40427}"/>
              </a:ext>
            </a:extLst>
          </p:cNvPr>
          <p:cNvSpPr txBox="1"/>
          <p:nvPr/>
        </p:nvSpPr>
        <p:spPr>
          <a:xfrm>
            <a:off x="6545355" y="1824138"/>
            <a:ext cx="5164424" cy="4119463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/>
          <a:p>
            <a:pPr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en-US" sz="2400" b="1" dirty="0"/>
              <a:t>Willow Praise Church in Willowick</a:t>
            </a:r>
          </a:p>
          <a:p>
            <a:pPr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endParaRPr lang="en-US" sz="2400" b="1" dirty="0"/>
          </a:p>
          <a:p>
            <a:pPr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en-US" sz="2400" b="1" dirty="0"/>
              <a:t>Served over 35k meals since it began</a:t>
            </a:r>
          </a:p>
          <a:p>
            <a:pPr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endParaRPr lang="en-US" sz="2400" b="1" dirty="0"/>
          </a:p>
          <a:p>
            <a:pPr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en-US" sz="2400" b="1" dirty="0"/>
              <a:t>Provides backpacks with school supplies, winter coats, and </a:t>
            </a:r>
          </a:p>
          <a:p>
            <a:pPr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</a:pPr>
            <a:r>
              <a:rPr lang="en-US" sz="2400" b="1" dirty="0"/>
              <a:t>Celebrates holidays like Easter and Halloween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22B6AC3E-206D-083A-7286-F72EE0DDA3B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954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4" descr="Graphical user interface, text, application&#10;&#10;AI-generated content may be incorrect.">
            <a:extLst>
              <a:ext uri="{FF2B5EF4-FFF2-40B4-BE49-F238E27FC236}">
                <a16:creationId xmlns:a16="http://schemas.microsoft.com/office/drawing/2014/main" id="{E71238CA-461F-1B03-D7E1-786C002AB7DC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/>
          <a:stretch/>
        </p:blipFill>
        <p:spPr>
          <a:xfrm>
            <a:off x="1736799" y="68263"/>
            <a:ext cx="8700940" cy="6721475"/>
          </a:xfrm>
          <a:noFill/>
        </p:spPr>
      </p:pic>
    </p:spTree>
    <p:extLst>
      <p:ext uri="{BB962C8B-B14F-4D97-AF65-F5344CB8AC3E}">
        <p14:creationId xmlns:p14="http://schemas.microsoft.com/office/powerpoint/2010/main" val="3421680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32B5F8-7BEC-5712-D0E8-9DFFFF91EC38}"/>
              </a:ext>
            </a:extLst>
          </p:cNvPr>
          <p:cNvSpPr txBox="1"/>
          <p:nvPr/>
        </p:nvSpPr>
        <p:spPr>
          <a:xfrm>
            <a:off x="1468815" y="503852"/>
            <a:ext cx="9150675" cy="1427585"/>
          </a:xfrm>
          <a:prstGeom prst="rect">
            <a:avLst/>
          </a:prstGeom>
        </p:spPr>
        <p:txBody>
          <a:bodyPr vert="horz" lIns="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b="1" kern="1200">
                <a:latin typeface="+mj-lt"/>
                <a:ea typeface="+mj-ea"/>
                <a:cs typeface="+mj-cs"/>
              </a:rPr>
              <a:t>Q&amp;A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3EA6E-F3EA-41FF-9632-FB273AD67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" r="2" b="13684"/>
          <a:stretch/>
        </p:blipFill>
        <p:spPr>
          <a:xfrm>
            <a:off x="1450153" y="2108722"/>
            <a:ext cx="8552264" cy="4119463"/>
          </a:xfrm>
          <a:prstGeom prst="rect">
            <a:avLst/>
          </a:prstGeom>
          <a:noFill/>
        </p:spPr>
      </p:pic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6F066FA1-D6D0-927F-6D3E-39F25AEB76A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25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101732C-7338-DBA0-BD19-1FA883047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7614" y="690511"/>
            <a:ext cx="4964671" cy="5253089"/>
          </a:xfrm>
        </p:spPr>
        <p:txBody>
          <a:bodyPr/>
          <a:lstStyle/>
          <a:p>
            <a:r>
              <a:rPr lang="en-US" dirty="0"/>
              <a:t>Thank</a:t>
            </a:r>
            <a:br>
              <a:rPr lang="en-US" dirty="0"/>
            </a:br>
            <a:r>
              <a:rPr lang="en-US" dirty="0"/>
              <a:t>   you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ECFE66-A9E7-A365-967B-2FD670CB392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445876" y="802455"/>
            <a:ext cx="7493876" cy="5253089"/>
          </a:xfrm>
        </p:spPr>
        <p:txBody>
          <a:bodyPr>
            <a:normAutofit/>
          </a:bodyPr>
          <a:lstStyle/>
          <a:p>
            <a:r>
              <a:rPr lang="en-US" sz="3600" b="1" dirty="0"/>
              <a:t>Michael Zuren PhD</a:t>
            </a:r>
          </a:p>
          <a:p>
            <a:r>
              <a:rPr lang="en-US" sz="3600" b="1" dirty="0"/>
              <a:t>440-350-2480</a:t>
            </a:r>
          </a:p>
          <a:p>
            <a:r>
              <a:rPr lang="en-US" sz="3600" b="1" dirty="0"/>
              <a:t>michael.zuren@lakecountyohio.gov</a:t>
            </a:r>
          </a:p>
          <a:p>
            <a:r>
              <a:rPr lang="en-US" sz="3600" b="1" dirty="0"/>
              <a:t>www.lakecountyohio.gov/treasurer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23C8F-7419-EF3B-21B9-17B5166FF7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342" y="914400"/>
            <a:ext cx="2665784" cy="265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70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7464" y="0"/>
            <a:ext cx="6624536" cy="68579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08" y="748272"/>
            <a:ext cx="5359609" cy="532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398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7761-0B88-A5E8-0B78-C39173D05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 anchor="ctr">
            <a:normAutofit/>
          </a:bodyPr>
          <a:lstStyle/>
          <a:p>
            <a:r>
              <a:rPr lang="en-US" sz="4000" b="1" dirty="0"/>
              <a:t>Agenda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D4601E-33F5-5714-867D-A0B584DA7C1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4443197-C75F-EEB5-297E-4854C7D3C92B}"/>
              </a:ext>
            </a:extLst>
          </p:cNvPr>
          <p:cNvGraphicFramePr>
            <a:graphicFrameLocks noGrp="1"/>
          </p:cNvGraphicFramePr>
          <p:nvPr>
            <p:ph sz="quarter" idx="12"/>
            <p:extLst>
              <p:ext uri="{D42A27DB-BD31-4B8C-83A1-F6EECF244321}">
                <p14:modId xmlns:p14="http://schemas.microsoft.com/office/powerpoint/2010/main" val="268998735"/>
              </p:ext>
            </p:extLst>
          </p:nvPr>
        </p:nvGraphicFramePr>
        <p:xfrm>
          <a:off x="1450153" y="2108722"/>
          <a:ext cx="8552264" cy="411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07455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54C9E-20FB-B999-9303-C71D1334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5" y="503852"/>
            <a:ext cx="9150675" cy="1427585"/>
          </a:xfrm>
        </p:spPr>
        <p:txBody>
          <a:bodyPr vert="horz" lIns="0" tIns="45720" rIns="91440" bIns="45720" rtlCol="0" anchor="ctr">
            <a:normAutofit/>
          </a:bodyPr>
          <a:lstStyle/>
          <a:p>
            <a:r>
              <a:rPr lang="en-US" kern="1200"/>
              <a:t>Technology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954F3634-7F21-6089-7FCC-E0DDEFB2CD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  <p:graphicFrame>
        <p:nvGraphicFramePr>
          <p:cNvPr id="5" name="TextBox 2">
            <a:extLst>
              <a:ext uri="{FF2B5EF4-FFF2-40B4-BE49-F238E27FC236}">
                <a16:creationId xmlns:a16="http://schemas.microsoft.com/office/drawing/2014/main" id="{3DA9F528-45A6-E377-90FC-5E53F063AF9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3714379"/>
              </p:ext>
            </p:extLst>
          </p:nvPr>
        </p:nvGraphicFramePr>
        <p:xfrm>
          <a:off x="1450153" y="2108722"/>
          <a:ext cx="8552264" cy="4119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882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52EF1C1-5933-D909-38D2-D22F630A8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8814" y="503852"/>
            <a:ext cx="9808773" cy="1427585"/>
          </a:xfrm>
        </p:spPr>
        <p:txBody>
          <a:bodyPr anchor="ctr">
            <a:normAutofit/>
          </a:bodyPr>
          <a:lstStyle/>
          <a:p>
            <a:r>
              <a:rPr lang="en-US" b="1" dirty="0"/>
              <a:t>Real estate collection methods &amp; stats:</a:t>
            </a:r>
            <a:endParaRPr lang="en-ZA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B3004F-891E-E0B4-FC2D-A5949EC33A3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68815" y="2057401"/>
            <a:ext cx="3068678" cy="4119463"/>
          </a:xfrm>
        </p:spPr>
        <p:txBody>
          <a:bodyPr>
            <a:normAutofit/>
          </a:bodyPr>
          <a:lstStyle/>
          <a:p>
            <a:r>
              <a:rPr lang="en-US" sz="2800" b="1" dirty="0"/>
              <a:t>By mail: down 10%</a:t>
            </a:r>
          </a:p>
          <a:p>
            <a:r>
              <a:rPr lang="en-US" sz="2800" b="1" dirty="0"/>
              <a:t>Online bill pay:  42%</a:t>
            </a:r>
          </a:p>
          <a:p>
            <a:r>
              <a:rPr lang="en-US" sz="2800" b="1" dirty="0"/>
              <a:t>E-check:  11%</a:t>
            </a:r>
          </a:p>
          <a:p>
            <a:r>
              <a:rPr lang="en-US" sz="2800" b="1" dirty="0"/>
              <a:t>In-person:  2%</a:t>
            </a:r>
          </a:p>
          <a:p>
            <a:r>
              <a:rPr lang="en-US" sz="2800" b="1" dirty="0"/>
              <a:t>Automatic payments: 6%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9A3D4103-A3C2-A6CC-FF4A-CAB89B7EA625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/>
          <a:srcRect l="1892" r="11316" b="2"/>
          <a:stretch/>
        </p:blipFill>
        <p:spPr>
          <a:xfrm>
            <a:off x="5191727" y="2057401"/>
            <a:ext cx="6085857" cy="4119463"/>
          </a:xfr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1D94129-1999-7159-E6E3-7D6C478655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0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9D0E47E-D228-15EB-5886-33E9AA181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935" y="232012"/>
            <a:ext cx="5272351" cy="4326340"/>
          </a:xfrm>
        </p:spPr>
        <p:txBody>
          <a:bodyPr anchor="b">
            <a:normAutofit/>
          </a:bodyPr>
          <a:lstStyle/>
          <a:p>
            <a:pPr algn="ctr"/>
            <a:r>
              <a:rPr lang="en-US" sz="5100" b="1" dirty="0"/>
              <a:t>Investment Return</a:t>
            </a:r>
            <a:br>
              <a:rPr lang="en-US" sz="5100" dirty="0"/>
            </a:br>
            <a:br>
              <a:rPr lang="en-US" sz="5100" dirty="0"/>
            </a:br>
            <a:r>
              <a:rPr lang="en-US" sz="5100" dirty="0"/>
              <a:t>1.3 million 2021</a:t>
            </a:r>
            <a:br>
              <a:rPr lang="en-US" sz="5100" dirty="0"/>
            </a:br>
            <a:r>
              <a:rPr lang="en-US" sz="5100" dirty="0"/>
              <a:t>  to</a:t>
            </a:r>
            <a:br>
              <a:rPr lang="en-US" sz="5100" dirty="0"/>
            </a:br>
            <a:r>
              <a:rPr lang="en-US" sz="5100" dirty="0"/>
              <a:t>19 million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8541445-653B-430E-E428-9859B38FC09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71" r="5720" b="-2"/>
          <a:stretch/>
        </p:blipFill>
        <p:spPr>
          <a:xfrm>
            <a:off x="6282286" y="232012"/>
            <a:ext cx="4784372" cy="5253089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49C0986-47B1-9E53-8A9F-91C35E1ED3CA}"/>
              </a:ext>
            </a:extLst>
          </p:cNvPr>
          <p:cNvSpPr txBox="1"/>
          <p:nvPr/>
        </p:nvSpPr>
        <p:spPr>
          <a:xfrm>
            <a:off x="1192066" y="5548770"/>
            <a:ext cx="9874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Utilizing corporate bonds, CD’s and </a:t>
            </a:r>
          </a:p>
          <a:p>
            <a:r>
              <a:rPr lang="en-US" sz="3200" dirty="0">
                <a:solidFill>
                  <a:schemeClr val="bg1"/>
                </a:solidFill>
              </a:rPr>
              <a:t>maximum return based on maturity rates</a:t>
            </a:r>
          </a:p>
        </p:txBody>
      </p:sp>
    </p:spTree>
    <p:extLst>
      <p:ext uri="{BB962C8B-B14F-4D97-AF65-F5344CB8AC3E}">
        <p14:creationId xmlns:p14="http://schemas.microsoft.com/office/powerpoint/2010/main" val="37521184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EBC60-AA38-5DEF-3160-0CAA68F3D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5339" y="126124"/>
            <a:ext cx="9808773" cy="1164182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/>
              <a:t>Returning Taxpayer Money</a:t>
            </a:r>
            <a:endParaRPr lang="en-ZA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7C964F-E2D5-D8E7-C513-C47A7E409DF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C6114783-E254-5968-FB5E-E151F6178381}"/>
              </a:ext>
            </a:extLst>
          </p:cNvPr>
          <p:cNvGraphicFramePr>
            <a:graphicFrameLocks noGrp="1"/>
          </p:cNvGraphicFramePr>
          <p:nvPr>
            <p:ph type="tbl" sz="quarter" idx="10"/>
            <p:extLst>
              <p:ext uri="{D42A27DB-BD31-4B8C-83A1-F6EECF244321}">
                <p14:modId xmlns:p14="http://schemas.microsoft.com/office/powerpoint/2010/main" val="698899643"/>
              </p:ext>
            </p:extLst>
          </p:nvPr>
        </p:nvGraphicFramePr>
        <p:xfrm>
          <a:off x="412136" y="1418897"/>
          <a:ext cx="11464554" cy="5176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615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61384-8C2A-AC46-D296-2DF95CBF1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031" y="1068169"/>
            <a:ext cx="10115939" cy="1191555"/>
          </a:xfrm>
        </p:spPr>
        <p:txBody>
          <a:bodyPr>
            <a:normAutofit/>
          </a:bodyPr>
          <a:lstStyle/>
          <a:p>
            <a:r>
              <a:rPr lang="en-US" sz="5400" b="1" dirty="0"/>
              <a:t>Community Outreach</a:t>
            </a:r>
            <a:endParaRPr lang="en-ZA" sz="5400" b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606B8-D15C-3916-2C66-49DEC593A3C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38031" y="2660702"/>
            <a:ext cx="10115939" cy="176278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Financial Literacy, Identity Theft &amp; Fraud Presentations at local schools, libraries, senior centers, Council on Aging, and more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Financial Literacy Sessions for Graduates of AWT in Mentor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Student Treasurer for a Day Program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The Lake County Opioid Alliance</a:t>
            </a:r>
          </a:p>
        </p:txBody>
      </p:sp>
    </p:spTree>
    <p:extLst>
      <p:ext uri="{BB962C8B-B14F-4D97-AF65-F5344CB8AC3E}">
        <p14:creationId xmlns:p14="http://schemas.microsoft.com/office/powerpoint/2010/main" val="40113340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1384189-8123-991B-46A7-4E5FC01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5583" y="737115"/>
            <a:ext cx="4640418" cy="5407091"/>
          </a:xfrm>
        </p:spPr>
        <p:txBody>
          <a:bodyPr anchor="ctr">
            <a:normAutofit fontScale="90000"/>
          </a:bodyPr>
          <a:lstStyle/>
          <a:p>
            <a:br>
              <a:rPr lang="en-US" dirty="0"/>
            </a:br>
            <a:r>
              <a:rPr lang="en-US" sz="5400" dirty="0"/>
              <a:t>The Lake County Birthday Club</a:t>
            </a:r>
            <a:br>
              <a:rPr lang="en-US" sz="5400" dirty="0"/>
            </a:br>
            <a:br>
              <a:rPr lang="en-US" sz="5400" dirty="0"/>
            </a:br>
            <a:r>
              <a:rPr lang="en-US" sz="5400" dirty="0"/>
              <a:t>celebrates special needs &amp; milestone birthdays</a:t>
            </a:r>
            <a:br>
              <a:rPr lang="en-US" sz="5400" dirty="0"/>
            </a:br>
            <a:br>
              <a:rPr lang="en-US" dirty="0"/>
            </a:br>
            <a:endParaRPr lang="en-US" dirty="0"/>
          </a:p>
        </p:txBody>
      </p:sp>
      <p:pic>
        <p:nvPicPr>
          <p:cNvPr id="4" name="Picture 3" descr="A picture containing tree, grass, outdoor, person&#10;&#10;AI-generated content may be incorrect.">
            <a:extLst>
              <a:ext uri="{FF2B5EF4-FFF2-40B4-BE49-F238E27FC236}">
                <a16:creationId xmlns:a16="http://schemas.microsoft.com/office/drawing/2014/main" id="{F2F64353-1B21-5A59-88C0-FBC89203CB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749" r="2" b="2"/>
          <a:stretch/>
        </p:blipFill>
        <p:spPr>
          <a:xfrm>
            <a:off x="6402109" y="536510"/>
            <a:ext cx="4449712" cy="5407091"/>
          </a:xfrm>
          <a:prstGeom prst="rect">
            <a:avLst/>
          </a:prstGeom>
          <a:noFill/>
        </p:spPr>
      </p:pic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3B14AE7A-54C6-BBB1-1864-09724B24B55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412136" y="5943601"/>
            <a:ext cx="968983" cy="651912"/>
          </a:xfrm>
        </p:spPr>
        <p:txBody>
          <a:bodyPr/>
          <a:lstStyle/>
          <a:p>
            <a:pPr>
              <a:spcAft>
                <a:spcPts val="600"/>
              </a:spcAft>
            </a:pPr>
            <a:fld id="{18D65601-5AE2-46FC-B138-694DDD2B510D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63006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8696B"/>
      </a:accent1>
      <a:accent2>
        <a:srgbClr val="95B8BF"/>
      </a:accent2>
      <a:accent3>
        <a:srgbClr val="BFD4D9"/>
      </a:accent3>
      <a:accent4>
        <a:srgbClr val="5B4839"/>
      </a:accent4>
      <a:accent5>
        <a:srgbClr val="C3A398"/>
      </a:accent5>
      <a:accent6>
        <a:srgbClr val="CA553E"/>
      </a:accent6>
      <a:hlink>
        <a:srgbClr val="0563C1"/>
      </a:hlink>
      <a:folHlink>
        <a:srgbClr val="954F72"/>
      </a:folHlink>
    </a:clrScheme>
    <a:fontScheme name="Custom 30">
      <a:majorFont>
        <a:latin typeface="Tisa Offc Serif Pro"/>
        <a:ea typeface=""/>
        <a:cs typeface=""/>
      </a:majorFont>
      <a:minorFont>
        <a:latin typeface="Univer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M78544816_Win32_SL_V10" id="{8934A6D9-B969-498F-A646-4B502FD69C4E}" vid="{AA78C1C8-456D-41A9-83FC-BC8B9A8EE3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FDB7358-0BCB-4DEB-B717-C1D7CC555F0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6DE3707C-8CAB-4302-B7E1-D32E1543E05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9E9DE5-EFFE-4262-A023-32732F0B66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{B939DF8F-CF8F-412D-AFB3-BB2D5EF45062}tf78544816_win32</Template>
  <TotalTime>62</TotalTime>
  <Words>396</Words>
  <Application>Microsoft Office PowerPoint</Application>
  <PresentationFormat>Widescreen</PresentationFormat>
  <Paragraphs>61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Tisa Offc Serif Pro</vt:lpstr>
      <vt:lpstr>Univers Light</vt:lpstr>
      <vt:lpstr>Custom</vt:lpstr>
      <vt:lpstr> OVERVIEW OF TREASURER FUNCTIONS</vt:lpstr>
      <vt:lpstr>PowerPoint Presentation</vt:lpstr>
      <vt:lpstr>Agenda</vt:lpstr>
      <vt:lpstr>Technology</vt:lpstr>
      <vt:lpstr>Real estate collection methods &amp; stats:</vt:lpstr>
      <vt:lpstr>Investment Return  1.3 million 2021   to 19 million 2024</vt:lpstr>
      <vt:lpstr>Returning Taxpayer Money</vt:lpstr>
      <vt:lpstr>Community Outreach</vt:lpstr>
      <vt:lpstr> The Lake County Birthday Club  celebrates special needs &amp; milestone birthdays  </vt:lpstr>
      <vt:lpstr>Free Kids  Lunch Program</vt:lpstr>
      <vt:lpstr>PowerPoint Presentation</vt:lpstr>
      <vt:lpstr>PowerPoint Presentation</vt:lpstr>
      <vt:lpstr>Thank   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Falkenberg, Sherri</dc:creator>
  <cp:lastModifiedBy>Falkenberg, Sherri</cp:lastModifiedBy>
  <cp:revision>1</cp:revision>
  <dcterms:created xsi:type="dcterms:W3CDTF">2025-03-07T18:47:49Z</dcterms:created>
  <dcterms:modified xsi:type="dcterms:W3CDTF">2025-03-07T20:28:19Z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2025-03-07T19:25:22Z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941c2c40-6900-4cab-bc64-fe4a7b0c1bfa</vt:lpwstr>
  </property>
  <property fmtid="{D5CDD505-2E9C-101B-9397-08002B2CF9AE}" pid="8" name="MSIP_Label_defa4170-0d19-0005-0004-bc88714345d2_ActionId">
    <vt:lpwstr>25a1d369-7700-4c73-93c9-4d49005740f8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SIP_Label_defa4170-0d19-0005-0004-bc88714345d2_Tag">
    <vt:lpwstr>10, 3, 0, 1</vt:lpwstr>
  </property>
</Properties>
</file>