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ebp" ContentType="image/png"/>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44"/>
  </p:notesMasterIdLst>
  <p:handoutMasterIdLst>
    <p:handoutMasterId r:id="rId45"/>
  </p:handoutMasterIdLst>
  <p:sldIdLst>
    <p:sldId id="2596" r:id="rId5"/>
    <p:sldId id="2540" r:id="rId6"/>
    <p:sldId id="283" r:id="rId7"/>
    <p:sldId id="284" r:id="rId8"/>
    <p:sldId id="285" r:id="rId9"/>
    <p:sldId id="286" r:id="rId10"/>
    <p:sldId id="287" r:id="rId11"/>
    <p:sldId id="2653" r:id="rId12"/>
    <p:sldId id="2654" r:id="rId13"/>
    <p:sldId id="2655" r:id="rId14"/>
    <p:sldId id="2656" r:id="rId15"/>
    <p:sldId id="2657" r:id="rId16"/>
    <p:sldId id="2565" r:id="rId17"/>
    <p:sldId id="2602" r:id="rId18"/>
    <p:sldId id="2609" r:id="rId19"/>
    <p:sldId id="2567" r:id="rId20"/>
    <p:sldId id="2560" r:id="rId21"/>
    <p:sldId id="2584" r:id="rId22"/>
    <p:sldId id="2610" r:id="rId23"/>
    <p:sldId id="2620" r:id="rId24"/>
    <p:sldId id="2612" r:id="rId25"/>
    <p:sldId id="2619" r:id="rId26"/>
    <p:sldId id="2618" r:id="rId27"/>
    <p:sldId id="2648" r:id="rId28"/>
    <p:sldId id="2649" r:id="rId29"/>
    <p:sldId id="2651" r:id="rId30"/>
    <p:sldId id="2650" r:id="rId31"/>
    <p:sldId id="2652" r:id="rId32"/>
    <p:sldId id="2622" r:id="rId33"/>
    <p:sldId id="2623" r:id="rId34"/>
    <p:sldId id="2624" r:id="rId35"/>
    <p:sldId id="2625" r:id="rId36"/>
    <p:sldId id="2626" r:id="rId37"/>
    <p:sldId id="2647" r:id="rId38"/>
    <p:sldId id="2607" r:id="rId39"/>
    <p:sldId id="2571" r:id="rId40"/>
    <p:sldId id="2616" r:id="rId41"/>
    <p:sldId id="2644" r:id="rId42"/>
    <p:sldId id="2605" r:id="rId43"/>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1F26"/>
    <a:srgbClr val="5DAAB0"/>
    <a:srgbClr val="3B7579"/>
    <a:srgbClr val="AAD3D6"/>
    <a:srgbClr val="418287"/>
    <a:srgbClr val="DFE3E9"/>
    <a:srgbClr val="D6DBE2"/>
    <a:srgbClr val="CCD2DA"/>
    <a:srgbClr val="BBC3CD"/>
    <a:srgbClr val="D3D8D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3" autoAdjust="0"/>
    <p:restoredTop sz="95238" autoAdjust="0"/>
  </p:normalViewPr>
  <p:slideViewPr>
    <p:cSldViewPr snapToGrid="0" snapToObjects="1" showGuides="1">
      <p:cViewPr varScale="1">
        <p:scale>
          <a:sx n="67" d="100"/>
          <a:sy n="67" d="100"/>
        </p:scale>
        <p:origin x="78" y="1026"/>
      </p:cViewPr>
      <p:guideLst>
        <p:guide pos="3840"/>
        <p:guide orient="horz" pos="2160"/>
      </p:guideLst>
    </p:cSldViewPr>
  </p:slideViewPr>
  <p:outlineViewPr>
    <p:cViewPr>
      <p:scale>
        <a:sx n="33" d="100"/>
        <a:sy n="33" d="100"/>
      </p:scale>
      <p:origin x="0" y="-44142"/>
    </p:cViewPr>
  </p:outlineViewPr>
  <p:notesTextViewPr>
    <p:cViewPr>
      <p:scale>
        <a:sx n="1" d="1"/>
        <a:sy n="1" d="1"/>
      </p:scale>
      <p:origin x="0" y="0"/>
    </p:cViewPr>
  </p:notesTextViewPr>
  <p:sorterViewPr>
    <p:cViewPr>
      <p:scale>
        <a:sx n="66" d="100"/>
        <a:sy n="66" d="100"/>
      </p:scale>
      <p:origin x="0" y="-5136"/>
    </p:cViewPr>
  </p:sorterViewPr>
  <p:notesViewPr>
    <p:cSldViewPr snapToGrid="0" snapToObjects="1">
      <p:cViewPr varScale="1">
        <p:scale>
          <a:sx n="60" d="100"/>
          <a:sy n="60" d="100"/>
        </p:scale>
        <p:origin x="3187" y="43"/>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commentAuthors" Target="commentAuthor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diagrams/_rels/data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_rels/data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2.svg"/><Relationship Id="rId5" Type="http://schemas.openxmlformats.org/officeDocument/2006/relationships/image" Target="../media/image4.svg"/><Relationship Id="rId4" Type="http://schemas.openxmlformats.org/officeDocument/2006/relationships/image" Target="../media/image8.svg"/></Relationships>
</file>

<file path=ppt/diagrams/_rels/drawing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image" Target="../media/image2.svg"/><Relationship Id="rId4" Type="http://schemas.openxmlformats.org/officeDocument/2006/relationships/image" Target="../media/image5.svg"/></Relationships>
</file>

<file path=ppt/diagrams/_rels/drawing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image" Target="../media/image2.svg"/><Relationship Id="rId5" Type="http://schemas.openxmlformats.org/officeDocument/2006/relationships/image" Target="../media/image4.svg"/><Relationship Id="rId4" Type="http://schemas.openxmlformats.org/officeDocument/2006/relationships/image" Target="../media/image8.svg"/></Relationships>
</file>

<file path=ppt/diagrams/colors1.xml><?xml version="1.0" encoding="utf-8"?>
<dgm:colorsDef xmlns:dgm="http://schemas.openxmlformats.org/drawingml/2006/diagram" xmlns:a="http://schemas.openxmlformats.org/drawingml/2006/main" uniqueId="urn:microsoft.com/office/officeart/2005/8/colors/accent2_2#1">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2_2#3">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2_2#4">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6C27B63-ECCF-4F20-A698-740026BE52E1}" type="doc">
      <dgm:prSet loTypeId="urn:microsoft.com/office/officeart/2018/2/layout/IconVerticalSolidList" loCatId="icon" qsTypeId="urn:microsoft.com/office/officeart/2005/8/quickstyle/simple1#1" qsCatId="simple" csTypeId="urn:microsoft.com/office/officeart/2005/8/colors/accent2_2#1" csCatId="accent2" phldr="1"/>
      <dgm:spPr/>
      <dgm:t>
        <a:bodyPr/>
        <a:lstStyle/>
        <a:p>
          <a:endParaRPr lang="en-US"/>
        </a:p>
      </dgm:t>
    </dgm:pt>
    <dgm:pt modelId="{D4D3B19B-52C4-4E53-9FA5-84E25472DD45}">
      <dgm:prSet/>
      <dgm:spPr/>
      <dgm:t>
        <a:bodyPr/>
        <a:lstStyle/>
        <a:p>
          <a:r>
            <a:rPr lang="en-US" b="0" i="0"/>
            <a:t>1. The U.S. government levels:  </a:t>
          </a:r>
          <a:endParaRPr lang="en-US"/>
        </a:p>
      </dgm:t>
    </dgm:pt>
    <dgm:pt modelId="{B1FCDCBF-B08F-4678-95B3-452263C3828A}" type="parTrans" cxnId="{391ABD9C-BD28-43D8-BF65-ACB0F6C27965}">
      <dgm:prSet/>
      <dgm:spPr/>
      <dgm:t>
        <a:bodyPr/>
        <a:lstStyle/>
        <a:p>
          <a:endParaRPr lang="en-US"/>
        </a:p>
      </dgm:t>
    </dgm:pt>
    <dgm:pt modelId="{95EC62C4-08DA-4DAE-8DC4-59BAC1DF43BE}" type="sibTrans" cxnId="{391ABD9C-BD28-43D8-BF65-ACB0F6C27965}">
      <dgm:prSet/>
      <dgm:spPr/>
      <dgm:t>
        <a:bodyPr/>
        <a:lstStyle/>
        <a:p>
          <a:endParaRPr lang="en-US"/>
        </a:p>
      </dgm:t>
    </dgm:pt>
    <dgm:pt modelId="{09534CBB-3971-495C-83EE-523E0AA2FE8C}">
      <dgm:prSet/>
      <dgm:spPr/>
      <dgm:t>
        <a:bodyPr/>
        <a:lstStyle/>
        <a:p>
          <a:r>
            <a:rPr lang="en-US" b="0" i="0"/>
            <a:t>Federal  -  State  - Local</a:t>
          </a:r>
          <a:endParaRPr lang="en-US"/>
        </a:p>
      </dgm:t>
    </dgm:pt>
    <dgm:pt modelId="{B664D58A-3022-4BF7-8BDF-E1E04EB6EF62}" type="parTrans" cxnId="{063F78D8-3A9B-499F-95A3-5A378122479D}">
      <dgm:prSet/>
      <dgm:spPr/>
      <dgm:t>
        <a:bodyPr/>
        <a:lstStyle/>
        <a:p>
          <a:endParaRPr lang="en-US"/>
        </a:p>
      </dgm:t>
    </dgm:pt>
    <dgm:pt modelId="{2160BDEE-C4D7-48D1-B234-DF93AB3806FD}" type="sibTrans" cxnId="{063F78D8-3A9B-499F-95A3-5A378122479D}">
      <dgm:prSet/>
      <dgm:spPr/>
      <dgm:t>
        <a:bodyPr/>
        <a:lstStyle/>
        <a:p>
          <a:endParaRPr lang="en-US"/>
        </a:p>
      </dgm:t>
    </dgm:pt>
    <dgm:pt modelId="{46F24C4D-294D-4C58-8679-4AC1679695A9}">
      <dgm:prSet/>
      <dgm:spPr/>
      <dgm:t>
        <a:bodyPr/>
        <a:lstStyle/>
        <a:p>
          <a:r>
            <a:rPr lang="en-US" b="0" i="0"/>
            <a:t>2. County government:  The big regional boss</a:t>
          </a:r>
          <a:endParaRPr lang="en-US"/>
        </a:p>
      </dgm:t>
    </dgm:pt>
    <dgm:pt modelId="{5E22E3FE-BA3D-423F-9264-4EE7A0DFE8F7}" type="parTrans" cxnId="{352F016F-6FED-40A8-829B-B8C2A9D8ADEA}">
      <dgm:prSet/>
      <dgm:spPr/>
      <dgm:t>
        <a:bodyPr/>
        <a:lstStyle/>
        <a:p>
          <a:endParaRPr lang="en-US"/>
        </a:p>
      </dgm:t>
    </dgm:pt>
    <dgm:pt modelId="{4D37B883-F628-47BB-AB84-1681FD345A09}" type="sibTrans" cxnId="{352F016F-6FED-40A8-829B-B8C2A9D8ADEA}">
      <dgm:prSet/>
      <dgm:spPr/>
      <dgm:t>
        <a:bodyPr/>
        <a:lstStyle/>
        <a:p>
          <a:endParaRPr lang="en-US"/>
        </a:p>
      </dgm:t>
    </dgm:pt>
    <dgm:pt modelId="{F3B45A20-AD19-4AF3-9BCE-1C759A82C91F}">
      <dgm:prSet/>
      <dgm:spPr/>
      <dgm:t>
        <a:bodyPr/>
        <a:lstStyle/>
        <a:p>
          <a:r>
            <a:rPr lang="en-US" b="0" i="0"/>
            <a:t>3. Cities &amp; Municipalities:  Your town or city hall</a:t>
          </a:r>
          <a:endParaRPr lang="en-US"/>
        </a:p>
      </dgm:t>
    </dgm:pt>
    <dgm:pt modelId="{29F01366-AD9E-49B9-BFD1-9FE6C3B68201}" type="parTrans" cxnId="{6F71467A-7F7F-439B-8C8D-ADEB3E5F8E5A}">
      <dgm:prSet/>
      <dgm:spPr/>
      <dgm:t>
        <a:bodyPr/>
        <a:lstStyle/>
        <a:p>
          <a:endParaRPr lang="en-US"/>
        </a:p>
      </dgm:t>
    </dgm:pt>
    <dgm:pt modelId="{279A138B-8E8C-45C4-93BC-4D93E0EF4B59}" type="sibTrans" cxnId="{6F71467A-7F7F-439B-8C8D-ADEB3E5F8E5A}">
      <dgm:prSet/>
      <dgm:spPr/>
      <dgm:t>
        <a:bodyPr/>
        <a:lstStyle/>
        <a:p>
          <a:endParaRPr lang="en-US"/>
        </a:p>
      </dgm:t>
    </dgm:pt>
    <dgm:pt modelId="{78784D6C-9FF9-4E33-8222-A1B2FBCDCA6E}">
      <dgm:prSet/>
      <dgm:spPr/>
      <dgm:t>
        <a:bodyPr/>
        <a:lstStyle/>
        <a:p>
          <a:r>
            <a:rPr lang="en-US" b="0" i="0"/>
            <a:t>4. Why This Matters to You + Fun Facts</a:t>
          </a:r>
          <a:endParaRPr lang="en-US"/>
        </a:p>
      </dgm:t>
    </dgm:pt>
    <dgm:pt modelId="{0794EA4E-9C9B-4542-9C37-BEBD010E4ED1}" type="parTrans" cxnId="{E5C0FE51-8F58-4D19-BAE6-2843A9330B99}">
      <dgm:prSet/>
      <dgm:spPr/>
      <dgm:t>
        <a:bodyPr/>
        <a:lstStyle/>
        <a:p>
          <a:endParaRPr lang="en-US"/>
        </a:p>
      </dgm:t>
    </dgm:pt>
    <dgm:pt modelId="{683AF3FD-FE7C-4EA5-A3B8-77178C54A6DB}" type="sibTrans" cxnId="{E5C0FE51-8F58-4D19-BAE6-2843A9330B99}">
      <dgm:prSet/>
      <dgm:spPr/>
      <dgm:t>
        <a:bodyPr/>
        <a:lstStyle/>
        <a:p>
          <a:endParaRPr lang="en-US"/>
        </a:p>
      </dgm:t>
    </dgm:pt>
    <dgm:pt modelId="{DCD9FF78-7783-46BD-8754-CD51E0A1015D}" type="pres">
      <dgm:prSet presAssocID="{56C27B63-ECCF-4F20-A698-740026BE52E1}" presName="root" presStyleCnt="0">
        <dgm:presLayoutVars>
          <dgm:dir/>
          <dgm:resizeHandles val="exact"/>
        </dgm:presLayoutVars>
      </dgm:prSet>
      <dgm:spPr/>
    </dgm:pt>
    <dgm:pt modelId="{B4E8AC02-077E-4B39-8EDA-F3CC62011C11}" type="pres">
      <dgm:prSet presAssocID="{D4D3B19B-52C4-4E53-9FA5-84E25472DD45}" presName="compNode" presStyleCnt="0"/>
      <dgm:spPr/>
    </dgm:pt>
    <dgm:pt modelId="{B1BA3FEC-E463-4401-97DB-1AB48BF9CBD1}" type="pres">
      <dgm:prSet presAssocID="{D4D3B19B-52C4-4E53-9FA5-84E25472DD45}" presName="bgRect" presStyleLbl="bgShp" presStyleIdx="0" presStyleCnt="4"/>
      <dgm:spPr/>
    </dgm:pt>
    <dgm:pt modelId="{CBBB27F5-56CE-4361-B381-825721F6EB43}" type="pres">
      <dgm:prSet presAssocID="{D4D3B19B-52C4-4E53-9FA5-84E25472DD45}" presName="iconRect" presStyleLbl="node1" presStyleIdx="0"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ank"/>
        </a:ext>
      </dgm:extLst>
    </dgm:pt>
    <dgm:pt modelId="{26C7C9A6-EAAB-46B3-93EC-D8D9D3C7B12B}" type="pres">
      <dgm:prSet presAssocID="{D4D3B19B-52C4-4E53-9FA5-84E25472DD45}" presName="spaceRect" presStyleCnt="0"/>
      <dgm:spPr/>
    </dgm:pt>
    <dgm:pt modelId="{C56F1383-14D2-4775-9C95-E95C5D50AA30}" type="pres">
      <dgm:prSet presAssocID="{D4D3B19B-52C4-4E53-9FA5-84E25472DD45}" presName="parTx" presStyleLbl="revTx" presStyleIdx="0" presStyleCnt="5">
        <dgm:presLayoutVars>
          <dgm:chMax val="0"/>
          <dgm:chPref val="0"/>
        </dgm:presLayoutVars>
      </dgm:prSet>
      <dgm:spPr/>
    </dgm:pt>
    <dgm:pt modelId="{5B2DD861-E9EA-4E2C-9C52-7CB8411317E7}" type="pres">
      <dgm:prSet presAssocID="{D4D3B19B-52C4-4E53-9FA5-84E25472DD45}" presName="desTx" presStyleLbl="revTx" presStyleIdx="1" presStyleCnt="5">
        <dgm:presLayoutVars/>
      </dgm:prSet>
      <dgm:spPr/>
    </dgm:pt>
    <dgm:pt modelId="{9D56D3BE-D3F5-4722-B812-0316C9634B0E}" type="pres">
      <dgm:prSet presAssocID="{95EC62C4-08DA-4DAE-8DC4-59BAC1DF43BE}" presName="sibTrans" presStyleCnt="0"/>
      <dgm:spPr/>
    </dgm:pt>
    <dgm:pt modelId="{DFB2CCE6-0B96-487F-92E8-C468D02BD005}" type="pres">
      <dgm:prSet presAssocID="{46F24C4D-294D-4C58-8679-4AC1679695A9}" presName="compNode" presStyleCnt="0"/>
      <dgm:spPr/>
    </dgm:pt>
    <dgm:pt modelId="{FA621BE3-436B-48B4-A923-67014E88ECF1}" type="pres">
      <dgm:prSet presAssocID="{46F24C4D-294D-4C58-8679-4AC1679695A9}" presName="bgRect" presStyleLbl="bgShp" presStyleIdx="1" presStyleCnt="4"/>
      <dgm:spPr/>
    </dgm:pt>
    <dgm:pt modelId="{19BAA5D5-A36D-4DBB-B088-D8176C0741DA}" type="pres">
      <dgm:prSet presAssocID="{46F24C4D-294D-4C58-8679-4AC1679695A9}" presName="iconRect" presStyleLbl="node1" presStyleIdx="1"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Lecturer"/>
        </a:ext>
      </dgm:extLst>
    </dgm:pt>
    <dgm:pt modelId="{441E5AD4-B3C0-43AE-8977-0374E807C396}" type="pres">
      <dgm:prSet presAssocID="{46F24C4D-294D-4C58-8679-4AC1679695A9}" presName="spaceRect" presStyleCnt="0"/>
      <dgm:spPr/>
    </dgm:pt>
    <dgm:pt modelId="{6146DEC8-A95B-4667-BE08-67F879FED7F7}" type="pres">
      <dgm:prSet presAssocID="{46F24C4D-294D-4C58-8679-4AC1679695A9}" presName="parTx" presStyleLbl="revTx" presStyleIdx="2" presStyleCnt="5">
        <dgm:presLayoutVars>
          <dgm:chMax val="0"/>
          <dgm:chPref val="0"/>
        </dgm:presLayoutVars>
      </dgm:prSet>
      <dgm:spPr/>
    </dgm:pt>
    <dgm:pt modelId="{5D6D500C-612C-434D-A5FF-B5F2C50938C7}" type="pres">
      <dgm:prSet presAssocID="{4D37B883-F628-47BB-AB84-1681FD345A09}" presName="sibTrans" presStyleCnt="0"/>
      <dgm:spPr/>
    </dgm:pt>
    <dgm:pt modelId="{72581223-45C2-46C9-BD63-2CBD4EFCDE56}" type="pres">
      <dgm:prSet presAssocID="{F3B45A20-AD19-4AF3-9BCE-1C759A82C91F}" presName="compNode" presStyleCnt="0"/>
      <dgm:spPr/>
    </dgm:pt>
    <dgm:pt modelId="{CEF0449D-2F92-4D21-9CE6-7FDFDF36666B}" type="pres">
      <dgm:prSet presAssocID="{F3B45A20-AD19-4AF3-9BCE-1C759A82C91F}" presName="bgRect" presStyleLbl="bgShp" presStyleIdx="2" presStyleCnt="4"/>
      <dgm:spPr/>
    </dgm:pt>
    <dgm:pt modelId="{E718942D-6132-4EE2-83BF-C548D7708F8A}" type="pres">
      <dgm:prSet presAssocID="{F3B45A20-AD19-4AF3-9BCE-1C759A82C91F}" presName="iconRect" presStyleLbl="node1" presStyleIdx="2"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City"/>
        </a:ext>
      </dgm:extLst>
    </dgm:pt>
    <dgm:pt modelId="{A6E4EF76-1EBD-4AA7-8173-1E6557C22B14}" type="pres">
      <dgm:prSet presAssocID="{F3B45A20-AD19-4AF3-9BCE-1C759A82C91F}" presName="spaceRect" presStyleCnt="0"/>
      <dgm:spPr/>
    </dgm:pt>
    <dgm:pt modelId="{26E8C558-2CF0-4DF4-BE42-47B8B496410D}" type="pres">
      <dgm:prSet presAssocID="{F3B45A20-AD19-4AF3-9BCE-1C759A82C91F}" presName="parTx" presStyleLbl="revTx" presStyleIdx="3" presStyleCnt="5">
        <dgm:presLayoutVars>
          <dgm:chMax val="0"/>
          <dgm:chPref val="0"/>
        </dgm:presLayoutVars>
      </dgm:prSet>
      <dgm:spPr/>
    </dgm:pt>
    <dgm:pt modelId="{E856A7D4-5CD2-46FC-BAAC-3FA9764A7671}" type="pres">
      <dgm:prSet presAssocID="{279A138B-8E8C-45C4-93BC-4D93E0EF4B59}" presName="sibTrans" presStyleCnt="0"/>
      <dgm:spPr/>
    </dgm:pt>
    <dgm:pt modelId="{6B467325-AD1A-4A09-84B7-3EB8136F7E71}" type="pres">
      <dgm:prSet presAssocID="{78784D6C-9FF9-4E33-8222-A1B2FBCDCA6E}" presName="compNode" presStyleCnt="0"/>
      <dgm:spPr/>
    </dgm:pt>
    <dgm:pt modelId="{098A94D2-A8CB-470D-91E7-D457FE4459F2}" type="pres">
      <dgm:prSet presAssocID="{78784D6C-9FF9-4E33-8222-A1B2FBCDCA6E}" presName="bgRect" presStyleLbl="bgShp" presStyleIdx="3" presStyleCnt="4"/>
      <dgm:spPr/>
    </dgm:pt>
    <dgm:pt modelId="{C71C61B9-167A-4CB0-A969-543B69412622}" type="pres">
      <dgm:prSet presAssocID="{78784D6C-9FF9-4E33-8222-A1B2FBCDCA6E}" presName="iconRect" presStyleLbl="node1" presStyleIdx="3" presStyleCnt="4"/>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Joker Hat"/>
        </a:ext>
      </dgm:extLst>
    </dgm:pt>
    <dgm:pt modelId="{63116754-CD2C-41BE-935B-BBFDEA6CA109}" type="pres">
      <dgm:prSet presAssocID="{78784D6C-9FF9-4E33-8222-A1B2FBCDCA6E}" presName="spaceRect" presStyleCnt="0"/>
      <dgm:spPr/>
    </dgm:pt>
    <dgm:pt modelId="{EE66418C-746D-454E-B66E-779797D714C6}" type="pres">
      <dgm:prSet presAssocID="{78784D6C-9FF9-4E33-8222-A1B2FBCDCA6E}" presName="parTx" presStyleLbl="revTx" presStyleIdx="4" presStyleCnt="5">
        <dgm:presLayoutVars>
          <dgm:chMax val="0"/>
          <dgm:chPref val="0"/>
        </dgm:presLayoutVars>
      </dgm:prSet>
      <dgm:spPr/>
    </dgm:pt>
  </dgm:ptLst>
  <dgm:cxnLst>
    <dgm:cxn modelId="{7D16B902-A065-44F9-BD0F-8D7A60FDEB70}" type="presOf" srcId="{46F24C4D-294D-4C58-8679-4AC1679695A9}" destId="{6146DEC8-A95B-4667-BE08-67F879FED7F7}" srcOrd="0" destOrd="0" presId="urn:microsoft.com/office/officeart/2018/2/layout/IconVerticalSolidList"/>
    <dgm:cxn modelId="{352F016F-6FED-40A8-829B-B8C2A9D8ADEA}" srcId="{56C27B63-ECCF-4F20-A698-740026BE52E1}" destId="{46F24C4D-294D-4C58-8679-4AC1679695A9}" srcOrd="1" destOrd="0" parTransId="{5E22E3FE-BA3D-423F-9264-4EE7A0DFE8F7}" sibTransId="{4D37B883-F628-47BB-AB84-1681FD345A09}"/>
    <dgm:cxn modelId="{E5C0FE51-8F58-4D19-BAE6-2843A9330B99}" srcId="{56C27B63-ECCF-4F20-A698-740026BE52E1}" destId="{78784D6C-9FF9-4E33-8222-A1B2FBCDCA6E}" srcOrd="3" destOrd="0" parTransId="{0794EA4E-9C9B-4542-9C37-BEBD010E4ED1}" sibTransId="{683AF3FD-FE7C-4EA5-A3B8-77178C54A6DB}"/>
    <dgm:cxn modelId="{6F71467A-7F7F-439B-8C8D-ADEB3E5F8E5A}" srcId="{56C27B63-ECCF-4F20-A698-740026BE52E1}" destId="{F3B45A20-AD19-4AF3-9BCE-1C759A82C91F}" srcOrd="2" destOrd="0" parTransId="{29F01366-AD9E-49B9-BFD1-9FE6C3B68201}" sibTransId="{279A138B-8E8C-45C4-93BC-4D93E0EF4B59}"/>
    <dgm:cxn modelId="{12963D7C-176A-4B78-9A88-A77D3D7E07FC}" type="presOf" srcId="{56C27B63-ECCF-4F20-A698-740026BE52E1}" destId="{DCD9FF78-7783-46BD-8754-CD51E0A1015D}" srcOrd="0" destOrd="0" presId="urn:microsoft.com/office/officeart/2018/2/layout/IconVerticalSolidList"/>
    <dgm:cxn modelId="{391ABD9C-BD28-43D8-BF65-ACB0F6C27965}" srcId="{56C27B63-ECCF-4F20-A698-740026BE52E1}" destId="{D4D3B19B-52C4-4E53-9FA5-84E25472DD45}" srcOrd="0" destOrd="0" parTransId="{B1FCDCBF-B08F-4678-95B3-452263C3828A}" sibTransId="{95EC62C4-08DA-4DAE-8DC4-59BAC1DF43BE}"/>
    <dgm:cxn modelId="{C8DA729D-4F1A-42EE-8DC9-52FAD12518E8}" type="presOf" srcId="{09534CBB-3971-495C-83EE-523E0AA2FE8C}" destId="{5B2DD861-E9EA-4E2C-9C52-7CB8411317E7}" srcOrd="0" destOrd="0" presId="urn:microsoft.com/office/officeart/2018/2/layout/IconVerticalSolidList"/>
    <dgm:cxn modelId="{4779CAA7-3DBB-461C-9A20-05BE3716BEF8}" type="presOf" srcId="{78784D6C-9FF9-4E33-8222-A1B2FBCDCA6E}" destId="{EE66418C-746D-454E-B66E-779797D714C6}" srcOrd="0" destOrd="0" presId="urn:microsoft.com/office/officeart/2018/2/layout/IconVerticalSolidList"/>
    <dgm:cxn modelId="{369F04C2-3FE4-4ABA-B58F-A4546DD73ABD}" type="presOf" srcId="{D4D3B19B-52C4-4E53-9FA5-84E25472DD45}" destId="{C56F1383-14D2-4775-9C95-E95C5D50AA30}" srcOrd="0" destOrd="0" presId="urn:microsoft.com/office/officeart/2018/2/layout/IconVerticalSolidList"/>
    <dgm:cxn modelId="{063F78D8-3A9B-499F-95A3-5A378122479D}" srcId="{D4D3B19B-52C4-4E53-9FA5-84E25472DD45}" destId="{09534CBB-3971-495C-83EE-523E0AA2FE8C}" srcOrd="0" destOrd="0" parTransId="{B664D58A-3022-4BF7-8BDF-E1E04EB6EF62}" sibTransId="{2160BDEE-C4D7-48D1-B234-DF93AB3806FD}"/>
    <dgm:cxn modelId="{279BD9FE-B408-4124-8CE5-8F2503C19725}" type="presOf" srcId="{F3B45A20-AD19-4AF3-9BCE-1C759A82C91F}" destId="{26E8C558-2CF0-4DF4-BE42-47B8B496410D}" srcOrd="0" destOrd="0" presId="urn:microsoft.com/office/officeart/2018/2/layout/IconVerticalSolidList"/>
    <dgm:cxn modelId="{A9B09FEF-CCFF-46AF-A2E5-987E1E626BE0}" type="presParOf" srcId="{DCD9FF78-7783-46BD-8754-CD51E0A1015D}" destId="{B4E8AC02-077E-4B39-8EDA-F3CC62011C11}" srcOrd="0" destOrd="0" presId="urn:microsoft.com/office/officeart/2018/2/layout/IconVerticalSolidList"/>
    <dgm:cxn modelId="{505844C1-D245-4053-8512-8B3C734B0B8A}" type="presParOf" srcId="{B4E8AC02-077E-4B39-8EDA-F3CC62011C11}" destId="{B1BA3FEC-E463-4401-97DB-1AB48BF9CBD1}" srcOrd="0" destOrd="0" presId="urn:microsoft.com/office/officeart/2018/2/layout/IconVerticalSolidList"/>
    <dgm:cxn modelId="{B044D8C4-7306-4677-9867-F014BB5F661B}" type="presParOf" srcId="{B4E8AC02-077E-4B39-8EDA-F3CC62011C11}" destId="{CBBB27F5-56CE-4361-B381-825721F6EB43}" srcOrd="1" destOrd="0" presId="urn:microsoft.com/office/officeart/2018/2/layout/IconVerticalSolidList"/>
    <dgm:cxn modelId="{0FBD0860-244D-4639-AA7E-9302C039FDC4}" type="presParOf" srcId="{B4E8AC02-077E-4B39-8EDA-F3CC62011C11}" destId="{26C7C9A6-EAAB-46B3-93EC-D8D9D3C7B12B}" srcOrd="2" destOrd="0" presId="urn:microsoft.com/office/officeart/2018/2/layout/IconVerticalSolidList"/>
    <dgm:cxn modelId="{66C5C3D3-8142-43B3-81C2-962DBAF15DE1}" type="presParOf" srcId="{B4E8AC02-077E-4B39-8EDA-F3CC62011C11}" destId="{C56F1383-14D2-4775-9C95-E95C5D50AA30}" srcOrd="3" destOrd="0" presId="urn:microsoft.com/office/officeart/2018/2/layout/IconVerticalSolidList"/>
    <dgm:cxn modelId="{7CF7CFA6-31FC-44DA-A9B4-4428F300DC93}" type="presParOf" srcId="{B4E8AC02-077E-4B39-8EDA-F3CC62011C11}" destId="{5B2DD861-E9EA-4E2C-9C52-7CB8411317E7}" srcOrd="4" destOrd="0" presId="urn:microsoft.com/office/officeart/2018/2/layout/IconVerticalSolidList"/>
    <dgm:cxn modelId="{15F624F5-0FE3-4BDB-80E8-9BA0F973EDDB}" type="presParOf" srcId="{DCD9FF78-7783-46BD-8754-CD51E0A1015D}" destId="{9D56D3BE-D3F5-4722-B812-0316C9634B0E}" srcOrd="1" destOrd="0" presId="urn:microsoft.com/office/officeart/2018/2/layout/IconVerticalSolidList"/>
    <dgm:cxn modelId="{D4ACAB82-3311-43AF-9C6D-578C1714EB24}" type="presParOf" srcId="{DCD9FF78-7783-46BD-8754-CD51E0A1015D}" destId="{DFB2CCE6-0B96-487F-92E8-C468D02BD005}" srcOrd="2" destOrd="0" presId="urn:microsoft.com/office/officeart/2018/2/layout/IconVerticalSolidList"/>
    <dgm:cxn modelId="{CBA187BC-840B-49B5-B087-82BF1145235B}" type="presParOf" srcId="{DFB2CCE6-0B96-487F-92E8-C468D02BD005}" destId="{FA621BE3-436B-48B4-A923-67014E88ECF1}" srcOrd="0" destOrd="0" presId="urn:microsoft.com/office/officeart/2018/2/layout/IconVerticalSolidList"/>
    <dgm:cxn modelId="{006177A8-51A2-48F8-8588-3A1638DD63E1}" type="presParOf" srcId="{DFB2CCE6-0B96-487F-92E8-C468D02BD005}" destId="{19BAA5D5-A36D-4DBB-B088-D8176C0741DA}" srcOrd="1" destOrd="0" presId="urn:microsoft.com/office/officeart/2018/2/layout/IconVerticalSolidList"/>
    <dgm:cxn modelId="{29D03CFB-CBBF-4607-8C17-35EEAA370FCA}" type="presParOf" srcId="{DFB2CCE6-0B96-487F-92E8-C468D02BD005}" destId="{441E5AD4-B3C0-43AE-8977-0374E807C396}" srcOrd="2" destOrd="0" presId="urn:microsoft.com/office/officeart/2018/2/layout/IconVerticalSolidList"/>
    <dgm:cxn modelId="{08467120-FCFA-4A10-B08D-5E49AEEB3DF3}" type="presParOf" srcId="{DFB2CCE6-0B96-487F-92E8-C468D02BD005}" destId="{6146DEC8-A95B-4667-BE08-67F879FED7F7}" srcOrd="3" destOrd="0" presId="urn:microsoft.com/office/officeart/2018/2/layout/IconVerticalSolidList"/>
    <dgm:cxn modelId="{1F9A012D-5E42-4F5C-A481-4453EAC109F5}" type="presParOf" srcId="{DCD9FF78-7783-46BD-8754-CD51E0A1015D}" destId="{5D6D500C-612C-434D-A5FF-B5F2C50938C7}" srcOrd="3" destOrd="0" presId="urn:microsoft.com/office/officeart/2018/2/layout/IconVerticalSolidList"/>
    <dgm:cxn modelId="{6CBDDD45-E4B3-42F9-BE7C-333C06263E29}" type="presParOf" srcId="{DCD9FF78-7783-46BD-8754-CD51E0A1015D}" destId="{72581223-45C2-46C9-BD63-2CBD4EFCDE56}" srcOrd="4" destOrd="0" presId="urn:microsoft.com/office/officeart/2018/2/layout/IconVerticalSolidList"/>
    <dgm:cxn modelId="{0568EC91-6187-4EBE-94A1-5A37D945B3F5}" type="presParOf" srcId="{72581223-45C2-46C9-BD63-2CBD4EFCDE56}" destId="{CEF0449D-2F92-4D21-9CE6-7FDFDF36666B}" srcOrd="0" destOrd="0" presId="urn:microsoft.com/office/officeart/2018/2/layout/IconVerticalSolidList"/>
    <dgm:cxn modelId="{0F742E0A-B82A-4D5A-829C-DC26F2F4672D}" type="presParOf" srcId="{72581223-45C2-46C9-BD63-2CBD4EFCDE56}" destId="{E718942D-6132-4EE2-83BF-C548D7708F8A}" srcOrd="1" destOrd="0" presId="urn:microsoft.com/office/officeart/2018/2/layout/IconVerticalSolidList"/>
    <dgm:cxn modelId="{F3FCB1A6-54C3-4490-8FD9-218BE6BAF3BF}" type="presParOf" srcId="{72581223-45C2-46C9-BD63-2CBD4EFCDE56}" destId="{A6E4EF76-1EBD-4AA7-8173-1E6557C22B14}" srcOrd="2" destOrd="0" presId="urn:microsoft.com/office/officeart/2018/2/layout/IconVerticalSolidList"/>
    <dgm:cxn modelId="{6A2E23A5-378D-4E54-84B9-E4673E30A5C1}" type="presParOf" srcId="{72581223-45C2-46C9-BD63-2CBD4EFCDE56}" destId="{26E8C558-2CF0-4DF4-BE42-47B8B496410D}" srcOrd="3" destOrd="0" presId="urn:microsoft.com/office/officeart/2018/2/layout/IconVerticalSolidList"/>
    <dgm:cxn modelId="{9A6C1E3A-A4AD-4A2E-B4B7-3558449947BC}" type="presParOf" srcId="{DCD9FF78-7783-46BD-8754-CD51E0A1015D}" destId="{E856A7D4-5CD2-46FC-BAAC-3FA9764A7671}" srcOrd="5" destOrd="0" presId="urn:microsoft.com/office/officeart/2018/2/layout/IconVerticalSolidList"/>
    <dgm:cxn modelId="{62A8D098-C3A2-4193-85DA-FD25F3A0E9E3}" type="presParOf" srcId="{DCD9FF78-7783-46BD-8754-CD51E0A1015D}" destId="{6B467325-AD1A-4A09-84B7-3EB8136F7E71}" srcOrd="6" destOrd="0" presId="urn:microsoft.com/office/officeart/2018/2/layout/IconVerticalSolidList"/>
    <dgm:cxn modelId="{77E079F0-1CEA-4CDC-BC3B-DF2FF2B452E9}" type="presParOf" srcId="{6B467325-AD1A-4A09-84B7-3EB8136F7E71}" destId="{098A94D2-A8CB-470D-91E7-D457FE4459F2}" srcOrd="0" destOrd="0" presId="urn:microsoft.com/office/officeart/2018/2/layout/IconVerticalSolidList"/>
    <dgm:cxn modelId="{D51DA946-0596-40A8-913D-4F8B5C727324}" type="presParOf" srcId="{6B467325-AD1A-4A09-84B7-3EB8136F7E71}" destId="{C71C61B9-167A-4CB0-A969-543B69412622}" srcOrd="1" destOrd="0" presId="urn:microsoft.com/office/officeart/2018/2/layout/IconVerticalSolidList"/>
    <dgm:cxn modelId="{CBAAA868-4AE4-4CE2-8F0B-CAC31E5E6CF5}" type="presParOf" srcId="{6B467325-AD1A-4A09-84B7-3EB8136F7E71}" destId="{63116754-CD2C-41BE-935B-BBFDEA6CA109}" srcOrd="2" destOrd="0" presId="urn:microsoft.com/office/officeart/2018/2/layout/IconVerticalSolidList"/>
    <dgm:cxn modelId="{DB6EF2BC-B57F-463C-B7F9-5BE22B750253}" type="presParOf" srcId="{6B467325-AD1A-4A09-84B7-3EB8136F7E71}" destId="{EE66418C-746D-454E-B66E-779797D714C6}"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50416AC-17EB-44D7-B503-9DDA18BFEC23}" type="doc">
      <dgm:prSet loTypeId="urn:microsoft.com/office/officeart/2018/2/layout/IconVerticalSolidList" loCatId="icon" qsTypeId="urn:microsoft.com/office/officeart/2005/8/quickstyle/simple1#2" qsCatId="simple" csTypeId="urn:microsoft.com/office/officeart/2005/8/colors/accent2_2#2" csCatId="accent2" phldr="1"/>
      <dgm:spPr/>
      <dgm:t>
        <a:bodyPr/>
        <a:lstStyle/>
        <a:p>
          <a:endParaRPr lang="en-US"/>
        </a:p>
      </dgm:t>
    </dgm:pt>
    <dgm:pt modelId="{7AA020FF-452A-4160-99D1-F57DE03C0F4E}">
      <dgm:prSet/>
      <dgm:spPr/>
      <dgm:t>
        <a:bodyPr/>
        <a:lstStyle/>
        <a:p>
          <a:r>
            <a:rPr lang="en-US"/>
            <a:t>Local Government = the level closest to YOU!</a:t>
          </a:r>
        </a:p>
      </dgm:t>
    </dgm:pt>
    <dgm:pt modelId="{9B5291D1-1C5A-4040-84CA-19BE325FAD35}" type="parTrans" cxnId="{689F875C-9F6C-4115-ABC7-BFCB3F20D340}">
      <dgm:prSet/>
      <dgm:spPr/>
      <dgm:t>
        <a:bodyPr/>
        <a:lstStyle/>
        <a:p>
          <a:endParaRPr lang="en-US"/>
        </a:p>
      </dgm:t>
    </dgm:pt>
    <dgm:pt modelId="{16AD45C4-02EB-4EEB-BE56-1B118AE45152}" type="sibTrans" cxnId="{689F875C-9F6C-4115-ABC7-BFCB3F20D340}">
      <dgm:prSet/>
      <dgm:spPr/>
      <dgm:t>
        <a:bodyPr/>
        <a:lstStyle/>
        <a:p>
          <a:endParaRPr lang="en-US"/>
        </a:p>
      </dgm:t>
    </dgm:pt>
    <dgm:pt modelId="{FB6638C6-7903-4E0D-B337-01A7817FD970}">
      <dgm:prSet/>
      <dgm:spPr/>
      <dgm:t>
        <a:bodyPr/>
        <a:lstStyle/>
        <a:p>
          <a:r>
            <a:rPr lang="en-US"/>
            <a:t>Handles daily services: roads, schools, parks, police/fire, trash pickup, libraries, and zoning (what can be built where).</a:t>
          </a:r>
        </a:p>
      </dgm:t>
    </dgm:pt>
    <dgm:pt modelId="{0AE30864-C1F8-4FB6-8F85-D1519AF77D8B}" type="parTrans" cxnId="{7369F679-93B2-443A-9D58-DD15C387A8B7}">
      <dgm:prSet/>
      <dgm:spPr/>
      <dgm:t>
        <a:bodyPr/>
        <a:lstStyle/>
        <a:p>
          <a:endParaRPr lang="en-US"/>
        </a:p>
      </dgm:t>
    </dgm:pt>
    <dgm:pt modelId="{3C8286BB-91D6-4FD7-8BB6-420DC5D4D2DB}" type="sibTrans" cxnId="{7369F679-93B2-443A-9D58-DD15C387A8B7}">
      <dgm:prSet/>
      <dgm:spPr/>
      <dgm:t>
        <a:bodyPr/>
        <a:lstStyle/>
        <a:p>
          <a:endParaRPr lang="en-US"/>
        </a:p>
      </dgm:t>
    </dgm:pt>
    <dgm:pt modelId="{ADBA5338-5ECB-459D-BB3A-A1ECA959F02F}">
      <dgm:prSet/>
      <dgm:spPr/>
      <dgm:t>
        <a:bodyPr/>
        <a:lstStyle/>
        <a:p>
          <a:r>
            <a:rPr lang="en-US"/>
            <a:t>Created and given power by </a:t>
          </a:r>
          <a:r>
            <a:rPr lang="en-US" b="1"/>
            <a:t>state governments </a:t>
          </a:r>
          <a:endParaRPr lang="en-US"/>
        </a:p>
      </dgm:t>
    </dgm:pt>
    <dgm:pt modelId="{64217882-F4A7-4B2C-8F95-7632EF6803B9}" type="parTrans" cxnId="{C289F652-B47D-42FA-8654-2B2E0F3EE086}">
      <dgm:prSet/>
      <dgm:spPr/>
      <dgm:t>
        <a:bodyPr/>
        <a:lstStyle/>
        <a:p>
          <a:endParaRPr lang="en-US"/>
        </a:p>
      </dgm:t>
    </dgm:pt>
    <dgm:pt modelId="{CB8BE717-9913-40FC-8C29-F8FC9EE6FDBC}" type="sibTrans" cxnId="{C289F652-B47D-42FA-8654-2B2E0F3EE086}">
      <dgm:prSet/>
      <dgm:spPr/>
      <dgm:t>
        <a:bodyPr/>
        <a:lstStyle/>
        <a:p>
          <a:endParaRPr lang="en-US"/>
        </a:p>
      </dgm:t>
    </dgm:pt>
    <dgm:pt modelId="{0485DD20-475C-4C67-A774-A60636FB481B}">
      <dgm:prSet/>
      <dgm:spPr/>
      <dgm:t>
        <a:bodyPr/>
        <a:lstStyle/>
        <a:p>
          <a:r>
            <a:rPr lang="en-US"/>
            <a:t>Two main tiers in most states:</a:t>
          </a:r>
        </a:p>
      </dgm:t>
    </dgm:pt>
    <dgm:pt modelId="{D5310DBB-8F06-4042-9763-440AC5A42E6E}" type="parTrans" cxnId="{DB0F709C-71EF-4B89-88A3-FDEDD51A0594}">
      <dgm:prSet/>
      <dgm:spPr/>
      <dgm:t>
        <a:bodyPr/>
        <a:lstStyle/>
        <a:p>
          <a:endParaRPr lang="en-US"/>
        </a:p>
      </dgm:t>
    </dgm:pt>
    <dgm:pt modelId="{9BCAF8D4-1625-4E6D-BCDD-12AEDD0C8151}" type="sibTrans" cxnId="{DB0F709C-71EF-4B89-88A3-FDEDD51A0594}">
      <dgm:prSet/>
      <dgm:spPr/>
      <dgm:t>
        <a:bodyPr/>
        <a:lstStyle/>
        <a:p>
          <a:endParaRPr lang="en-US"/>
        </a:p>
      </dgm:t>
    </dgm:pt>
    <dgm:pt modelId="{DC41EAC0-AEE0-40A8-95E1-67A2AA57696C}">
      <dgm:prSet/>
      <dgm:spPr/>
      <dgm:t>
        <a:bodyPr/>
        <a:lstStyle/>
        <a:p>
          <a:r>
            <a:rPr lang="en-US"/>
            <a:t>Counties (larger areas, often including cities)</a:t>
          </a:r>
        </a:p>
      </dgm:t>
    </dgm:pt>
    <dgm:pt modelId="{597FBDC1-E67F-4E6A-B2D3-F22B9E49A2B9}" type="parTrans" cxnId="{420E4179-47BA-4E0E-81DC-AED83DF74BB5}">
      <dgm:prSet/>
      <dgm:spPr/>
      <dgm:t>
        <a:bodyPr/>
        <a:lstStyle/>
        <a:p>
          <a:endParaRPr lang="en-US"/>
        </a:p>
      </dgm:t>
    </dgm:pt>
    <dgm:pt modelId="{50F97EC6-6D18-4B78-8046-0B2176EB2790}" type="sibTrans" cxnId="{420E4179-47BA-4E0E-81DC-AED83DF74BB5}">
      <dgm:prSet/>
      <dgm:spPr/>
      <dgm:t>
        <a:bodyPr/>
        <a:lstStyle/>
        <a:p>
          <a:endParaRPr lang="en-US"/>
        </a:p>
      </dgm:t>
    </dgm:pt>
    <dgm:pt modelId="{E57AA671-46E1-4822-BC42-F34C15491CE1}">
      <dgm:prSet/>
      <dgm:spPr/>
      <dgm:t>
        <a:bodyPr/>
        <a:lstStyle/>
        <a:p>
          <a:r>
            <a:rPr lang="en-US"/>
            <a:t>Municipalities (cities, towns, villages) + Townships in some states</a:t>
          </a:r>
        </a:p>
      </dgm:t>
    </dgm:pt>
    <dgm:pt modelId="{A12EF5D0-FF61-47F6-A9E4-3BE551EDD785}" type="parTrans" cxnId="{BED7F918-874D-420C-8143-BE89245705DA}">
      <dgm:prSet/>
      <dgm:spPr/>
      <dgm:t>
        <a:bodyPr/>
        <a:lstStyle/>
        <a:p>
          <a:endParaRPr lang="en-US"/>
        </a:p>
      </dgm:t>
    </dgm:pt>
    <dgm:pt modelId="{D26C9073-C6FA-4E59-9721-3AB7F0D97861}" type="sibTrans" cxnId="{BED7F918-874D-420C-8143-BE89245705DA}">
      <dgm:prSet/>
      <dgm:spPr/>
      <dgm:t>
        <a:bodyPr/>
        <a:lstStyle/>
        <a:p>
          <a:endParaRPr lang="en-US"/>
        </a:p>
      </dgm:t>
    </dgm:pt>
    <dgm:pt modelId="{F902DCD9-C007-40C2-98D1-31ADE625DEE8}" type="pres">
      <dgm:prSet presAssocID="{050416AC-17EB-44D7-B503-9DDA18BFEC23}" presName="root" presStyleCnt="0">
        <dgm:presLayoutVars>
          <dgm:dir/>
          <dgm:resizeHandles val="exact"/>
        </dgm:presLayoutVars>
      </dgm:prSet>
      <dgm:spPr/>
    </dgm:pt>
    <dgm:pt modelId="{4349C9E6-0EE9-4297-A00C-B5FEAEBCFB51}" type="pres">
      <dgm:prSet presAssocID="{7AA020FF-452A-4160-99D1-F57DE03C0F4E}" presName="compNode" presStyleCnt="0"/>
      <dgm:spPr/>
    </dgm:pt>
    <dgm:pt modelId="{F2482C7F-5CCF-43DC-88B2-CEA469B6C097}" type="pres">
      <dgm:prSet presAssocID="{7AA020FF-452A-4160-99D1-F57DE03C0F4E}" presName="bgRect" presStyleLbl="bgShp" presStyleIdx="0" presStyleCnt="5"/>
      <dgm:spPr/>
    </dgm:pt>
    <dgm:pt modelId="{D60ADBED-9E2E-4840-ACB9-4F3D8577893F}" type="pres">
      <dgm:prSet presAssocID="{7AA020FF-452A-4160-99D1-F57DE03C0F4E}" presName="iconRect" presStyleLbl="node1" presStyleIdx="0"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a:noFill/>
        </a:ln>
      </dgm:spPr>
      <dgm:extLst>
        <a:ext uri="{E40237B7-FDA0-4F09-8148-C483321AD2D9}">
          <dgm14:cNvPr xmlns:dgm14="http://schemas.microsoft.com/office/drawing/2010/diagram" id="0" name="" descr="Bank"/>
        </a:ext>
      </dgm:extLst>
    </dgm:pt>
    <dgm:pt modelId="{04286975-F4F0-4342-BB8E-995CD0798112}" type="pres">
      <dgm:prSet presAssocID="{7AA020FF-452A-4160-99D1-F57DE03C0F4E}" presName="spaceRect" presStyleCnt="0"/>
      <dgm:spPr/>
    </dgm:pt>
    <dgm:pt modelId="{51FD29BC-B589-4CB7-91E5-672C8332BF3C}" type="pres">
      <dgm:prSet presAssocID="{7AA020FF-452A-4160-99D1-F57DE03C0F4E}" presName="parTx" presStyleLbl="revTx" presStyleIdx="0" presStyleCnt="6">
        <dgm:presLayoutVars>
          <dgm:chMax val="0"/>
          <dgm:chPref val="0"/>
        </dgm:presLayoutVars>
      </dgm:prSet>
      <dgm:spPr/>
    </dgm:pt>
    <dgm:pt modelId="{069E2E7D-8026-40DF-8E91-190A668AF49E}" type="pres">
      <dgm:prSet presAssocID="{16AD45C4-02EB-4EEB-BE56-1B118AE45152}" presName="sibTrans" presStyleCnt="0"/>
      <dgm:spPr/>
    </dgm:pt>
    <dgm:pt modelId="{4EAB411E-7202-45EB-BEF3-DB64F9CA17F3}" type="pres">
      <dgm:prSet presAssocID="{FB6638C6-7903-4E0D-B337-01A7817FD970}" presName="compNode" presStyleCnt="0"/>
      <dgm:spPr/>
    </dgm:pt>
    <dgm:pt modelId="{CA385045-35C6-489F-9856-F4E3377AF996}" type="pres">
      <dgm:prSet presAssocID="{FB6638C6-7903-4E0D-B337-01A7817FD970}" presName="bgRect" presStyleLbl="bgShp" presStyleIdx="1" presStyleCnt="5"/>
      <dgm:spPr/>
    </dgm:pt>
    <dgm:pt modelId="{D73C30C1-2BDF-4B89-8FDB-C94BF590BA99}" type="pres">
      <dgm:prSet presAssocID="{FB6638C6-7903-4E0D-B337-01A7817FD970}" presName="iconRect" presStyleLbl="node1" presStyleIdx="1"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Tent"/>
        </a:ext>
      </dgm:extLst>
    </dgm:pt>
    <dgm:pt modelId="{C8036A78-8D5F-4F85-9452-AD7669164660}" type="pres">
      <dgm:prSet presAssocID="{FB6638C6-7903-4E0D-B337-01A7817FD970}" presName="spaceRect" presStyleCnt="0"/>
      <dgm:spPr/>
    </dgm:pt>
    <dgm:pt modelId="{AF34E0A5-06EB-4A8B-9E06-1B3D8B29443B}" type="pres">
      <dgm:prSet presAssocID="{FB6638C6-7903-4E0D-B337-01A7817FD970}" presName="parTx" presStyleLbl="revTx" presStyleIdx="1" presStyleCnt="6">
        <dgm:presLayoutVars>
          <dgm:chMax val="0"/>
          <dgm:chPref val="0"/>
        </dgm:presLayoutVars>
      </dgm:prSet>
      <dgm:spPr/>
    </dgm:pt>
    <dgm:pt modelId="{6BA07F08-862C-45BB-9795-340A7DE8A8B0}" type="pres">
      <dgm:prSet presAssocID="{3C8286BB-91D6-4FD7-8BB6-420DC5D4D2DB}" presName="sibTrans" presStyleCnt="0"/>
      <dgm:spPr/>
    </dgm:pt>
    <dgm:pt modelId="{6EB12705-73CF-4A3A-97BB-EF40CD2D13D0}" type="pres">
      <dgm:prSet presAssocID="{ADBA5338-5ECB-459D-BB3A-A1ECA959F02F}" presName="compNode" presStyleCnt="0"/>
      <dgm:spPr/>
    </dgm:pt>
    <dgm:pt modelId="{BED0B770-CC35-4F4F-9156-8651A4A5C471}" type="pres">
      <dgm:prSet presAssocID="{ADBA5338-5ECB-459D-BB3A-A1ECA959F02F}" presName="bgRect" presStyleLbl="bgShp" presStyleIdx="2" presStyleCnt="5"/>
      <dgm:spPr/>
    </dgm:pt>
    <dgm:pt modelId="{E327557A-8F5E-48C2-A3A4-F0F12481A262}" type="pres">
      <dgm:prSet presAssocID="{ADBA5338-5ECB-459D-BB3A-A1ECA959F02F}" presName="iconRect" presStyleLbl="node1" presStyleIdx="2"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a:noFill/>
        </a:ln>
      </dgm:spPr>
      <dgm:extLst>
        <a:ext uri="{E40237B7-FDA0-4F09-8148-C483321AD2D9}">
          <dgm14:cNvPr xmlns:dgm14="http://schemas.microsoft.com/office/drawing/2010/diagram" id="0" name="" descr="Gavel"/>
        </a:ext>
      </dgm:extLst>
    </dgm:pt>
    <dgm:pt modelId="{D6317142-64C4-46EA-8B85-178998C5D02F}" type="pres">
      <dgm:prSet presAssocID="{ADBA5338-5ECB-459D-BB3A-A1ECA959F02F}" presName="spaceRect" presStyleCnt="0"/>
      <dgm:spPr/>
    </dgm:pt>
    <dgm:pt modelId="{8F4845A3-0264-4E98-BE17-171F1C9C5329}" type="pres">
      <dgm:prSet presAssocID="{ADBA5338-5ECB-459D-BB3A-A1ECA959F02F}" presName="parTx" presStyleLbl="revTx" presStyleIdx="2" presStyleCnt="6">
        <dgm:presLayoutVars>
          <dgm:chMax val="0"/>
          <dgm:chPref val="0"/>
        </dgm:presLayoutVars>
      </dgm:prSet>
      <dgm:spPr/>
    </dgm:pt>
    <dgm:pt modelId="{4C95F776-AEF4-40C5-8424-176B7389844D}" type="pres">
      <dgm:prSet presAssocID="{ADBA5338-5ECB-459D-BB3A-A1ECA959F02F}" presName="desTx" presStyleLbl="revTx" presStyleIdx="3" presStyleCnt="6">
        <dgm:presLayoutVars/>
      </dgm:prSet>
      <dgm:spPr/>
    </dgm:pt>
    <dgm:pt modelId="{38930428-4CF4-4AEB-AF38-CD74E908A5AC}" type="pres">
      <dgm:prSet presAssocID="{CB8BE717-9913-40FC-8C29-F8FC9EE6FDBC}" presName="sibTrans" presStyleCnt="0"/>
      <dgm:spPr/>
    </dgm:pt>
    <dgm:pt modelId="{DD971903-ECE2-45E7-81DA-E3E20802B5F3}" type="pres">
      <dgm:prSet presAssocID="{DC41EAC0-AEE0-40A8-95E1-67A2AA57696C}" presName="compNode" presStyleCnt="0"/>
      <dgm:spPr/>
    </dgm:pt>
    <dgm:pt modelId="{11E66DFB-375A-40D3-992C-E09A953428E9}" type="pres">
      <dgm:prSet presAssocID="{DC41EAC0-AEE0-40A8-95E1-67A2AA57696C}" presName="bgRect" presStyleLbl="bgShp" presStyleIdx="3" presStyleCnt="5"/>
      <dgm:spPr/>
    </dgm:pt>
    <dgm:pt modelId="{AB54B6B2-20EA-4AF4-923B-96C72A83B319}" type="pres">
      <dgm:prSet presAssocID="{DC41EAC0-AEE0-40A8-95E1-67A2AA57696C}" presName="iconRect" presStyleLbl="node1" presStyleIdx="3"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Hierarchy"/>
        </a:ext>
      </dgm:extLst>
    </dgm:pt>
    <dgm:pt modelId="{5365E725-772D-49BF-A8B4-0671E01C6CDF}" type="pres">
      <dgm:prSet presAssocID="{DC41EAC0-AEE0-40A8-95E1-67A2AA57696C}" presName="spaceRect" presStyleCnt="0"/>
      <dgm:spPr/>
    </dgm:pt>
    <dgm:pt modelId="{83476C1C-DBD8-47AD-9ACE-0A1FF185940A}" type="pres">
      <dgm:prSet presAssocID="{DC41EAC0-AEE0-40A8-95E1-67A2AA57696C}" presName="parTx" presStyleLbl="revTx" presStyleIdx="4" presStyleCnt="6">
        <dgm:presLayoutVars>
          <dgm:chMax val="0"/>
          <dgm:chPref val="0"/>
        </dgm:presLayoutVars>
      </dgm:prSet>
      <dgm:spPr/>
    </dgm:pt>
    <dgm:pt modelId="{11D132BB-31A1-49BB-AB7E-6E149CE6D122}" type="pres">
      <dgm:prSet presAssocID="{50F97EC6-6D18-4B78-8046-0B2176EB2790}" presName="sibTrans" presStyleCnt="0"/>
      <dgm:spPr/>
    </dgm:pt>
    <dgm:pt modelId="{BFCAE063-3EAB-4986-800C-2305EC4E85C8}" type="pres">
      <dgm:prSet presAssocID="{E57AA671-46E1-4822-BC42-F34C15491CE1}" presName="compNode" presStyleCnt="0"/>
      <dgm:spPr/>
    </dgm:pt>
    <dgm:pt modelId="{AB11949C-3010-4464-9670-A4F1018489CD}" type="pres">
      <dgm:prSet presAssocID="{E57AA671-46E1-4822-BC42-F34C15491CE1}" presName="bgRect" presStyleLbl="bgShp" presStyleIdx="4" presStyleCnt="5"/>
      <dgm:spPr/>
    </dgm:pt>
    <dgm:pt modelId="{F920E046-B5FC-4849-BFF6-94A122D2046B}" type="pres">
      <dgm:prSet presAssocID="{E57AA671-46E1-4822-BC42-F34C15491CE1}" presName="iconRect" presStyleLbl="node1" presStyleIdx="4" presStyleCnt="5"/>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a:noFill/>
        </a:ln>
      </dgm:spPr>
      <dgm:extLst>
        <a:ext uri="{E40237B7-FDA0-4F09-8148-C483321AD2D9}">
          <dgm14:cNvPr xmlns:dgm14="http://schemas.microsoft.com/office/drawing/2010/diagram" id="0" name="" descr="City"/>
        </a:ext>
      </dgm:extLst>
    </dgm:pt>
    <dgm:pt modelId="{505A50BD-A80B-42FD-ABCB-E9C917F87CB9}" type="pres">
      <dgm:prSet presAssocID="{E57AA671-46E1-4822-BC42-F34C15491CE1}" presName="spaceRect" presStyleCnt="0"/>
      <dgm:spPr/>
    </dgm:pt>
    <dgm:pt modelId="{59F706C9-319A-425E-8B4D-F414DC7E0C52}" type="pres">
      <dgm:prSet presAssocID="{E57AA671-46E1-4822-BC42-F34C15491CE1}" presName="parTx" presStyleLbl="revTx" presStyleIdx="5" presStyleCnt="6">
        <dgm:presLayoutVars>
          <dgm:chMax val="0"/>
          <dgm:chPref val="0"/>
        </dgm:presLayoutVars>
      </dgm:prSet>
      <dgm:spPr/>
    </dgm:pt>
  </dgm:ptLst>
  <dgm:cxnLst>
    <dgm:cxn modelId="{DE9DD415-4E66-4593-8F90-4ECF7FFC3F92}" type="presOf" srcId="{0485DD20-475C-4C67-A774-A60636FB481B}" destId="{4C95F776-AEF4-40C5-8424-176B7389844D}" srcOrd="0" destOrd="0" presId="urn:microsoft.com/office/officeart/2018/2/layout/IconVerticalSolidList"/>
    <dgm:cxn modelId="{BED7F918-874D-420C-8143-BE89245705DA}" srcId="{050416AC-17EB-44D7-B503-9DDA18BFEC23}" destId="{E57AA671-46E1-4822-BC42-F34C15491CE1}" srcOrd="4" destOrd="0" parTransId="{A12EF5D0-FF61-47F6-A9E4-3BE551EDD785}" sibTransId="{D26C9073-C6FA-4E59-9721-3AB7F0D97861}"/>
    <dgm:cxn modelId="{689F875C-9F6C-4115-ABC7-BFCB3F20D340}" srcId="{050416AC-17EB-44D7-B503-9DDA18BFEC23}" destId="{7AA020FF-452A-4160-99D1-F57DE03C0F4E}" srcOrd="0" destOrd="0" parTransId="{9B5291D1-1C5A-4040-84CA-19BE325FAD35}" sibTransId="{16AD45C4-02EB-4EEB-BE56-1B118AE45152}"/>
    <dgm:cxn modelId="{2DA21A66-F9B3-4234-B97C-C3C09EDC8F7E}" type="presOf" srcId="{ADBA5338-5ECB-459D-BB3A-A1ECA959F02F}" destId="{8F4845A3-0264-4E98-BE17-171F1C9C5329}" srcOrd="0" destOrd="0" presId="urn:microsoft.com/office/officeart/2018/2/layout/IconVerticalSolidList"/>
    <dgm:cxn modelId="{69F60F49-8A0F-45DE-90D2-02AD7F7FBE03}" type="presOf" srcId="{E57AA671-46E1-4822-BC42-F34C15491CE1}" destId="{59F706C9-319A-425E-8B4D-F414DC7E0C52}" srcOrd="0" destOrd="0" presId="urn:microsoft.com/office/officeart/2018/2/layout/IconVerticalSolidList"/>
    <dgm:cxn modelId="{96F86652-8B8D-4FE1-B336-54F00C502FDA}" type="presOf" srcId="{FB6638C6-7903-4E0D-B337-01A7817FD970}" destId="{AF34E0A5-06EB-4A8B-9E06-1B3D8B29443B}" srcOrd="0" destOrd="0" presId="urn:microsoft.com/office/officeart/2018/2/layout/IconVerticalSolidList"/>
    <dgm:cxn modelId="{C289F652-B47D-42FA-8654-2B2E0F3EE086}" srcId="{050416AC-17EB-44D7-B503-9DDA18BFEC23}" destId="{ADBA5338-5ECB-459D-BB3A-A1ECA959F02F}" srcOrd="2" destOrd="0" parTransId="{64217882-F4A7-4B2C-8F95-7632EF6803B9}" sibTransId="{CB8BE717-9913-40FC-8C29-F8FC9EE6FDBC}"/>
    <dgm:cxn modelId="{420E4179-47BA-4E0E-81DC-AED83DF74BB5}" srcId="{050416AC-17EB-44D7-B503-9DDA18BFEC23}" destId="{DC41EAC0-AEE0-40A8-95E1-67A2AA57696C}" srcOrd="3" destOrd="0" parTransId="{597FBDC1-E67F-4E6A-B2D3-F22B9E49A2B9}" sibTransId="{50F97EC6-6D18-4B78-8046-0B2176EB2790}"/>
    <dgm:cxn modelId="{7369F679-93B2-443A-9D58-DD15C387A8B7}" srcId="{050416AC-17EB-44D7-B503-9DDA18BFEC23}" destId="{FB6638C6-7903-4E0D-B337-01A7817FD970}" srcOrd="1" destOrd="0" parTransId="{0AE30864-C1F8-4FB6-8F85-D1519AF77D8B}" sibTransId="{3C8286BB-91D6-4FD7-8BB6-420DC5D4D2DB}"/>
    <dgm:cxn modelId="{37E3BA7F-A933-46D0-8C21-CF26488D288B}" type="presOf" srcId="{DC41EAC0-AEE0-40A8-95E1-67A2AA57696C}" destId="{83476C1C-DBD8-47AD-9ACE-0A1FF185940A}" srcOrd="0" destOrd="0" presId="urn:microsoft.com/office/officeart/2018/2/layout/IconVerticalSolidList"/>
    <dgm:cxn modelId="{DB0F709C-71EF-4B89-88A3-FDEDD51A0594}" srcId="{ADBA5338-5ECB-459D-BB3A-A1ECA959F02F}" destId="{0485DD20-475C-4C67-A774-A60636FB481B}" srcOrd="0" destOrd="0" parTransId="{D5310DBB-8F06-4042-9763-440AC5A42E6E}" sibTransId="{9BCAF8D4-1625-4E6D-BCDD-12AEDD0C8151}"/>
    <dgm:cxn modelId="{B7D15EA0-76EE-4EE7-8839-4D9E57FCA2C9}" type="presOf" srcId="{7AA020FF-452A-4160-99D1-F57DE03C0F4E}" destId="{51FD29BC-B589-4CB7-91E5-672C8332BF3C}" srcOrd="0" destOrd="0" presId="urn:microsoft.com/office/officeart/2018/2/layout/IconVerticalSolidList"/>
    <dgm:cxn modelId="{F19D7BD1-5913-439C-8441-B754C140E779}" type="presOf" srcId="{050416AC-17EB-44D7-B503-9DDA18BFEC23}" destId="{F902DCD9-C007-40C2-98D1-31ADE625DEE8}" srcOrd="0" destOrd="0" presId="urn:microsoft.com/office/officeart/2018/2/layout/IconVerticalSolidList"/>
    <dgm:cxn modelId="{4C46CBA7-37E1-47E4-844C-91E12083843B}" type="presParOf" srcId="{F902DCD9-C007-40C2-98D1-31ADE625DEE8}" destId="{4349C9E6-0EE9-4297-A00C-B5FEAEBCFB51}" srcOrd="0" destOrd="0" presId="urn:microsoft.com/office/officeart/2018/2/layout/IconVerticalSolidList"/>
    <dgm:cxn modelId="{C13440A7-5FAF-4AD8-A6F4-DB2024E3BE34}" type="presParOf" srcId="{4349C9E6-0EE9-4297-A00C-B5FEAEBCFB51}" destId="{F2482C7F-5CCF-43DC-88B2-CEA469B6C097}" srcOrd="0" destOrd="0" presId="urn:microsoft.com/office/officeart/2018/2/layout/IconVerticalSolidList"/>
    <dgm:cxn modelId="{86920574-45CD-4977-A1BF-58475CDA9983}" type="presParOf" srcId="{4349C9E6-0EE9-4297-A00C-B5FEAEBCFB51}" destId="{D60ADBED-9E2E-4840-ACB9-4F3D8577893F}" srcOrd="1" destOrd="0" presId="urn:microsoft.com/office/officeart/2018/2/layout/IconVerticalSolidList"/>
    <dgm:cxn modelId="{7B15B3F5-EA11-4822-8957-313ACCB741C8}" type="presParOf" srcId="{4349C9E6-0EE9-4297-A00C-B5FEAEBCFB51}" destId="{04286975-F4F0-4342-BB8E-995CD0798112}" srcOrd="2" destOrd="0" presId="urn:microsoft.com/office/officeart/2018/2/layout/IconVerticalSolidList"/>
    <dgm:cxn modelId="{D6DF69DD-43C7-4743-A9BC-412C7F89C069}" type="presParOf" srcId="{4349C9E6-0EE9-4297-A00C-B5FEAEBCFB51}" destId="{51FD29BC-B589-4CB7-91E5-672C8332BF3C}" srcOrd="3" destOrd="0" presId="urn:microsoft.com/office/officeart/2018/2/layout/IconVerticalSolidList"/>
    <dgm:cxn modelId="{7A8F0EF9-3D98-4C5D-BDD7-9723DC1916A4}" type="presParOf" srcId="{F902DCD9-C007-40C2-98D1-31ADE625DEE8}" destId="{069E2E7D-8026-40DF-8E91-190A668AF49E}" srcOrd="1" destOrd="0" presId="urn:microsoft.com/office/officeart/2018/2/layout/IconVerticalSolidList"/>
    <dgm:cxn modelId="{ACFA5F18-09A1-49B3-B3E1-88C29B635281}" type="presParOf" srcId="{F902DCD9-C007-40C2-98D1-31ADE625DEE8}" destId="{4EAB411E-7202-45EB-BEF3-DB64F9CA17F3}" srcOrd="2" destOrd="0" presId="urn:microsoft.com/office/officeart/2018/2/layout/IconVerticalSolidList"/>
    <dgm:cxn modelId="{D4D1047F-F003-472D-9E06-7BF6ADE0EFD8}" type="presParOf" srcId="{4EAB411E-7202-45EB-BEF3-DB64F9CA17F3}" destId="{CA385045-35C6-489F-9856-F4E3377AF996}" srcOrd="0" destOrd="0" presId="urn:microsoft.com/office/officeart/2018/2/layout/IconVerticalSolidList"/>
    <dgm:cxn modelId="{9F528AA7-7A31-437C-AA04-76F11DD90E53}" type="presParOf" srcId="{4EAB411E-7202-45EB-BEF3-DB64F9CA17F3}" destId="{D73C30C1-2BDF-4B89-8FDB-C94BF590BA99}" srcOrd="1" destOrd="0" presId="urn:microsoft.com/office/officeart/2018/2/layout/IconVerticalSolidList"/>
    <dgm:cxn modelId="{F6DF9646-14A8-493A-8575-A95BB4877059}" type="presParOf" srcId="{4EAB411E-7202-45EB-BEF3-DB64F9CA17F3}" destId="{C8036A78-8D5F-4F85-9452-AD7669164660}" srcOrd="2" destOrd="0" presId="urn:microsoft.com/office/officeart/2018/2/layout/IconVerticalSolidList"/>
    <dgm:cxn modelId="{A357316E-52CA-44D4-BA20-ED04A48AD228}" type="presParOf" srcId="{4EAB411E-7202-45EB-BEF3-DB64F9CA17F3}" destId="{AF34E0A5-06EB-4A8B-9E06-1B3D8B29443B}" srcOrd="3" destOrd="0" presId="urn:microsoft.com/office/officeart/2018/2/layout/IconVerticalSolidList"/>
    <dgm:cxn modelId="{DD814C6E-22EE-410C-A599-212EAA421ABB}" type="presParOf" srcId="{F902DCD9-C007-40C2-98D1-31ADE625DEE8}" destId="{6BA07F08-862C-45BB-9795-340A7DE8A8B0}" srcOrd="3" destOrd="0" presId="urn:microsoft.com/office/officeart/2018/2/layout/IconVerticalSolidList"/>
    <dgm:cxn modelId="{82A92174-8A28-4B7D-A53F-0469F0C88346}" type="presParOf" srcId="{F902DCD9-C007-40C2-98D1-31ADE625DEE8}" destId="{6EB12705-73CF-4A3A-97BB-EF40CD2D13D0}" srcOrd="4" destOrd="0" presId="urn:microsoft.com/office/officeart/2018/2/layout/IconVerticalSolidList"/>
    <dgm:cxn modelId="{AA74AD25-0125-44EB-9C8C-11A21B34E774}" type="presParOf" srcId="{6EB12705-73CF-4A3A-97BB-EF40CD2D13D0}" destId="{BED0B770-CC35-4F4F-9156-8651A4A5C471}" srcOrd="0" destOrd="0" presId="urn:microsoft.com/office/officeart/2018/2/layout/IconVerticalSolidList"/>
    <dgm:cxn modelId="{EBBCD280-6E53-4D11-8550-6DC7B1A20483}" type="presParOf" srcId="{6EB12705-73CF-4A3A-97BB-EF40CD2D13D0}" destId="{E327557A-8F5E-48C2-A3A4-F0F12481A262}" srcOrd="1" destOrd="0" presId="urn:microsoft.com/office/officeart/2018/2/layout/IconVerticalSolidList"/>
    <dgm:cxn modelId="{0405761F-6F86-4B64-8B45-42AC90A1489E}" type="presParOf" srcId="{6EB12705-73CF-4A3A-97BB-EF40CD2D13D0}" destId="{D6317142-64C4-46EA-8B85-178998C5D02F}" srcOrd="2" destOrd="0" presId="urn:microsoft.com/office/officeart/2018/2/layout/IconVerticalSolidList"/>
    <dgm:cxn modelId="{AAC34330-BF5C-4D9A-8C8F-302D570B804D}" type="presParOf" srcId="{6EB12705-73CF-4A3A-97BB-EF40CD2D13D0}" destId="{8F4845A3-0264-4E98-BE17-171F1C9C5329}" srcOrd="3" destOrd="0" presId="urn:microsoft.com/office/officeart/2018/2/layout/IconVerticalSolidList"/>
    <dgm:cxn modelId="{B146BBB0-8766-4F62-85A7-F652DC18F7B9}" type="presParOf" srcId="{6EB12705-73CF-4A3A-97BB-EF40CD2D13D0}" destId="{4C95F776-AEF4-40C5-8424-176B7389844D}" srcOrd="4" destOrd="0" presId="urn:microsoft.com/office/officeart/2018/2/layout/IconVerticalSolidList"/>
    <dgm:cxn modelId="{6BFA5E0C-2A81-4879-932D-A240AA87C276}" type="presParOf" srcId="{F902DCD9-C007-40C2-98D1-31ADE625DEE8}" destId="{38930428-4CF4-4AEB-AF38-CD74E908A5AC}" srcOrd="5" destOrd="0" presId="urn:microsoft.com/office/officeart/2018/2/layout/IconVerticalSolidList"/>
    <dgm:cxn modelId="{BCD7C944-FC72-4A93-B1F6-090AE51E54F2}" type="presParOf" srcId="{F902DCD9-C007-40C2-98D1-31ADE625DEE8}" destId="{DD971903-ECE2-45E7-81DA-E3E20802B5F3}" srcOrd="6" destOrd="0" presId="urn:microsoft.com/office/officeart/2018/2/layout/IconVerticalSolidList"/>
    <dgm:cxn modelId="{039A36A0-CC7B-4850-87AA-BC038F11353D}" type="presParOf" srcId="{DD971903-ECE2-45E7-81DA-E3E20802B5F3}" destId="{11E66DFB-375A-40D3-992C-E09A953428E9}" srcOrd="0" destOrd="0" presId="urn:microsoft.com/office/officeart/2018/2/layout/IconVerticalSolidList"/>
    <dgm:cxn modelId="{474EE5AE-D1D7-4DF7-9B50-FF09A13490D6}" type="presParOf" srcId="{DD971903-ECE2-45E7-81DA-E3E20802B5F3}" destId="{AB54B6B2-20EA-4AF4-923B-96C72A83B319}" srcOrd="1" destOrd="0" presId="urn:microsoft.com/office/officeart/2018/2/layout/IconVerticalSolidList"/>
    <dgm:cxn modelId="{8BF31933-4A53-4D9E-B4B9-BEC4A5CFB812}" type="presParOf" srcId="{DD971903-ECE2-45E7-81DA-E3E20802B5F3}" destId="{5365E725-772D-49BF-A8B4-0671E01C6CDF}" srcOrd="2" destOrd="0" presId="urn:microsoft.com/office/officeart/2018/2/layout/IconVerticalSolidList"/>
    <dgm:cxn modelId="{EC4611D1-249D-4D92-939D-8C2FFD916252}" type="presParOf" srcId="{DD971903-ECE2-45E7-81DA-E3E20802B5F3}" destId="{83476C1C-DBD8-47AD-9ACE-0A1FF185940A}" srcOrd="3" destOrd="0" presId="urn:microsoft.com/office/officeart/2018/2/layout/IconVerticalSolidList"/>
    <dgm:cxn modelId="{D6059E05-49F5-4007-9F2F-3C7C8FF026B4}" type="presParOf" srcId="{F902DCD9-C007-40C2-98D1-31ADE625DEE8}" destId="{11D132BB-31A1-49BB-AB7E-6E149CE6D122}" srcOrd="7" destOrd="0" presId="urn:microsoft.com/office/officeart/2018/2/layout/IconVerticalSolidList"/>
    <dgm:cxn modelId="{7B0BFD0F-B697-41A0-A194-0EC4A192D794}" type="presParOf" srcId="{F902DCD9-C007-40C2-98D1-31ADE625DEE8}" destId="{BFCAE063-3EAB-4986-800C-2305EC4E85C8}" srcOrd="8" destOrd="0" presId="urn:microsoft.com/office/officeart/2018/2/layout/IconVerticalSolidList"/>
    <dgm:cxn modelId="{E4E43DF2-87ED-4E27-B56B-D17FE5F20B18}" type="presParOf" srcId="{BFCAE063-3EAB-4986-800C-2305EC4E85C8}" destId="{AB11949C-3010-4464-9670-A4F1018489CD}" srcOrd="0" destOrd="0" presId="urn:microsoft.com/office/officeart/2018/2/layout/IconVerticalSolidList"/>
    <dgm:cxn modelId="{5C1644D0-3E29-4DA7-84AF-54C037E10A23}" type="presParOf" srcId="{BFCAE063-3EAB-4986-800C-2305EC4E85C8}" destId="{F920E046-B5FC-4849-BFF6-94A122D2046B}" srcOrd="1" destOrd="0" presId="urn:microsoft.com/office/officeart/2018/2/layout/IconVerticalSolidList"/>
    <dgm:cxn modelId="{0A66DC06-F7DD-4D39-9295-F0AA24CE0034}" type="presParOf" srcId="{BFCAE063-3EAB-4986-800C-2305EC4E85C8}" destId="{505A50BD-A80B-42FD-ABCB-E9C917F87CB9}" srcOrd="2" destOrd="0" presId="urn:microsoft.com/office/officeart/2018/2/layout/IconVerticalSolidList"/>
    <dgm:cxn modelId="{477D57F9-C74E-4763-99F3-4F9EB4A32D9B}" type="presParOf" srcId="{BFCAE063-3EAB-4986-800C-2305EC4E85C8}" destId="{59F706C9-319A-425E-8B4D-F414DC7E0C52}"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BDED6A3-B153-487C-BD7C-FB16FC94D907}" type="doc">
      <dgm:prSet loTypeId="urn:microsoft.com/office/officeart/2008/layout/LinedList" loCatId="list" qsTypeId="urn:microsoft.com/office/officeart/2005/8/quickstyle/simple1#3" qsCatId="simple" csTypeId="urn:microsoft.com/office/officeart/2005/8/colors/accent1_2#1" csCatId="accent1"/>
      <dgm:spPr/>
      <dgm:t>
        <a:bodyPr/>
        <a:lstStyle/>
        <a:p>
          <a:endParaRPr lang="en-US"/>
        </a:p>
      </dgm:t>
    </dgm:pt>
    <dgm:pt modelId="{8DC1EC45-67F3-45B7-972C-8C9C3CD4C829}">
      <dgm:prSet/>
      <dgm:spPr/>
      <dgm:t>
        <a:bodyPr/>
        <a:lstStyle/>
        <a:p>
          <a:r>
            <a:rPr lang="en-US" b="1"/>
            <a:t>1</a:t>
          </a:r>
          <a:r>
            <a:rPr lang="en-US"/>
            <a:t>. </a:t>
          </a:r>
          <a:r>
            <a:rPr lang="en-US" b="1"/>
            <a:t>How many counties are in the U.S.?</a:t>
          </a:r>
          <a:endParaRPr lang="en-US"/>
        </a:p>
      </dgm:t>
    </dgm:pt>
    <dgm:pt modelId="{4B641686-1C8A-4C8C-AB2B-C18A70C7C718}" type="parTrans" cxnId="{5E66E33F-F246-41C7-BD87-7B7852491BA3}">
      <dgm:prSet/>
      <dgm:spPr/>
      <dgm:t>
        <a:bodyPr/>
        <a:lstStyle/>
        <a:p>
          <a:endParaRPr lang="en-US"/>
        </a:p>
      </dgm:t>
    </dgm:pt>
    <dgm:pt modelId="{9ED59501-BB34-41FF-8F87-EB10B0E8F778}" type="sibTrans" cxnId="{5E66E33F-F246-41C7-BD87-7B7852491BA3}">
      <dgm:prSet/>
      <dgm:spPr/>
      <dgm:t>
        <a:bodyPr/>
        <a:lstStyle/>
        <a:p>
          <a:endParaRPr lang="en-US"/>
        </a:p>
      </dgm:t>
    </dgm:pt>
    <dgm:pt modelId="{D9BA512F-B132-418F-AD19-AE3B58AA4B7D}">
      <dgm:prSet/>
      <dgm:spPr/>
      <dgm:t>
        <a:bodyPr/>
        <a:lstStyle/>
        <a:p>
          <a:r>
            <a:rPr lang="en-US" b="1"/>
            <a:t>2. What state has NO counties?</a:t>
          </a:r>
          <a:endParaRPr lang="en-US"/>
        </a:p>
      </dgm:t>
    </dgm:pt>
    <dgm:pt modelId="{4D5FE846-21A1-4482-B99E-E74C2E53D6D5}" type="parTrans" cxnId="{8DD9EFE6-8CB8-49FC-8E2D-A9637813948F}">
      <dgm:prSet/>
      <dgm:spPr/>
      <dgm:t>
        <a:bodyPr/>
        <a:lstStyle/>
        <a:p>
          <a:endParaRPr lang="en-US"/>
        </a:p>
      </dgm:t>
    </dgm:pt>
    <dgm:pt modelId="{E3E7B0B6-ECE7-4E47-9990-8D606B40E97C}" type="sibTrans" cxnId="{8DD9EFE6-8CB8-49FC-8E2D-A9637813948F}">
      <dgm:prSet/>
      <dgm:spPr/>
      <dgm:t>
        <a:bodyPr/>
        <a:lstStyle/>
        <a:p>
          <a:endParaRPr lang="en-US"/>
        </a:p>
      </dgm:t>
    </dgm:pt>
    <dgm:pt modelId="{05BEFE12-D427-4902-86F5-EAD90DA2FFD5}">
      <dgm:prSet/>
      <dgm:spPr/>
      <dgm:t>
        <a:bodyPr/>
        <a:lstStyle/>
        <a:p>
          <a:r>
            <a:rPr lang="en-US" b="1"/>
            <a:t>3. True/False: Cities get all their power from the federal government.</a:t>
          </a:r>
          <a:endParaRPr lang="en-US"/>
        </a:p>
      </dgm:t>
    </dgm:pt>
    <dgm:pt modelId="{5DF74D26-FB1A-4288-BC4A-AD025168F663}" type="parTrans" cxnId="{18ACFA4A-44DC-4948-BE8B-0620FD75D0AF}">
      <dgm:prSet/>
      <dgm:spPr/>
      <dgm:t>
        <a:bodyPr/>
        <a:lstStyle/>
        <a:p>
          <a:endParaRPr lang="en-US"/>
        </a:p>
      </dgm:t>
    </dgm:pt>
    <dgm:pt modelId="{D321D970-6E19-4D6A-85A6-5FDCE27EBDCF}" type="sibTrans" cxnId="{18ACFA4A-44DC-4948-BE8B-0620FD75D0AF}">
      <dgm:prSet/>
      <dgm:spPr/>
      <dgm:t>
        <a:bodyPr/>
        <a:lstStyle/>
        <a:p>
          <a:endParaRPr lang="en-US"/>
        </a:p>
      </dgm:t>
    </dgm:pt>
    <dgm:pt modelId="{A7298CC1-6DA6-4C4F-AB7B-7FB9AC82ACE1}">
      <dgm:prSet/>
      <dgm:spPr/>
      <dgm:t>
        <a:bodyPr/>
        <a:lstStyle/>
        <a:p>
          <a:r>
            <a:rPr lang="en-US" b="1"/>
            <a:t>4. What’s one quirky local service?</a:t>
          </a:r>
          <a:endParaRPr lang="en-US"/>
        </a:p>
      </dgm:t>
    </dgm:pt>
    <dgm:pt modelId="{46590A6F-DB79-4130-8DD2-A2758AC8F8CE}" type="parTrans" cxnId="{8F4CA929-9FF5-4909-903A-09513B93FD82}">
      <dgm:prSet/>
      <dgm:spPr/>
      <dgm:t>
        <a:bodyPr/>
        <a:lstStyle/>
        <a:p>
          <a:endParaRPr lang="en-US"/>
        </a:p>
      </dgm:t>
    </dgm:pt>
    <dgm:pt modelId="{B6A039FA-A5A1-42AF-8694-2362F901A933}" type="sibTrans" cxnId="{8F4CA929-9FF5-4909-903A-09513B93FD82}">
      <dgm:prSet/>
      <dgm:spPr/>
      <dgm:t>
        <a:bodyPr/>
        <a:lstStyle/>
        <a:p>
          <a:endParaRPr lang="en-US"/>
        </a:p>
      </dgm:t>
    </dgm:pt>
    <dgm:pt modelId="{3837B40F-37CD-48D9-9D8E-80B0E4D2F6DF}" type="pres">
      <dgm:prSet presAssocID="{0BDED6A3-B153-487C-BD7C-FB16FC94D907}" presName="vert0" presStyleCnt="0">
        <dgm:presLayoutVars>
          <dgm:dir/>
          <dgm:animOne val="branch"/>
          <dgm:animLvl val="lvl"/>
        </dgm:presLayoutVars>
      </dgm:prSet>
      <dgm:spPr/>
    </dgm:pt>
    <dgm:pt modelId="{2141F172-BE44-48F3-91F4-673BEF78190C}" type="pres">
      <dgm:prSet presAssocID="{8DC1EC45-67F3-45B7-972C-8C9C3CD4C829}" presName="thickLine" presStyleLbl="alignNode1" presStyleIdx="0" presStyleCnt="4"/>
      <dgm:spPr/>
    </dgm:pt>
    <dgm:pt modelId="{3E21DF16-8FE5-4706-A654-B1EABB4ACD09}" type="pres">
      <dgm:prSet presAssocID="{8DC1EC45-67F3-45B7-972C-8C9C3CD4C829}" presName="horz1" presStyleCnt="0"/>
      <dgm:spPr/>
    </dgm:pt>
    <dgm:pt modelId="{CD562439-D7F4-4494-B149-74E9C80914C6}" type="pres">
      <dgm:prSet presAssocID="{8DC1EC45-67F3-45B7-972C-8C9C3CD4C829}" presName="tx1" presStyleLbl="revTx" presStyleIdx="0" presStyleCnt="4"/>
      <dgm:spPr/>
    </dgm:pt>
    <dgm:pt modelId="{AE9AAA8D-913E-46FF-B36C-8134BC62E243}" type="pres">
      <dgm:prSet presAssocID="{8DC1EC45-67F3-45B7-972C-8C9C3CD4C829}" presName="vert1" presStyleCnt="0"/>
      <dgm:spPr/>
    </dgm:pt>
    <dgm:pt modelId="{C039894F-1058-4253-9351-C83A5952458C}" type="pres">
      <dgm:prSet presAssocID="{D9BA512F-B132-418F-AD19-AE3B58AA4B7D}" presName="thickLine" presStyleLbl="alignNode1" presStyleIdx="1" presStyleCnt="4"/>
      <dgm:spPr/>
    </dgm:pt>
    <dgm:pt modelId="{3F177A22-EE30-40FC-AA0D-7FA58994AFE0}" type="pres">
      <dgm:prSet presAssocID="{D9BA512F-B132-418F-AD19-AE3B58AA4B7D}" presName="horz1" presStyleCnt="0"/>
      <dgm:spPr/>
    </dgm:pt>
    <dgm:pt modelId="{0F1F61D9-79DB-4F84-B02A-D59C9AFFA461}" type="pres">
      <dgm:prSet presAssocID="{D9BA512F-B132-418F-AD19-AE3B58AA4B7D}" presName="tx1" presStyleLbl="revTx" presStyleIdx="1" presStyleCnt="4"/>
      <dgm:spPr/>
    </dgm:pt>
    <dgm:pt modelId="{C26A4511-F52E-41EA-B461-ADD20C206D13}" type="pres">
      <dgm:prSet presAssocID="{D9BA512F-B132-418F-AD19-AE3B58AA4B7D}" presName="vert1" presStyleCnt="0"/>
      <dgm:spPr/>
    </dgm:pt>
    <dgm:pt modelId="{CF17782B-DA1B-4C4E-9501-F666599FA7FF}" type="pres">
      <dgm:prSet presAssocID="{05BEFE12-D427-4902-86F5-EAD90DA2FFD5}" presName="thickLine" presStyleLbl="alignNode1" presStyleIdx="2" presStyleCnt="4"/>
      <dgm:spPr/>
    </dgm:pt>
    <dgm:pt modelId="{99B7E93C-7ABB-47B0-B37E-A836385010AA}" type="pres">
      <dgm:prSet presAssocID="{05BEFE12-D427-4902-86F5-EAD90DA2FFD5}" presName="horz1" presStyleCnt="0"/>
      <dgm:spPr/>
    </dgm:pt>
    <dgm:pt modelId="{F90A8C90-D505-4692-8C8C-5537D4942D4D}" type="pres">
      <dgm:prSet presAssocID="{05BEFE12-D427-4902-86F5-EAD90DA2FFD5}" presName="tx1" presStyleLbl="revTx" presStyleIdx="2" presStyleCnt="4"/>
      <dgm:spPr/>
    </dgm:pt>
    <dgm:pt modelId="{4C28B3C2-6159-40CB-B58E-573F42863CDD}" type="pres">
      <dgm:prSet presAssocID="{05BEFE12-D427-4902-86F5-EAD90DA2FFD5}" presName="vert1" presStyleCnt="0"/>
      <dgm:spPr/>
    </dgm:pt>
    <dgm:pt modelId="{998E0A5A-07F6-48AF-8F5B-99B08ACF5527}" type="pres">
      <dgm:prSet presAssocID="{A7298CC1-6DA6-4C4F-AB7B-7FB9AC82ACE1}" presName="thickLine" presStyleLbl="alignNode1" presStyleIdx="3" presStyleCnt="4"/>
      <dgm:spPr/>
    </dgm:pt>
    <dgm:pt modelId="{495470A0-B476-45C1-81B3-7C8083C791AB}" type="pres">
      <dgm:prSet presAssocID="{A7298CC1-6DA6-4C4F-AB7B-7FB9AC82ACE1}" presName="horz1" presStyleCnt="0"/>
      <dgm:spPr/>
    </dgm:pt>
    <dgm:pt modelId="{2416300C-A9EA-4090-831C-0ACEF8CF6284}" type="pres">
      <dgm:prSet presAssocID="{A7298CC1-6DA6-4C4F-AB7B-7FB9AC82ACE1}" presName="tx1" presStyleLbl="revTx" presStyleIdx="3" presStyleCnt="4"/>
      <dgm:spPr/>
    </dgm:pt>
    <dgm:pt modelId="{371B846B-4016-4317-9422-746F39F60C4B}" type="pres">
      <dgm:prSet presAssocID="{A7298CC1-6DA6-4C4F-AB7B-7FB9AC82ACE1}" presName="vert1" presStyleCnt="0"/>
      <dgm:spPr/>
    </dgm:pt>
  </dgm:ptLst>
  <dgm:cxnLst>
    <dgm:cxn modelId="{13401628-D11E-43C7-80D7-4BC0DB280858}" type="presOf" srcId="{0BDED6A3-B153-487C-BD7C-FB16FC94D907}" destId="{3837B40F-37CD-48D9-9D8E-80B0E4D2F6DF}" srcOrd="0" destOrd="0" presId="urn:microsoft.com/office/officeart/2008/layout/LinedList"/>
    <dgm:cxn modelId="{8F4CA929-9FF5-4909-903A-09513B93FD82}" srcId="{0BDED6A3-B153-487C-BD7C-FB16FC94D907}" destId="{A7298CC1-6DA6-4C4F-AB7B-7FB9AC82ACE1}" srcOrd="3" destOrd="0" parTransId="{46590A6F-DB79-4130-8DD2-A2758AC8F8CE}" sibTransId="{B6A039FA-A5A1-42AF-8694-2362F901A933}"/>
    <dgm:cxn modelId="{5E66E33F-F246-41C7-BD87-7B7852491BA3}" srcId="{0BDED6A3-B153-487C-BD7C-FB16FC94D907}" destId="{8DC1EC45-67F3-45B7-972C-8C9C3CD4C829}" srcOrd="0" destOrd="0" parTransId="{4B641686-1C8A-4C8C-AB2B-C18A70C7C718}" sibTransId="{9ED59501-BB34-41FF-8F87-EB10B0E8F778}"/>
    <dgm:cxn modelId="{F30CE043-5A31-4F12-9199-BE44DD2199CB}" type="presOf" srcId="{8DC1EC45-67F3-45B7-972C-8C9C3CD4C829}" destId="{CD562439-D7F4-4494-B149-74E9C80914C6}" srcOrd="0" destOrd="0" presId="urn:microsoft.com/office/officeart/2008/layout/LinedList"/>
    <dgm:cxn modelId="{F8251865-144C-4D24-A11B-8855ECC82EF4}" type="presOf" srcId="{A7298CC1-6DA6-4C4F-AB7B-7FB9AC82ACE1}" destId="{2416300C-A9EA-4090-831C-0ACEF8CF6284}" srcOrd="0" destOrd="0" presId="urn:microsoft.com/office/officeart/2008/layout/LinedList"/>
    <dgm:cxn modelId="{18ACFA4A-44DC-4948-BE8B-0620FD75D0AF}" srcId="{0BDED6A3-B153-487C-BD7C-FB16FC94D907}" destId="{05BEFE12-D427-4902-86F5-EAD90DA2FFD5}" srcOrd="2" destOrd="0" parTransId="{5DF74D26-FB1A-4288-BC4A-AD025168F663}" sibTransId="{D321D970-6E19-4D6A-85A6-5FDCE27EBDCF}"/>
    <dgm:cxn modelId="{AA28387C-3D14-4DDF-85BE-EA7AF906CAC7}" type="presOf" srcId="{05BEFE12-D427-4902-86F5-EAD90DA2FFD5}" destId="{F90A8C90-D505-4692-8C8C-5537D4942D4D}" srcOrd="0" destOrd="0" presId="urn:microsoft.com/office/officeart/2008/layout/LinedList"/>
    <dgm:cxn modelId="{0E6CC282-97C8-4C20-9AE4-76EE5E3DF3C8}" type="presOf" srcId="{D9BA512F-B132-418F-AD19-AE3B58AA4B7D}" destId="{0F1F61D9-79DB-4F84-B02A-D59C9AFFA461}" srcOrd="0" destOrd="0" presId="urn:microsoft.com/office/officeart/2008/layout/LinedList"/>
    <dgm:cxn modelId="{8DD9EFE6-8CB8-49FC-8E2D-A9637813948F}" srcId="{0BDED6A3-B153-487C-BD7C-FB16FC94D907}" destId="{D9BA512F-B132-418F-AD19-AE3B58AA4B7D}" srcOrd="1" destOrd="0" parTransId="{4D5FE846-21A1-4482-B99E-E74C2E53D6D5}" sibTransId="{E3E7B0B6-ECE7-4E47-9990-8D606B40E97C}"/>
    <dgm:cxn modelId="{D0B7F2EF-20AB-43D9-8927-BB3C7F208BFC}" type="presParOf" srcId="{3837B40F-37CD-48D9-9D8E-80B0E4D2F6DF}" destId="{2141F172-BE44-48F3-91F4-673BEF78190C}" srcOrd="0" destOrd="0" presId="urn:microsoft.com/office/officeart/2008/layout/LinedList"/>
    <dgm:cxn modelId="{9DE17C4D-B4E5-4775-9FCD-B7D44111FE62}" type="presParOf" srcId="{3837B40F-37CD-48D9-9D8E-80B0E4D2F6DF}" destId="{3E21DF16-8FE5-4706-A654-B1EABB4ACD09}" srcOrd="1" destOrd="0" presId="urn:microsoft.com/office/officeart/2008/layout/LinedList"/>
    <dgm:cxn modelId="{CB5E00EE-A947-432B-8977-B67BAF92DEED}" type="presParOf" srcId="{3E21DF16-8FE5-4706-A654-B1EABB4ACD09}" destId="{CD562439-D7F4-4494-B149-74E9C80914C6}" srcOrd="0" destOrd="0" presId="urn:microsoft.com/office/officeart/2008/layout/LinedList"/>
    <dgm:cxn modelId="{43A7958F-EE63-4BAF-9D42-2EEB0FC0FA41}" type="presParOf" srcId="{3E21DF16-8FE5-4706-A654-B1EABB4ACD09}" destId="{AE9AAA8D-913E-46FF-B36C-8134BC62E243}" srcOrd="1" destOrd="0" presId="urn:microsoft.com/office/officeart/2008/layout/LinedList"/>
    <dgm:cxn modelId="{788ED75B-36C4-4E1F-A1FC-EC66ACA48856}" type="presParOf" srcId="{3837B40F-37CD-48D9-9D8E-80B0E4D2F6DF}" destId="{C039894F-1058-4253-9351-C83A5952458C}" srcOrd="2" destOrd="0" presId="urn:microsoft.com/office/officeart/2008/layout/LinedList"/>
    <dgm:cxn modelId="{7A0C6BE2-DF56-4B84-BF47-CC291F51D300}" type="presParOf" srcId="{3837B40F-37CD-48D9-9D8E-80B0E4D2F6DF}" destId="{3F177A22-EE30-40FC-AA0D-7FA58994AFE0}" srcOrd="3" destOrd="0" presId="urn:microsoft.com/office/officeart/2008/layout/LinedList"/>
    <dgm:cxn modelId="{D6C7E435-1EBE-4EE4-8846-275B297A8DAC}" type="presParOf" srcId="{3F177A22-EE30-40FC-AA0D-7FA58994AFE0}" destId="{0F1F61D9-79DB-4F84-B02A-D59C9AFFA461}" srcOrd="0" destOrd="0" presId="urn:microsoft.com/office/officeart/2008/layout/LinedList"/>
    <dgm:cxn modelId="{71FE9491-2BC9-400B-AB7B-FCDE9524D060}" type="presParOf" srcId="{3F177A22-EE30-40FC-AA0D-7FA58994AFE0}" destId="{C26A4511-F52E-41EA-B461-ADD20C206D13}" srcOrd="1" destOrd="0" presId="urn:microsoft.com/office/officeart/2008/layout/LinedList"/>
    <dgm:cxn modelId="{ACDDB24A-6B0A-4DA2-8542-9DC6DDFF5652}" type="presParOf" srcId="{3837B40F-37CD-48D9-9D8E-80B0E4D2F6DF}" destId="{CF17782B-DA1B-4C4E-9501-F666599FA7FF}" srcOrd="4" destOrd="0" presId="urn:microsoft.com/office/officeart/2008/layout/LinedList"/>
    <dgm:cxn modelId="{A4F6E415-4BF6-4EBF-AFB3-FEC95B8ECFE2}" type="presParOf" srcId="{3837B40F-37CD-48D9-9D8E-80B0E4D2F6DF}" destId="{99B7E93C-7ABB-47B0-B37E-A836385010AA}" srcOrd="5" destOrd="0" presId="urn:microsoft.com/office/officeart/2008/layout/LinedList"/>
    <dgm:cxn modelId="{649D3309-CBAB-4A50-B4E8-37D9E4B47F0F}" type="presParOf" srcId="{99B7E93C-7ABB-47B0-B37E-A836385010AA}" destId="{F90A8C90-D505-4692-8C8C-5537D4942D4D}" srcOrd="0" destOrd="0" presId="urn:microsoft.com/office/officeart/2008/layout/LinedList"/>
    <dgm:cxn modelId="{2F306BA2-A982-433C-9BE8-482C66F6F3E9}" type="presParOf" srcId="{99B7E93C-7ABB-47B0-B37E-A836385010AA}" destId="{4C28B3C2-6159-40CB-B58E-573F42863CDD}" srcOrd="1" destOrd="0" presId="urn:microsoft.com/office/officeart/2008/layout/LinedList"/>
    <dgm:cxn modelId="{EF00C875-CBD5-4CA7-B9EE-FEA6F90EA47F}" type="presParOf" srcId="{3837B40F-37CD-48D9-9D8E-80B0E4D2F6DF}" destId="{998E0A5A-07F6-48AF-8F5B-99B08ACF5527}" srcOrd="6" destOrd="0" presId="urn:microsoft.com/office/officeart/2008/layout/LinedList"/>
    <dgm:cxn modelId="{8E0CB4A5-ADF0-494B-A50F-E81A9C758650}" type="presParOf" srcId="{3837B40F-37CD-48D9-9D8E-80B0E4D2F6DF}" destId="{495470A0-B476-45C1-81B3-7C8083C791AB}" srcOrd="7" destOrd="0" presId="urn:microsoft.com/office/officeart/2008/layout/LinedList"/>
    <dgm:cxn modelId="{FA822ED5-A4FB-4B94-90FC-9B8C218704B0}" type="presParOf" srcId="{495470A0-B476-45C1-81B3-7C8083C791AB}" destId="{2416300C-A9EA-4090-831C-0ACEF8CF6284}" srcOrd="0" destOrd="0" presId="urn:microsoft.com/office/officeart/2008/layout/LinedList"/>
    <dgm:cxn modelId="{60D5EE06-8C89-4A0B-B4E4-4F181A2DD8DD}" type="presParOf" srcId="{495470A0-B476-45C1-81B3-7C8083C791AB}" destId="{371B846B-4016-4317-9422-746F39F60C4B}"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083CD08-DC9A-4648-8C46-517DDFE43183}" type="doc">
      <dgm:prSet loTypeId="urn:microsoft.com/office/officeart/2005/8/layout/vProcess5" loCatId="process" qsTypeId="urn:microsoft.com/office/officeart/2005/8/quickstyle/simple2#1" qsCatId="simple" csTypeId="urn:microsoft.com/office/officeart/2005/8/colors/accent2_2#3" csCatId="accent2" phldr="1"/>
      <dgm:spPr/>
      <dgm:t>
        <a:bodyPr/>
        <a:lstStyle/>
        <a:p>
          <a:endParaRPr lang="en-US"/>
        </a:p>
      </dgm:t>
    </dgm:pt>
    <dgm:pt modelId="{F3A91CB2-BA5C-4A7C-8C6F-0760006A1AC1}">
      <dgm:prSet custT="1"/>
      <dgm:spPr/>
      <dgm:t>
        <a:bodyPr/>
        <a:lstStyle/>
        <a:p>
          <a:r>
            <a:rPr lang="en-US" sz="3200" b="0" dirty="0"/>
            <a:t>BASICS OF MONEY MANAGEMENT: EXPENSES – </a:t>
          </a:r>
        </a:p>
        <a:p>
          <a:r>
            <a:rPr lang="en-US" sz="3200" b="0" dirty="0"/>
            <a:t>NEEDS VS. WANTS</a:t>
          </a:r>
        </a:p>
      </dgm:t>
    </dgm:pt>
    <dgm:pt modelId="{51FD001F-82D2-45CE-B89A-3229ACAC5340}" type="parTrans" cxnId="{B699BA61-9563-4CB3-826A-DC267E4504BD}">
      <dgm:prSet/>
      <dgm:spPr/>
      <dgm:t>
        <a:bodyPr/>
        <a:lstStyle/>
        <a:p>
          <a:endParaRPr lang="en-US"/>
        </a:p>
      </dgm:t>
    </dgm:pt>
    <dgm:pt modelId="{9178B991-68AE-438F-982E-94B6BD92F11F}" type="sibTrans" cxnId="{B699BA61-9563-4CB3-826A-DC267E4504BD}">
      <dgm:prSet/>
      <dgm:spPr/>
      <dgm:t>
        <a:bodyPr/>
        <a:lstStyle/>
        <a:p>
          <a:endParaRPr lang="en-US"/>
        </a:p>
      </dgm:t>
    </dgm:pt>
    <dgm:pt modelId="{BF6F93E1-21E2-4E82-BFEF-BC10CA18711A}">
      <dgm:prSet/>
      <dgm:spPr/>
      <dgm:t>
        <a:bodyPr/>
        <a:lstStyle/>
        <a:p>
          <a:r>
            <a:rPr lang="en-US" dirty="0"/>
            <a:t>Needs:  Essentials like school supplies, transportation, or basic food</a:t>
          </a:r>
        </a:p>
      </dgm:t>
    </dgm:pt>
    <dgm:pt modelId="{01BC14E4-4ABF-46F7-A6EF-53CEB3299C58}" type="parTrans" cxnId="{C458FB2B-B0B4-467A-B8EB-F8C0CD7A49DC}">
      <dgm:prSet/>
      <dgm:spPr/>
      <dgm:t>
        <a:bodyPr/>
        <a:lstStyle/>
        <a:p>
          <a:endParaRPr lang="en-US"/>
        </a:p>
      </dgm:t>
    </dgm:pt>
    <dgm:pt modelId="{53B33F20-D754-4CD4-87AD-B4BAAB8CAD0C}" type="sibTrans" cxnId="{C458FB2B-B0B4-467A-B8EB-F8C0CD7A49DC}">
      <dgm:prSet/>
      <dgm:spPr/>
      <dgm:t>
        <a:bodyPr/>
        <a:lstStyle/>
        <a:p>
          <a:endParaRPr lang="en-US"/>
        </a:p>
      </dgm:t>
    </dgm:pt>
    <dgm:pt modelId="{2D7C40A3-D693-48C0-9A48-EE304DA08176}">
      <dgm:prSet/>
      <dgm:spPr/>
      <dgm:t>
        <a:bodyPr/>
        <a:lstStyle/>
        <a:p>
          <a:r>
            <a:rPr lang="en-US"/>
            <a:t>Wants:  Fun stuff like streaming subscriptions, clothes, or eating out</a:t>
          </a:r>
        </a:p>
      </dgm:t>
    </dgm:pt>
    <dgm:pt modelId="{B59A5ED9-5A3D-4F17-B9B6-9D36F6C2508F}" type="parTrans" cxnId="{F8EC21B3-2B48-4F1B-A24E-97FEE2FC62BB}">
      <dgm:prSet/>
      <dgm:spPr/>
      <dgm:t>
        <a:bodyPr/>
        <a:lstStyle/>
        <a:p>
          <a:endParaRPr lang="en-US"/>
        </a:p>
      </dgm:t>
    </dgm:pt>
    <dgm:pt modelId="{529F9B43-0F6E-4B58-9857-5E0945718F16}" type="sibTrans" cxnId="{F8EC21B3-2B48-4F1B-A24E-97FEE2FC62BB}">
      <dgm:prSet/>
      <dgm:spPr/>
      <dgm:t>
        <a:bodyPr/>
        <a:lstStyle/>
        <a:p>
          <a:endParaRPr lang="en-US"/>
        </a:p>
      </dgm:t>
    </dgm:pt>
    <dgm:pt modelId="{307A2E89-21D0-4B49-BDA6-B9968B92DB20}">
      <dgm:prSet/>
      <dgm:spPr/>
      <dgm:t>
        <a:bodyPr/>
        <a:lstStyle/>
        <a:p>
          <a:r>
            <a:rPr lang="en-US"/>
            <a:t>Prioritizing needs over wants is key to staying balanced</a:t>
          </a:r>
        </a:p>
      </dgm:t>
    </dgm:pt>
    <dgm:pt modelId="{8BFA8A82-12A4-4A75-985B-030081817E4A}" type="parTrans" cxnId="{DFED1789-8439-4197-903C-3F521B2677AD}">
      <dgm:prSet/>
      <dgm:spPr/>
      <dgm:t>
        <a:bodyPr/>
        <a:lstStyle/>
        <a:p>
          <a:endParaRPr lang="en-US"/>
        </a:p>
      </dgm:t>
    </dgm:pt>
    <dgm:pt modelId="{D7F324A1-B2E9-4669-91D6-40B4CDBF725A}" type="sibTrans" cxnId="{DFED1789-8439-4197-903C-3F521B2677AD}">
      <dgm:prSet/>
      <dgm:spPr/>
      <dgm:t>
        <a:bodyPr/>
        <a:lstStyle/>
        <a:p>
          <a:endParaRPr lang="en-US"/>
        </a:p>
      </dgm:t>
    </dgm:pt>
    <dgm:pt modelId="{73D90E0E-D7A3-44B5-9D50-BA86F503648E}" type="pres">
      <dgm:prSet presAssocID="{F083CD08-DC9A-4648-8C46-517DDFE43183}" presName="outerComposite" presStyleCnt="0">
        <dgm:presLayoutVars>
          <dgm:chMax val="5"/>
          <dgm:dir/>
          <dgm:resizeHandles val="exact"/>
        </dgm:presLayoutVars>
      </dgm:prSet>
      <dgm:spPr/>
    </dgm:pt>
    <dgm:pt modelId="{F49EF186-0826-4DC8-B915-B09CA5397D5F}" type="pres">
      <dgm:prSet presAssocID="{F083CD08-DC9A-4648-8C46-517DDFE43183}" presName="dummyMaxCanvas" presStyleCnt="0">
        <dgm:presLayoutVars/>
      </dgm:prSet>
      <dgm:spPr/>
    </dgm:pt>
    <dgm:pt modelId="{EBB28AF3-948D-46A6-B3F4-7820AB85191B}" type="pres">
      <dgm:prSet presAssocID="{F083CD08-DC9A-4648-8C46-517DDFE43183}" presName="FourNodes_1" presStyleLbl="node1" presStyleIdx="0" presStyleCnt="4" custLinFactY="-33338" custLinFactNeighborX="-2458" custLinFactNeighborY="-100000">
        <dgm:presLayoutVars>
          <dgm:bulletEnabled val="1"/>
        </dgm:presLayoutVars>
      </dgm:prSet>
      <dgm:spPr/>
    </dgm:pt>
    <dgm:pt modelId="{E376E2D5-67D2-44CE-877E-29C38E53452E}" type="pres">
      <dgm:prSet presAssocID="{F083CD08-DC9A-4648-8C46-517DDFE43183}" presName="FourNodes_2" presStyleLbl="node1" presStyleIdx="1" presStyleCnt="4">
        <dgm:presLayoutVars>
          <dgm:bulletEnabled val="1"/>
        </dgm:presLayoutVars>
      </dgm:prSet>
      <dgm:spPr/>
    </dgm:pt>
    <dgm:pt modelId="{913A6FF5-2C95-42D7-94B4-987AD7209F50}" type="pres">
      <dgm:prSet presAssocID="{F083CD08-DC9A-4648-8C46-517DDFE43183}" presName="FourNodes_3" presStyleLbl="node1" presStyleIdx="2" presStyleCnt="4">
        <dgm:presLayoutVars>
          <dgm:bulletEnabled val="1"/>
        </dgm:presLayoutVars>
      </dgm:prSet>
      <dgm:spPr/>
    </dgm:pt>
    <dgm:pt modelId="{3FD3707D-256D-41C0-AADB-2C7023389F84}" type="pres">
      <dgm:prSet presAssocID="{F083CD08-DC9A-4648-8C46-517DDFE43183}" presName="FourNodes_4" presStyleLbl="node1" presStyleIdx="3" presStyleCnt="4">
        <dgm:presLayoutVars>
          <dgm:bulletEnabled val="1"/>
        </dgm:presLayoutVars>
      </dgm:prSet>
      <dgm:spPr/>
    </dgm:pt>
    <dgm:pt modelId="{22E7FBAF-05D1-4CC0-A398-353FBFE63840}" type="pres">
      <dgm:prSet presAssocID="{F083CD08-DC9A-4648-8C46-517DDFE43183}" presName="FourConn_1-2" presStyleLbl="fgAccFollowNode1" presStyleIdx="0" presStyleCnt="3">
        <dgm:presLayoutVars>
          <dgm:bulletEnabled val="1"/>
        </dgm:presLayoutVars>
      </dgm:prSet>
      <dgm:spPr/>
    </dgm:pt>
    <dgm:pt modelId="{6E41EFF1-256C-4B12-8A4F-523FA5CB02D8}" type="pres">
      <dgm:prSet presAssocID="{F083CD08-DC9A-4648-8C46-517DDFE43183}" presName="FourConn_2-3" presStyleLbl="fgAccFollowNode1" presStyleIdx="1" presStyleCnt="3">
        <dgm:presLayoutVars>
          <dgm:bulletEnabled val="1"/>
        </dgm:presLayoutVars>
      </dgm:prSet>
      <dgm:spPr/>
    </dgm:pt>
    <dgm:pt modelId="{FD3A78B0-D215-4BCA-95EE-842E4EFFF5E8}" type="pres">
      <dgm:prSet presAssocID="{F083CD08-DC9A-4648-8C46-517DDFE43183}" presName="FourConn_3-4" presStyleLbl="fgAccFollowNode1" presStyleIdx="2" presStyleCnt="3">
        <dgm:presLayoutVars>
          <dgm:bulletEnabled val="1"/>
        </dgm:presLayoutVars>
      </dgm:prSet>
      <dgm:spPr/>
    </dgm:pt>
    <dgm:pt modelId="{B2BACAF7-5781-44AA-A3AC-DC3C0156E4C1}" type="pres">
      <dgm:prSet presAssocID="{F083CD08-DC9A-4648-8C46-517DDFE43183}" presName="FourNodes_1_text" presStyleLbl="node1" presStyleIdx="3" presStyleCnt="4">
        <dgm:presLayoutVars>
          <dgm:bulletEnabled val="1"/>
        </dgm:presLayoutVars>
      </dgm:prSet>
      <dgm:spPr/>
    </dgm:pt>
    <dgm:pt modelId="{6F3B43F9-B98A-4FC2-A0A1-BD312102F47B}" type="pres">
      <dgm:prSet presAssocID="{F083CD08-DC9A-4648-8C46-517DDFE43183}" presName="FourNodes_2_text" presStyleLbl="node1" presStyleIdx="3" presStyleCnt="4">
        <dgm:presLayoutVars>
          <dgm:bulletEnabled val="1"/>
        </dgm:presLayoutVars>
      </dgm:prSet>
      <dgm:spPr/>
    </dgm:pt>
    <dgm:pt modelId="{5AEC81BF-FA21-4AA7-BF5D-B18B6B15A5A7}" type="pres">
      <dgm:prSet presAssocID="{F083CD08-DC9A-4648-8C46-517DDFE43183}" presName="FourNodes_3_text" presStyleLbl="node1" presStyleIdx="3" presStyleCnt="4">
        <dgm:presLayoutVars>
          <dgm:bulletEnabled val="1"/>
        </dgm:presLayoutVars>
      </dgm:prSet>
      <dgm:spPr/>
    </dgm:pt>
    <dgm:pt modelId="{3C44E869-C490-4EB7-8015-6D87163684FE}" type="pres">
      <dgm:prSet presAssocID="{F083CD08-DC9A-4648-8C46-517DDFE43183}" presName="FourNodes_4_text" presStyleLbl="node1" presStyleIdx="3" presStyleCnt="4">
        <dgm:presLayoutVars>
          <dgm:bulletEnabled val="1"/>
        </dgm:presLayoutVars>
      </dgm:prSet>
      <dgm:spPr/>
    </dgm:pt>
  </dgm:ptLst>
  <dgm:cxnLst>
    <dgm:cxn modelId="{B367EE01-835B-45DC-AC11-3CFD9AAB5612}" type="presOf" srcId="{F3A91CB2-BA5C-4A7C-8C6F-0760006A1AC1}" destId="{B2BACAF7-5781-44AA-A3AC-DC3C0156E4C1}" srcOrd="1" destOrd="0" presId="urn:microsoft.com/office/officeart/2005/8/layout/vProcess5"/>
    <dgm:cxn modelId="{839A0704-C864-48F9-B62F-4ACDC4AFC41C}" type="presOf" srcId="{F3A91CB2-BA5C-4A7C-8C6F-0760006A1AC1}" destId="{EBB28AF3-948D-46A6-B3F4-7820AB85191B}" srcOrd="0" destOrd="0" presId="urn:microsoft.com/office/officeart/2005/8/layout/vProcess5"/>
    <dgm:cxn modelId="{CFEC131A-7439-4D23-9F16-8FDB295E96EC}" type="presOf" srcId="{F083CD08-DC9A-4648-8C46-517DDFE43183}" destId="{73D90E0E-D7A3-44B5-9D50-BA86F503648E}" srcOrd="0" destOrd="0" presId="urn:microsoft.com/office/officeart/2005/8/layout/vProcess5"/>
    <dgm:cxn modelId="{C458FB2B-B0B4-467A-B8EB-F8C0CD7A49DC}" srcId="{F083CD08-DC9A-4648-8C46-517DDFE43183}" destId="{BF6F93E1-21E2-4E82-BFEF-BC10CA18711A}" srcOrd="1" destOrd="0" parTransId="{01BC14E4-4ABF-46F7-A6EF-53CEB3299C58}" sibTransId="{53B33F20-D754-4CD4-87AD-B4BAAB8CAD0C}"/>
    <dgm:cxn modelId="{7329143F-F89A-4143-B2B0-008550CA7B74}" type="presOf" srcId="{307A2E89-21D0-4B49-BDA6-B9968B92DB20}" destId="{3FD3707D-256D-41C0-AADB-2C7023389F84}" srcOrd="0" destOrd="0" presId="urn:microsoft.com/office/officeart/2005/8/layout/vProcess5"/>
    <dgm:cxn modelId="{2DC8A45C-1D93-4410-BB0A-D8179FF0895D}" type="presOf" srcId="{529F9B43-0F6E-4B58-9857-5E0945718F16}" destId="{FD3A78B0-D215-4BCA-95EE-842E4EFFF5E8}" srcOrd="0" destOrd="0" presId="urn:microsoft.com/office/officeart/2005/8/layout/vProcess5"/>
    <dgm:cxn modelId="{87CB7F41-53C9-429A-AE27-6CB67A370771}" type="presOf" srcId="{BF6F93E1-21E2-4E82-BFEF-BC10CA18711A}" destId="{E376E2D5-67D2-44CE-877E-29C38E53452E}" srcOrd="0" destOrd="0" presId="urn:microsoft.com/office/officeart/2005/8/layout/vProcess5"/>
    <dgm:cxn modelId="{B699BA61-9563-4CB3-826A-DC267E4504BD}" srcId="{F083CD08-DC9A-4648-8C46-517DDFE43183}" destId="{F3A91CB2-BA5C-4A7C-8C6F-0760006A1AC1}" srcOrd="0" destOrd="0" parTransId="{51FD001F-82D2-45CE-B89A-3229ACAC5340}" sibTransId="{9178B991-68AE-438F-982E-94B6BD92F11F}"/>
    <dgm:cxn modelId="{99BF1967-46DC-4B93-8E74-C0468CC81871}" type="presOf" srcId="{9178B991-68AE-438F-982E-94B6BD92F11F}" destId="{22E7FBAF-05D1-4CC0-A398-353FBFE63840}" srcOrd="0" destOrd="0" presId="urn:microsoft.com/office/officeart/2005/8/layout/vProcess5"/>
    <dgm:cxn modelId="{E2D2FC48-824E-43FA-AE15-5E154A44B0DA}" type="presOf" srcId="{BF6F93E1-21E2-4E82-BFEF-BC10CA18711A}" destId="{6F3B43F9-B98A-4FC2-A0A1-BD312102F47B}" srcOrd="1" destOrd="0" presId="urn:microsoft.com/office/officeart/2005/8/layout/vProcess5"/>
    <dgm:cxn modelId="{9315B677-BF47-4962-8162-898F792C02C2}" type="presOf" srcId="{2D7C40A3-D693-48C0-9A48-EE304DA08176}" destId="{5AEC81BF-FA21-4AA7-BF5D-B18B6B15A5A7}" srcOrd="1" destOrd="0" presId="urn:microsoft.com/office/officeart/2005/8/layout/vProcess5"/>
    <dgm:cxn modelId="{FAD30280-99F9-46A4-B93A-E98A3042598B}" type="presOf" srcId="{307A2E89-21D0-4B49-BDA6-B9968B92DB20}" destId="{3C44E869-C490-4EB7-8015-6D87163684FE}" srcOrd="1" destOrd="0" presId="urn:microsoft.com/office/officeart/2005/8/layout/vProcess5"/>
    <dgm:cxn modelId="{DFED1789-8439-4197-903C-3F521B2677AD}" srcId="{F083CD08-DC9A-4648-8C46-517DDFE43183}" destId="{307A2E89-21D0-4B49-BDA6-B9968B92DB20}" srcOrd="3" destOrd="0" parTransId="{8BFA8A82-12A4-4A75-985B-030081817E4A}" sibTransId="{D7F324A1-B2E9-4669-91D6-40B4CDBF725A}"/>
    <dgm:cxn modelId="{107685B2-16FD-455C-8E0E-861610FB6C78}" type="presOf" srcId="{2D7C40A3-D693-48C0-9A48-EE304DA08176}" destId="{913A6FF5-2C95-42D7-94B4-987AD7209F50}" srcOrd="0" destOrd="0" presId="urn:microsoft.com/office/officeart/2005/8/layout/vProcess5"/>
    <dgm:cxn modelId="{F8EC21B3-2B48-4F1B-A24E-97FEE2FC62BB}" srcId="{F083CD08-DC9A-4648-8C46-517DDFE43183}" destId="{2D7C40A3-D693-48C0-9A48-EE304DA08176}" srcOrd="2" destOrd="0" parTransId="{B59A5ED9-5A3D-4F17-B9B6-9D36F6C2508F}" sibTransId="{529F9B43-0F6E-4B58-9857-5E0945718F16}"/>
    <dgm:cxn modelId="{6A89B4C4-D18A-4845-B287-B23D86AF91E6}" type="presOf" srcId="{53B33F20-D754-4CD4-87AD-B4BAAB8CAD0C}" destId="{6E41EFF1-256C-4B12-8A4F-523FA5CB02D8}" srcOrd="0" destOrd="0" presId="urn:microsoft.com/office/officeart/2005/8/layout/vProcess5"/>
    <dgm:cxn modelId="{5B20FBDD-CDE0-40C0-8FA9-C5A5D7D286BF}" type="presParOf" srcId="{73D90E0E-D7A3-44B5-9D50-BA86F503648E}" destId="{F49EF186-0826-4DC8-B915-B09CA5397D5F}" srcOrd="0" destOrd="0" presId="urn:microsoft.com/office/officeart/2005/8/layout/vProcess5"/>
    <dgm:cxn modelId="{AC23C93F-1411-4684-948B-4289851321A6}" type="presParOf" srcId="{73D90E0E-D7A3-44B5-9D50-BA86F503648E}" destId="{EBB28AF3-948D-46A6-B3F4-7820AB85191B}" srcOrd="1" destOrd="0" presId="urn:microsoft.com/office/officeart/2005/8/layout/vProcess5"/>
    <dgm:cxn modelId="{1981943C-AA8D-4CED-A897-51B41007C5EA}" type="presParOf" srcId="{73D90E0E-D7A3-44B5-9D50-BA86F503648E}" destId="{E376E2D5-67D2-44CE-877E-29C38E53452E}" srcOrd="2" destOrd="0" presId="urn:microsoft.com/office/officeart/2005/8/layout/vProcess5"/>
    <dgm:cxn modelId="{C62FE18C-3597-4160-BA36-E9741E98044C}" type="presParOf" srcId="{73D90E0E-D7A3-44B5-9D50-BA86F503648E}" destId="{913A6FF5-2C95-42D7-94B4-987AD7209F50}" srcOrd="3" destOrd="0" presId="urn:microsoft.com/office/officeart/2005/8/layout/vProcess5"/>
    <dgm:cxn modelId="{7826429F-C3B8-4394-BB47-5D717752790F}" type="presParOf" srcId="{73D90E0E-D7A3-44B5-9D50-BA86F503648E}" destId="{3FD3707D-256D-41C0-AADB-2C7023389F84}" srcOrd="4" destOrd="0" presId="urn:microsoft.com/office/officeart/2005/8/layout/vProcess5"/>
    <dgm:cxn modelId="{F76D5E33-1890-4645-8BBE-2E0AC1D28F4B}" type="presParOf" srcId="{73D90E0E-D7A3-44B5-9D50-BA86F503648E}" destId="{22E7FBAF-05D1-4CC0-A398-353FBFE63840}" srcOrd="5" destOrd="0" presId="urn:microsoft.com/office/officeart/2005/8/layout/vProcess5"/>
    <dgm:cxn modelId="{8FC6ADD2-C2F6-4529-84D2-147525A789AE}" type="presParOf" srcId="{73D90E0E-D7A3-44B5-9D50-BA86F503648E}" destId="{6E41EFF1-256C-4B12-8A4F-523FA5CB02D8}" srcOrd="6" destOrd="0" presId="urn:microsoft.com/office/officeart/2005/8/layout/vProcess5"/>
    <dgm:cxn modelId="{02EEF35C-64E4-4600-8253-F31F188B7C3D}" type="presParOf" srcId="{73D90E0E-D7A3-44B5-9D50-BA86F503648E}" destId="{FD3A78B0-D215-4BCA-95EE-842E4EFFF5E8}" srcOrd="7" destOrd="0" presId="urn:microsoft.com/office/officeart/2005/8/layout/vProcess5"/>
    <dgm:cxn modelId="{A264C184-FEC3-45C8-B566-3FD038FC9F86}" type="presParOf" srcId="{73D90E0E-D7A3-44B5-9D50-BA86F503648E}" destId="{B2BACAF7-5781-44AA-A3AC-DC3C0156E4C1}" srcOrd="8" destOrd="0" presId="urn:microsoft.com/office/officeart/2005/8/layout/vProcess5"/>
    <dgm:cxn modelId="{DF919C76-8094-4FA3-8B43-C5A07E3C3A91}" type="presParOf" srcId="{73D90E0E-D7A3-44B5-9D50-BA86F503648E}" destId="{6F3B43F9-B98A-4FC2-A0A1-BD312102F47B}" srcOrd="9" destOrd="0" presId="urn:microsoft.com/office/officeart/2005/8/layout/vProcess5"/>
    <dgm:cxn modelId="{56472CBB-B912-47F1-8295-7BDA9BBCBE43}" type="presParOf" srcId="{73D90E0E-D7A3-44B5-9D50-BA86F503648E}" destId="{5AEC81BF-FA21-4AA7-BF5D-B18B6B15A5A7}" srcOrd="10" destOrd="0" presId="urn:microsoft.com/office/officeart/2005/8/layout/vProcess5"/>
    <dgm:cxn modelId="{E6064C9E-5916-4309-B8DB-9867490110E1}" type="presParOf" srcId="{73D90E0E-D7A3-44B5-9D50-BA86F503648E}" destId="{3C44E869-C490-4EB7-8015-6D87163684FE}" srcOrd="11"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61B73D87-EF4D-4EB6-8452-29B63B71B4EB}" type="doc">
      <dgm:prSet loTypeId="urn:microsoft.com/office/officeart/2005/8/layout/vProcess5" loCatId="process" qsTypeId="urn:microsoft.com/office/officeart/2005/8/quickstyle/simple2#2" qsCatId="simple" csTypeId="urn:microsoft.com/office/officeart/2005/8/colors/accent2_2#4" csCatId="accent2"/>
      <dgm:spPr/>
      <dgm:t>
        <a:bodyPr/>
        <a:lstStyle/>
        <a:p>
          <a:endParaRPr lang="en-US"/>
        </a:p>
      </dgm:t>
    </dgm:pt>
    <dgm:pt modelId="{0D1C6EA5-311B-4B14-B2FC-C97BDFCDD349}">
      <dgm:prSet custT="1"/>
      <dgm:spPr/>
      <dgm:t>
        <a:bodyPr/>
        <a:lstStyle/>
        <a:p>
          <a:r>
            <a:rPr lang="en-US" sz="4600" dirty="0"/>
            <a:t>WHAT IS BUDGETING?</a:t>
          </a:r>
        </a:p>
      </dgm:t>
    </dgm:pt>
    <dgm:pt modelId="{2DD7438B-2D04-4704-B2E9-B6CFE556E5E7}" type="parTrans" cxnId="{7186A472-6EA4-46AD-9860-9DFF8CECE635}">
      <dgm:prSet/>
      <dgm:spPr/>
      <dgm:t>
        <a:bodyPr/>
        <a:lstStyle/>
        <a:p>
          <a:endParaRPr lang="en-US"/>
        </a:p>
      </dgm:t>
    </dgm:pt>
    <dgm:pt modelId="{EA1535A3-229F-4B80-9267-11D4371127E7}" type="sibTrans" cxnId="{7186A472-6EA4-46AD-9860-9DFF8CECE635}">
      <dgm:prSet/>
      <dgm:spPr/>
      <dgm:t>
        <a:bodyPr/>
        <a:lstStyle/>
        <a:p>
          <a:endParaRPr lang="en-US"/>
        </a:p>
      </dgm:t>
    </dgm:pt>
    <dgm:pt modelId="{2FE07646-9FBB-4843-A448-CC26ABAD3DC7}">
      <dgm:prSet custT="1"/>
      <dgm:spPr/>
      <dgm:t>
        <a:bodyPr/>
        <a:lstStyle/>
        <a:p>
          <a:r>
            <a:rPr lang="en-US" sz="3000" dirty="0"/>
            <a:t>Budgeting is a plan that matches your income to expenses, savings, and goals.  It’s like a roadmap for your money – helping you live within your means and avoid surprise.</a:t>
          </a:r>
        </a:p>
      </dgm:t>
    </dgm:pt>
    <dgm:pt modelId="{6C90F0FB-9AFD-4433-9B74-16D8A4E92581}" type="parTrans" cxnId="{0016AC9E-E36F-4441-BC6E-88B32DCEB99C}">
      <dgm:prSet/>
      <dgm:spPr/>
      <dgm:t>
        <a:bodyPr/>
        <a:lstStyle/>
        <a:p>
          <a:endParaRPr lang="en-US"/>
        </a:p>
      </dgm:t>
    </dgm:pt>
    <dgm:pt modelId="{439F97A5-D2B1-4DD1-8483-FAAD4323696F}" type="sibTrans" cxnId="{0016AC9E-E36F-4441-BC6E-88B32DCEB99C}">
      <dgm:prSet/>
      <dgm:spPr/>
      <dgm:t>
        <a:bodyPr/>
        <a:lstStyle/>
        <a:p>
          <a:endParaRPr lang="en-US"/>
        </a:p>
      </dgm:t>
    </dgm:pt>
    <dgm:pt modelId="{21482BE2-0C58-4B07-8E72-3B86E0751ECE}">
      <dgm:prSet custT="1"/>
      <dgm:spPr/>
      <dgm:t>
        <a:bodyPr/>
        <a:lstStyle/>
        <a:p>
          <a:r>
            <a:rPr lang="en-US" sz="3600" dirty="0"/>
            <a:t>Why budget? It prevents overspending and builds good habits early.</a:t>
          </a:r>
        </a:p>
      </dgm:t>
    </dgm:pt>
    <dgm:pt modelId="{E67BA58D-FA39-47DC-A0A0-115DAD6B2FCC}" type="parTrans" cxnId="{AF96BE77-5D01-4569-A01A-833FAD3E2B9C}">
      <dgm:prSet/>
      <dgm:spPr/>
      <dgm:t>
        <a:bodyPr/>
        <a:lstStyle/>
        <a:p>
          <a:endParaRPr lang="en-US"/>
        </a:p>
      </dgm:t>
    </dgm:pt>
    <dgm:pt modelId="{E53B3761-823B-4468-A410-2A69BE8A0CCA}" type="sibTrans" cxnId="{AF96BE77-5D01-4569-A01A-833FAD3E2B9C}">
      <dgm:prSet/>
      <dgm:spPr/>
      <dgm:t>
        <a:bodyPr/>
        <a:lstStyle/>
        <a:p>
          <a:endParaRPr lang="en-US"/>
        </a:p>
      </dgm:t>
    </dgm:pt>
    <dgm:pt modelId="{41DEF216-1C4C-48AC-8B80-B0A3D0AB1C3E}" type="pres">
      <dgm:prSet presAssocID="{61B73D87-EF4D-4EB6-8452-29B63B71B4EB}" presName="outerComposite" presStyleCnt="0">
        <dgm:presLayoutVars>
          <dgm:chMax val="5"/>
          <dgm:dir/>
          <dgm:resizeHandles val="exact"/>
        </dgm:presLayoutVars>
      </dgm:prSet>
      <dgm:spPr/>
    </dgm:pt>
    <dgm:pt modelId="{E1FB6746-943D-4ED6-A2F2-D385A62FA7AF}" type="pres">
      <dgm:prSet presAssocID="{61B73D87-EF4D-4EB6-8452-29B63B71B4EB}" presName="dummyMaxCanvas" presStyleCnt="0">
        <dgm:presLayoutVars/>
      </dgm:prSet>
      <dgm:spPr/>
    </dgm:pt>
    <dgm:pt modelId="{F9E6BD0F-53A1-4579-94A8-42262270B73A}" type="pres">
      <dgm:prSet presAssocID="{61B73D87-EF4D-4EB6-8452-29B63B71B4EB}" presName="ThreeNodes_1" presStyleLbl="node1" presStyleIdx="0" presStyleCnt="3" custLinFactNeighborX="2225" custLinFactNeighborY="-22308">
        <dgm:presLayoutVars>
          <dgm:bulletEnabled val="1"/>
        </dgm:presLayoutVars>
      </dgm:prSet>
      <dgm:spPr/>
    </dgm:pt>
    <dgm:pt modelId="{E5662386-002B-4FAC-A49A-38B3261950F1}" type="pres">
      <dgm:prSet presAssocID="{61B73D87-EF4D-4EB6-8452-29B63B71B4EB}" presName="ThreeNodes_2" presStyleLbl="node1" presStyleIdx="1" presStyleCnt="3">
        <dgm:presLayoutVars>
          <dgm:bulletEnabled val="1"/>
        </dgm:presLayoutVars>
      </dgm:prSet>
      <dgm:spPr/>
    </dgm:pt>
    <dgm:pt modelId="{94B8C337-58CA-4337-92AD-1A015D2FE5EA}" type="pres">
      <dgm:prSet presAssocID="{61B73D87-EF4D-4EB6-8452-29B63B71B4EB}" presName="ThreeNodes_3" presStyleLbl="node1" presStyleIdx="2" presStyleCnt="3">
        <dgm:presLayoutVars>
          <dgm:bulletEnabled val="1"/>
        </dgm:presLayoutVars>
      </dgm:prSet>
      <dgm:spPr/>
    </dgm:pt>
    <dgm:pt modelId="{4829E2DF-DF61-4048-B6BC-794158FBEFE9}" type="pres">
      <dgm:prSet presAssocID="{61B73D87-EF4D-4EB6-8452-29B63B71B4EB}" presName="ThreeConn_1-2" presStyleLbl="fgAccFollowNode1" presStyleIdx="0" presStyleCnt="2">
        <dgm:presLayoutVars>
          <dgm:bulletEnabled val="1"/>
        </dgm:presLayoutVars>
      </dgm:prSet>
      <dgm:spPr/>
    </dgm:pt>
    <dgm:pt modelId="{CEE75B28-A6A4-4F29-8C9B-331514339575}" type="pres">
      <dgm:prSet presAssocID="{61B73D87-EF4D-4EB6-8452-29B63B71B4EB}" presName="ThreeConn_2-3" presStyleLbl="fgAccFollowNode1" presStyleIdx="1" presStyleCnt="2">
        <dgm:presLayoutVars>
          <dgm:bulletEnabled val="1"/>
        </dgm:presLayoutVars>
      </dgm:prSet>
      <dgm:spPr/>
    </dgm:pt>
    <dgm:pt modelId="{EF1D1875-034A-4B0B-A6B3-E4407F75DDC8}" type="pres">
      <dgm:prSet presAssocID="{61B73D87-EF4D-4EB6-8452-29B63B71B4EB}" presName="ThreeNodes_1_text" presStyleLbl="node1" presStyleIdx="2" presStyleCnt="3">
        <dgm:presLayoutVars>
          <dgm:bulletEnabled val="1"/>
        </dgm:presLayoutVars>
      </dgm:prSet>
      <dgm:spPr/>
    </dgm:pt>
    <dgm:pt modelId="{257F2C67-F18E-45D0-A3BC-3938AE0509AD}" type="pres">
      <dgm:prSet presAssocID="{61B73D87-EF4D-4EB6-8452-29B63B71B4EB}" presName="ThreeNodes_2_text" presStyleLbl="node1" presStyleIdx="2" presStyleCnt="3">
        <dgm:presLayoutVars>
          <dgm:bulletEnabled val="1"/>
        </dgm:presLayoutVars>
      </dgm:prSet>
      <dgm:spPr/>
    </dgm:pt>
    <dgm:pt modelId="{35DB9942-CE02-4986-B416-9ABB050CD54F}" type="pres">
      <dgm:prSet presAssocID="{61B73D87-EF4D-4EB6-8452-29B63B71B4EB}" presName="ThreeNodes_3_text" presStyleLbl="node1" presStyleIdx="2" presStyleCnt="3">
        <dgm:presLayoutVars>
          <dgm:bulletEnabled val="1"/>
        </dgm:presLayoutVars>
      </dgm:prSet>
      <dgm:spPr/>
    </dgm:pt>
  </dgm:ptLst>
  <dgm:cxnLst>
    <dgm:cxn modelId="{B4B91F03-721C-4787-B37F-A9966E11454A}" type="presOf" srcId="{2FE07646-9FBB-4843-A448-CC26ABAD3DC7}" destId="{257F2C67-F18E-45D0-A3BC-3938AE0509AD}" srcOrd="1" destOrd="0" presId="urn:microsoft.com/office/officeart/2005/8/layout/vProcess5"/>
    <dgm:cxn modelId="{E66E571A-6864-48BE-AA1E-10152B91D8A8}" type="presOf" srcId="{21482BE2-0C58-4B07-8E72-3B86E0751ECE}" destId="{94B8C337-58CA-4337-92AD-1A015D2FE5EA}" srcOrd="0" destOrd="0" presId="urn:microsoft.com/office/officeart/2005/8/layout/vProcess5"/>
    <dgm:cxn modelId="{96B7EC28-7DB9-4058-8EA1-4DE3EDFEE033}" type="presOf" srcId="{61B73D87-EF4D-4EB6-8452-29B63B71B4EB}" destId="{41DEF216-1C4C-48AC-8B80-B0A3D0AB1C3E}" srcOrd="0" destOrd="0" presId="urn:microsoft.com/office/officeart/2005/8/layout/vProcess5"/>
    <dgm:cxn modelId="{7186A472-6EA4-46AD-9860-9DFF8CECE635}" srcId="{61B73D87-EF4D-4EB6-8452-29B63B71B4EB}" destId="{0D1C6EA5-311B-4B14-B2FC-C97BDFCDD349}" srcOrd="0" destOrd="0" parTransId="{2DD7438B-2D04-4704-B2E9-B6CFE556E5E7}" sibTransId="{EA1535A3-229F-4B80-9267-11D4371127E7}"/>
    <dgm:cxn modelId="{1243A053-964D-46B5-B822-2D1D017D553B}" type="presOf" srcId="{0D1C6EA5-311B-4B14-B2FC-C97BDFCDD349}" destId="{EF1D1875-034A-4B0B-A6B3-E4407F75DDC8}" srcOrd="1" destOrd="0" presId="urn:microsoft.com/office/officeart/2005/8/layout/vProcess5"/>
    <dgm:cxn modelId="{AF96BE77-5D01-4569-A01A-833FAD3E2B9C}" srcId="{61B73D87-EF4D-4EB6-8452-29B63B71B4EB}" destId="{21482BE2-0C58-4B07-8E72-3B86E0751ECE}" srcOrd="2" destOrd="0" parTransId="{E67BA58D-FA39-47DC-A0A0-115DAD6B2FCC}" sibTransId="{E53B3761-823B-4468-A410-2A69BE8A0CCA}"/>
    <dgm:cxn modelId="{BE5F4E97-AACC-40C8-9468-D55DAF0303E6}" type="presOf" srcId="{439F97A5-D2B1-4DD1-8483-FAAD4323696F}" destId="{CEE75B28-A6A4-4F29-8C9B-331514339575}" srcOrd="0" destOrd="0" presId="urn:microsoft.com/office/officeart/2005/8/layout/vProcess5"/>
    <dgm:cxn modelId="{08F9369D-DFED-4380-9BE3-8B6EA1A88D50}" type="presOf" srcId="{0D1C6EA5-311B-4B14-B2FC-C97BDFCDD349}" destId="{F9E6BD0F-53A1-4579-94A8-42262270B73A}" srcOrd="0" destOrd="0" presId="urn:microsoft.com/office/officeart/2005/8/layout/vProcess5"/>
    <dgm:cxn modelId="{0016AC9E-E36F-4441-BC6E-88B32DCEB99C}" srcId="{61B73D87-EF4D-4EB6-8452-29B63B71B4EB}" destId="{2FE07646-9FBB-4843-A448-CC26ABAD3DC7}" srcOrd="1" destOrd="0" parTransId="{6C90F0FB-9AFD-4433-9B74-16D8A4E92581}" sibTransId="{439F97A5-D2B1-4DD1-8483-FAAD4323696F}"/>
    <dgm:cxn modelId="{BF4D91B2-7669-461F-BE9A-BEDCED209CBC}" type="presOf" srcId="{2FE07646-9FBB-4843-A448-CC26ABAD3DC7}" destId="{E5662386-002B-4FAC-A49A-38B3261950F1}" srcOrd="0" destOrd="0" presId="urn:microsoft.com/office/officeart/2005/8/layout/vProcess5"/>
    <dgm:cxn modelId="{0D5B4FF1-4640-4729-9CA2-2B2333A647BE}" type="presOf" srcId="{21482BE2-0C58-4B07-8E72-3B86E0751ECE}" destId="{35DB9942-CE02-4986-B416-9ABB050CD54F}" srcOrd="1" destOrd="0" presId="urn:microsoft.com/office/officeart/2005/8/layout/vProcess5"/>
    <dgm:cxn modelId="{861DE0F1-461C-4190-8723-786742F99827}" type="presOf" srcId="{EA1535A3-229F-4B80-9267-11D4371127E7}" destId="{4829E2DF-DF61-4048-B6BC-794158FBEFE9}" srcOrd="0" destOrd="0" presId="urn:microsoft.com/office/officeart/2005/8/layout/vProcess5"/>
    <dgm:cxn modelId="{458E2672-5B06-43AC-831B-A8F1D571B15C}" type="presParOf" srcId="{41DEF216-1C4C-48AC-8B80-B0A3D0AB1C3E}" destId="{E1FB6746-943D-4ED6-A2F2-D385A62FA7AF}" srcOrd="0" destOrd="0" presId="urn:microsoft.com/office/officeart/2005/8/layout/vProcess5"/>
    <dgm:cxn modelId="{5D5DB961-4438-41B1-BAB1-B99480FCBC4F}" type="presParOf" srcId="{41DEF216-1C4C-48AC-8B80-B0A3D0AB1C3E}" destId="{F9E6BD0F-53A1-4579-94A8-42262270B73A}" srcOrd="1" destOrd="0" presId="urn:microsoft.com/office/officeart/2005/8/layout/vProcess5"/>
    <dgm:cxn modelId="{0E70D04F-AAAD-4BCB-83BF-8E8E711D5A08}" type="presParOf" srcId="{41DEF216-1C4C-48AC-8B80-B0A3D0AB1C3E}" destId="{E5662386-002B-4FAC-A49A-38B3261950F1}" srcOrd="2" destOrd="0" presId="urn:microsoft.com/office/officeart/2005/8/layout/vProcess5"/>
    <dgm:cxn modelId="{F6525597-1866-4F20-B7A3-430C66CD5B11}" type="presParOf" srcId="{41DEF216-1C4C-48AC-8B80-B0A3D0AB1C3E}" destId="{94B8C337-58CA-4337-92AD-1A015D2FE5EA}" srcOrd="3" destOrd="0" presId="urn:microsoft.com/office/officeart/2005/8/layout/vProcess5"/>
    <dgm:cxn modelId="{39D66E42-9E35-496D-B2EC-9526A042DAAA}" type="presParOf" srcId="{41DEF216-1C4C-48AC-8B80-B0A3D0AB1C3E}" destId="{4829E2DF-DF61-4048-B6BC-794158FBEFE9}" srcOrd="4" destOrd="0" presId="urn:microsoft.com/office/officeart/2005/8/layout/vProcess5"/>
    <dgm:cxn modelId="{6F4A9199-E861-4A44-BEDE-0ED199657FE8}" type="presParOf" srcId="{41DEF216-1C4C-48AC-8B80-B0A3D0AB1C3E}" destId="{CEE75B28-A6A4-4F29-8C9B-331514339575}" srcOrd="5" destOrd="0" presId="urn:microsoft.com/office/officeart/2005/8/layout/vProcess5"/>
    <dgm:cxn modelId="{4A4C5F65-895F-42D5-9822-4B0D656E8DAE}" type="presParOf" srcId="{41DEF216-1C4C-48AC-8B80-B0A3D0AB1C3E}" destId="{EF1D1875-034A-4B0B-A6B3-E4407F75DDC8}" srcOrd="6" destOrd="0" presId="urn:microsoft.com/office/officeart/2005/8/layout/vProcess5"/>
    <dgm:cxn modelId="{1E33C8EF-3ABA-463B-A933-CB2C25578322}" type="presParOf" srcId="{41DEF216-1C4C-48AC-8B80-B0A3D0AB1C3E}" destId="{257F2C67-F18E-45D0-A3BC-3938AE0509AD}" srcOrd="7" destOrd="0" presId="urn:microsoft.com/office/officeart/2005/8/layout/vProcess5"/>
    <dgm:cxn modelId="{6CD8CCCE-BD37-4FFD-A986-B535E336F9B6}" type="presParOf" srcId="{41DEF216-1C4C-48AC-8B80-B0A3D0AB1C3E}" destId="{35DB9942-CE02-4986-B416-9ABB050CD54F}" srcOrd="8"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DC1B8972-BE59-4051-A6A7-D4C7E0C6F06A}" type="doc">
      <dgm:prSet loTypeId="urn:microsoft.com/office/officeart/2008/layout/LinedList" loCatId="list" qsTypeId="urn:microsoft.com/office/officeart/2005/8/quickstyle/simple2#3" qsCatId="simple" csTypeId="urn:microsoft.com/office/officeart/2005/8/colors/accent1_2#2" csCatId="accent1" phldr="1"/>
      <dgm:spPr/>
      <dgm:t>
        <a:bodyPr/>
        <a:lstStyle/>
        <a:p>
          <a:endParaRPr lang="en-US"/>
        </a:p>
      </dgm:t>
    </dgm:pt>
    <dgm:pt modelId="{B6B68BD2-6F81-4598-AF0A-7695595B0255}">
      <dgm:prSet/>
      <dgm:spPr/>
      <dgm:t>
        <a:bodyPr/>
        <a:lstStyle/>
        <a:p>
          <a:r>
            <a:rPr lang="en-US" b="1" dirty="0"/>
            <a:t>TRACKING AND ADJUSTING YOUR BUDGET</a:t>
          </a:r>
        </a:p>
      </dgm:t>
    </dgm:pt>
    <dgm:pt modelId="{6788D22C-3015-4AA6-846A-B9DF90EF7081}" type="parTrans" cxnId="{BDF767AB-6BF3-4835-AE06-FB2213C66BFE}">
      <dgm:prSet/>
      <dgm:spPr/>
      <dgm:t>
        <a:bodyPr/>
        <a:lstStyle/>
        <a:p>
          <a:endParaRPr lang="en-US"/>
        </a:p>
      </dgm:t>
    </dgm:pt>
    <dgm:pt modelId="{2DE3F389-A897-48F8-BB03-D39AD23120A7}" type="sibTrans" cxnId="{BDF767AB-6BF3-4835-AE06-FB2213C66BFE}">
      <dgm:prSet/>
      <dgm:spPr/>
      <dgm:t>
        <a:bodyPr/>
        <a:lstStyle/>
        <a:p>
          <a:endParaRPr lang="en-US"/>
        </a:p>
      </dgm:t>
    </dgm:pt>
    <dgm:pt modelId="{84FA2C3C-5F5E-4981-A4C7-1892ACD83C70}">
      <dgm:prSet/>
      <dgm:spPr/>
      <dgm:t>
        <a:bodyPr/>
        <a:lstStyle/>
        <a:p>
          <a:r>
            <a:rPr lang="en-US" dirty="0"/>
            <a:t>Log expenses daily.</a:t>
          </a:r>
        </a:p>
      </dgm:t>
    </dgm:pt>
    <dgm:pt modelId="{4DF986A3-26B4-4521-B413-04C2F4F2F196}" type="parTrans" cxnId="{97FBA083-44D3-4631-9AC7-5ACFEFD48D15}">
      <dgm:prSet/>
      <dgm:spPr/>
      <dgm:t>
        <a:bodyPr/>
        <a:lstStyle/>
        <a:p>
          <a:endParaRPr lang="en-US"/>
        </a:p>
      </dgm:t>
    </dgm:pt>
    <dgm:pt modelId="{429A40A9-2E88-4622-81C1-264CD7F73232}" type="sibTrans" cxnId="{97FBA083-44D3-4631-9AC7-5ACFEFD48D15}">
      <dgm:prSet/>
      <dgm:spPr/>
      <dgm:t>
        <a:bodyPr/>
        <a:lstStyle/>
        <a:p>
          <a:endParaRPr lang="en-US"/>
        </a:p>
      </dgm:t>
    </dgm:pt>
    <dgm:pt modelId="{4D3EC17D-8316-4D1F-9A2C-559A45D65F7E}">
      <dgm:prSet/>
      <dgm:spPr/>
      <dgm:t>
        <a:bodyPr/>
        <a:lstStyle/>
        <a:p>
          <a:r>
            <a:rPr lang="en-US"/>
            <a:t>Review weekly:  Are you over / under?</a:t>
          </a:r>
        </a:p>
      </dgm:t>
    </dgm:pt>
    <dgm:pt modelId="{83E604A0-39BC-41B7-90D4-BA353A91D291}" type="parTrans" cxnId="{69A7DCCA-2095-4C6D-A0A2-C520CD21A5B1}">
      <dgm:prSet/>
      <dgm:spPr/>
      <dgm:t>
        <a:bodyPr/>
        <a:lstStyle/>
        <a:p>
          <a:endParaRPr lang="en-US"/>
        </a:p>
      </dgm:t>
    </dgm:pt>
    <dgm:pt modelId="{7F22080D-1750-415B-8005-9022048C6A58}" type="sibTrans" cxnId="{69A7DCCA-2095-4C6D-A0A2-C520CD21A5B1}">
      <dgm:prSet/>
      <dgm:spPr/>
      <dgm:t>
        <a:bodyPr/>
        <a:lstStyle/>
        <a:p>
          <a:endParaRPr lang="en-US"/>
        </a:p>
      </dgm:t>
    </dgm:pt>
    <dgm:pt modelId="{98CB5D14-BE40-456F-B6E1-8AAF6F91BE54}">
      <dgm:prSet/>
      <dgm:spPr/>
      <dgm:t>
        <a:bodyPr/>
        <a:lstStyle/>
        <a:p>
          <a:r>
            <a:rPr lang="en-US"/>
            <a:t>Adjust as needed – life changes!</a:t>
          </a:r>
        </a:p>
      </dgm:t>
    </dgm:pt>
    <dgm:pt modelId="{7399C24E-C708-46D3-8239-150B35CB0A09}" type="parTrans" cxnId="{545C6B66-69A9-4884-B413-379E3A34BAC5}">
      <dgm:prSet/>
      <dgm:spPr/>
      <dgm:t>
        <a:bodyPr/>
        <a:lstStyle/>
        <a:p>
          <a:endParaRPr lang="en-US"/>
        </a:p>
      </dgm:t>
    </dgm:pt>
    <dgm:pt modelId="{3B1DBA3A-D059-4DF8-BB7A-51CC8DE00DB1}" type="sibTrans" cxnId="{545C6B66-69A9-4884-B413-379E3A34BAC5}">
      <dgm:prSet/>
      <dgm:spPr/>
      <dgm:t>
        <a:bodyPr/>
        <a:lstStyle/>
        <a:p>
          <a:endParaRPr lang="en-US"/>
        </a:p>
      </dgm:t>
    </dgm:pt>
    <dgm:pt modelId="{CC0D08DA-492D-4535-9877-EB9BFFE4718A}" type="pres">
      <dgm:prSet presAssocID="{DC1B8972-BE59-4051-A6A7-D4C7E0C6F06A}" presName="vert0" presStyleCnt="0">
        <dgm:presLayoutVars>
          <dgm:dir/>
          <dgm:animOne val="branch"/>
          <dgm:animLvl val="lvl"/>
        </dgm:presLayoutVars>
      </dgm:prSet>
      <dgm:spPr/>
    </dgm:pt>
    <dgm:pt modelId="{86F8D76D-A98B-4CFF-9F8E-38676FEC0845}" type="pres">
      <dgm:prSet presAssocID="{B6B68BD2-6F81-4598-AF0A-7695595B0255}" presName="thickLine" presStyleLbl="alignNode1" presStyleIdx="0" presStyleCnt="4"/>
      <dgm:spPr/>
    </dgm:pt>
    <dgm:pt modelId="{F77DDDC4-DFE0-41DA-ACB5-DC8833FA6A65}" type="pres">
      <dgm:prSet presAssocID="{B6B68BD2-6F81-4598-AF0A-7695595B0255}" presName="horz1" presStyleCnt="0"/>
      <dgm:spPr/>
    </dgm:pt>
    <dgm:pt modelId="{7534AEB3-2AF1-4B35-848B-0857CAC1504C}" type="pres">
      <dgm:prSet presAssocID="{B6B68BD2-6F81-4598-AF0A-7695595B0255}" presName="tx1" presStyleLbl="revTx" presStyleIdx="0" presStyleCnt="4"/>
      <dgm:spPr/>
    </dgm:pt>
    <dgm:pt modelId="{66D14A3E-08B5-41C0-B784-C2DB56DAFED4}" type="pres">
      <dgm:prSet presAssocID="{B6B68BD2-6F81-4598-AF0A-7695595B0255}" presName="vert1" presStyleCnt="0"/>
      <dgm:spPr/>
    </dgm:pt>
    <dgm:pt modelId="{903B29AA-6011-4C89-8E3A-59F6247E8FA1}" type="pres">
      <dgm:prSet presAssocID="{84FA2C3C-5F5E-4981-A4C7-1892ACD83C70}" presName="thickLine" presStyleLbl="alignNode1" presStyleIdx="1" presStyleCnt="4"/>
      <dgm:spPr/>
    </dgm:pt>
    <dgm:pt modelId="{7DE8D312-AB48-480B-AE60-CBDCBFD3B55D}" type="pres">
      <dgm:prSet presAssocID="{84FA2C3C-5F5E-4981-A4C7-1892ACD83C70}" presName="horz1" presStyleCnt="0"/>
      <dgm:spPr/>
    </dgm:pt>
    <dgm:pt modelId="{DAF05D98-CEC9-4B8C-9E45-BBFC94A6E2D1}" type="pres">
      <dgm:prSet presAssocID="{84FA2C3C-5F5E-4981-A4C7-1892ACD83C70}" presName="tx1" presStyleLbl="revTx" presStyleIdx="1" presStyleCnt="4"/>
      <dgm:spPr/>
    </dgm:pt>
    <dgm:pt modelId="{DECA599B-E8AD-4ABF-88E8-174FA8FD7257}" type="pres">
      <dgm:prSet presAssocID="{84FA2C3C-5F5E-4981-A4C7-1892ACD83C70}" presName="vert1" presStyleCnt="0"/>
      <dgm:spPr/>
    </dgm:pt>
    <dgm:pt modelId="{334D5784-D7AB-49EB-A418-9750AB5E2039}" type="pres">
      <dgm:prSet presAssocID="{4D3EC17D-8316-4D1F-9A2C-559A45D65F7E}" presName="thickLine" presStyleLbl="alignNode1" presStyleIdx="2" presStyleCnt="4"/>
      <dgm:spPr/>
    </dgm:pt>
    <dgm:pt modelId="{B22B0A20-458C-4E38-A2FA-E839AF0A9D2E}" type="pres">
      <dgm:prSet presAssocID="{4D3EC17D-8316-4D1F-9A2C-559A45D65F7E}" presName="horz1" presStyleCnt="0"/>
      <dgm:spPr/>
    </dgm:pt>
    <dgm:pt modelId="{94076A01-16FC-4C94-9BFC-96F2CF57F7CE}" type="pres">
      <dgm:prSet presAssocID="{4D3EC17D-8316-4D1F-9A2C-559A45D65F7E}" presName="tx1" presStyleLbl="revTx" presStyleIdx="2" presStyleCnt="4"/>
      <dgm:spPr/>
    </dgm:pt>
    <dgm:pt modelId="{BB4D461D-833D-42C8-81CD-519785E06225}" type="pres">
      <dgm:prSet presAssocID="{4D3EC17D-8316-4D1F-9A2C-559A45D65F7E}" presName="vert1" presStyleCnt="0"/>
      <dgm:spPr/>
    </dgm:pt>
    <dgm:pt modelId="{3DAA5FAF-019B-4AA1-996B-9A5C68A17843}" type="pres">
      <dgm:prSet presAssocID="{98CB5D14-BE40-456F-B6E1-8AAF6F91BE54}" presName="thickLine" presStyleLbl="alignNode1" presStyleIdx="3" presStyleCnt="4"/>
      <dgm:spPr/>
    </dgm:pt>
    <dgm:pt modelId="{449FB183-FA21-4500-8C94-5B9C8738C567}" type="pres">
      <dgm:prSet presAssocID="{98CB5D14-BE40-456F-B6E1-8AAF6F91BE54}" presName="horz1" presStyleCnt="0"/>
      <dgm:spPr/>
    </dgm:pt>
    <dgm:pt modelId="{DB578C81-78A5-4E4A-9838-1C4F9B31267F}" type="pres">
      <dgm:prSet presAssocID="{98CB5D14-BE40-456F-B6E1-8AAF6F91BE54}" presName="tx1" presStyleLbl="revTx" presStyleIdx="3" presStyleCnt="4"/>
      <dgm:spPr/>
    </dgm:pt>
    <dgm:pt modelId="{36B0F3BB-949E-4A62-B554-811082A5847C}" type="pres">
      <dgm:prSet presAssocID="{98CB5D14-BE40-456F-B6E1-8AAF6F91BE54}" presName="vert1" presStyleCnt="0"/>
      <dgm:spPr/>
    </dgm:pt>
  </dgm:ptLst>
  <dgm:cxnLst>
    <dgm:cxn modelId="{D8B30E08-8D57-44AC-9808-59B68FB56CB2}" type="presOf" srcId="{98CB5D14-BE40-456F-B6E1-8AAF6F91BE54}" destId="{DB578C81-78A5-4E4A-9838-1C4F9B31267F}" srcOrd="0" destOrd="0" presId="urn:microsoft.com/office/officeart/2008/layout/LinedList"/>
    <dgm:cxn modelId="{A2F98F60-5FFC-4F3A-975C-9FA12667247B}" type="presOf" srcId="{DC1B8972-BE59-4051-A6A7-D4C7E0C6F06A}" destId="{CC0D08DA-492D-4535-9877-EB9BFFE4718A}" srcOrd="0" destOrd="0" presId="urn:microsoft.com/office/officeart/2008/layout/LinedList"/>
    <dgm:cxn modelId="{545C6B66-69A9-4884-B413-379E3A34BAC5}" srcId="{DC1B8972-BE59-4051-A6A7-D4C7E0C6F06A}" destId="{98CB5D14-BE40-456F-B6E1-8AAF6F91BE54}" srcOrd="3" destOrd="0" parTransId="{7399C24E-C708-46D3-8239-150B35CB0A09}" sibTransId="{3B1DBA3A-D059-4DF8-BB7A-51CC8DE00DB1}"/>
    <dgm:cxn modelId="{29FAB67E-4FB3-4411-A50D-60ABF6191BF1}" type="presOf" srcId="{B6B68BD2-6F81-4598-AF0A-7695595B0255}" destId="{7534AEB3-2AF1-4B35-848B-0857CAC1504C}" srcOrd="0" destOrd="0" presId="urn:microsoft.com/office/officeart/2008/layout/LinedList"/>
    <dgm:cxn modelId="{97FBA083-44D3-4631-9AC7-5ACFEFD48D15}" srcId="{DC1B8972-BE59-4051-A6A7-D4C7E0C6F06A}" destId="{84FA2C3C-5F5E-4981-A4C7-1892ACD83C70}" srcOrd="1" destOrd="0" parTransId="{4DF986A3-26B4-4521-B413-04C2F4F2F196}" sibTransId="{429A40A9-2E88-4622-81C1-264CD7F73232}"/>
    <dgm:cxn modelId="{438DF491-E5F4-4EA2-98E4-956FA3EF1790}" type="presOf" srcId="{84FA2C3C-5F5E-4981-A4C7-1892ACD83C70}" destId="{DAF05D98-CEC9-4B8C-9E45-BBFC94A6E2D1}" srcOrd="0" destOrd="0" presId="urn:microsoft.com/office/officeart/2008/layout/LinedList"/>
    <dgm:cxn modelId="{825D92A6-36C0-4DC3-A56F-C44613927401}" type="presOf" srcId="{4D3EC17D-8316-4D1F-9A2C-559A45D65F7E}" destId="{94076A01-16FC-4C94-9BFC-96F2CF57F7CE}" srcOrd="0" destOrd="0" presId="urn:microsoft.com/office/officeart/2008/layout/LinedList"/>
    <dgm:cxn modelId="{BDF767AB-6BF3-4835-AE06-FB2213C66BFE}" srcId="{DC1B8972-BE59-4051-A6A7-D4C7E0C6F06A}" destId="{B6B68BD2-6F81-4598-AF0A-7695595B0255}" srcOrd="0" destOrd="0" parTransId="{6788D22C-3015-4AA6-846A-B9DF90EF7081}" sibTransId="{2DE3F389-A897-48F8-BB03-D39AD23120A7}"/>
    <dgm:cxn modelId="{69A7DCCA-2095-4C6D-A0A2-C520CD21A5B1}" srcId="{DC1B8972-BE59-4051-A6A7-D4C7E0C6F06A}" destId="{4D3EC17D-8316-4D1F-9A2C-559A45D65F7E}" srcOrd="2" destOrd="0" parTransId="{83E604A0-39BC-41B7-90D4-BA353A91D291}" sibTransId="{7F22080D-1750-415B-8005-9022048C6A58}"/>
    <dgm:cxn modelId="{A2865D47-CB5A-4D6C-82BC-0ABF2946EB65}" type="presParOf" srcId="{CC0D08DA-492D-4535-9877-EB9BFFE4718A}" destId="{86F8D76D-A98B-4CFF-9F8E-38676FEC0845}" srcOrd="0" destOrd="0" presId="urn:microsoft.com/office/officeart/2008/layout/LinedList"/>
    <dgm:cxn modelId="{B34D5EE1-7FFB-4AF0-89F2-C86CFF23A89D}" type="presParOf" srcId="{CC0D08DA-492D-4535-9877-EB9BFFE4718A}" destId="{F77DDDC4-DFE0-41DA-ACB5-DC8833FA6A65}" srcOrd="1" destOrd="0" presId="urn:microsoft.com/office/officeart/2008/layout/LinedList"/>
    <dgm:cxn modelId="{1805A237-65B0-46FF-A85F-79FE2CE4C526}" type="presParOf" srcId="{F77DDDC4-DFE0-41DA-ACB5-DC8833FA6A65}" destId="{7534AEB3-2AF1-4B35-848B-0857CAC1504C}" srcOrd="0" destOrd="0" presId="urn:microsoft.com/office/officeart/2008/layout/LinedList"/>
    <dgm:cxn modelId="{C8EF297C-5454-46D0-9DC0-949AAA70CB8C}" type="presParOf" srcId="{F77DDDC4-DFE0-41DA-ACB5-DC8833FA6A65}" destId="{66D14A3E-08B5-41C0-B784-C2DB56DAFED4}" srcOrd="1" destOrd="0" presId="urn:microsoft.com/office/officeart/2008/layout/LinedList"/>
    <dgm:cxn modelId="{7CF69BB7-8D2B-44BC-88C6-1B958D948D6B}" type="presParOf" srcId="{CC0D08DA-492D-4535-9877-EB9BFFE4718A}" destId="{903B29AA-6011-4C89-8E3A-59F6247E8FA1}" srcOrd="2" destOrd="0" presId="urn:microsoft.com/office/officeart/2008/layout/LinedList"/>
    <dgm:cxn modelId="{9BDEB21F-BC7B-4D18-8FF6-B079BDE3B1E8}" type="presParOf" srcId="{CC0D08DA-492D-4535-9877-EB9BFFE4718A}" destId="{7DE8D312-AB48-480B-AE60-CBDCBFD3B55D}" srcOrd="3" destOrd="0" presId="urn:microsoft.com/office/officeart/2008/layout/LinedList"/>
    <dgm:cxn modelId="{9CA5F1BD-E242-4FB7-A401-322B89BE8556}" type="presParOf" srcId="{7DE8D312-AB48-480B-AE60-CBDCBFD3B55D}" destId="{DAF05D98-CEC9-4B8C-9E45-BBFC94A6E2D1}" srcOrd="0" destOrd="0" presId="urn:microsoft.com/office/officeart/2008/layout/LinedList"/>
    <dgm:cxn modelId="{BB750FF0-ABB1-49D7-9ABD-46C24F2CD232}" type="presParOf" srcId="{7DE8D312-AB48-480B-AE60-CBDCBFD3B55D}" destId="{DECA599B-E8AD-4ABF-88E8-174FA8FD7257}" srcOrd="1" destOrd="0" presId="urn:microsoft.com/office/officeart/2008/layout/LinedList"/>
    <dgm:cxn modelId="{C5449751-541A-414E-8CDB-4853149D5932}" type="presParOf" srcId="{CC0D08DA-492D-4535-9877-EB9BFFE4718A}" destId="{334D5784-D7AB-49EB-A418-9750AB5E2039}" srcOrd="4" destOrd="0" presId="urn:microsoft.com/office/officeart/2008/layout/LinedList"/>
    <dgm:cxn modelId="{1E7B1542-3EBC-45BE-9881-543F78A237B1}" type="presParOf" srcId="{CC0D08DA-492D-4535-9877-EB9BFFE4718A}" destId="{B22B0A20-458C-4E38-A2FA-E839AF0A9D2E}" srcOrd="5" destOrd="0" presId="urn:microsoft.com/office/officeart/2008/layout/LinedList"/>
    <dgm:cxn modelId="{CF8048EF-765F-42E3-B342-CF15FA6A76DD}" type="presParOf" srcId="{B22B0A20-458C-4E38-A2FA-E839AF0A9D2E}" destId="{94076A01-16FC-4C94-9BFC-96F2CF57F7CE}" srcOrd="0" destOrd="0" presId="urn:microsoft.com/office/officeart/2008/layout/LinedList"/>
    <dgm:cxn modelId="{C2DE27CB-C58B-4136-8AC0-294CC35E2D6A}" type="presParOf" srcId="{B22B0A20-458C-4E38-A2FA-E839AF0A9D2E}" destId="{BB4D461D-833D-42C8-81CD-519785E06225}" srcOrd="1" destOrd="0" presId="urn:microsoft.com/office/officeart/2008/layout/LinedList"/>
    <dgm:cxn modelId="{EB85DB32-C804-4C48-8F77-F58AD2DAF0F8}" type="presParOf" srcId="{CC0D08DA-492D-4535-9877-EB9BFFE4718A}" destId="{3DAA5FAF-019B-4AA1-996B-9A5C68A17843}" srcOrd="6" destOrd="0" presId="urn:microsoft.com/office/officeart/2008/layout/LinedList"/>
    <dgm:cxn modelId="{E02B869F-2F98-4521-B4B2-3C285F8C11E6}" type="presParOf" srcId="{CC0D08DA-492D-4535-9877-EB9BFFE4718A}" destId="{449FB183-FA21-4500-8C94-5B9C8738C567}" srcOrd="7" destOrd="0" presId="urn:microsoft.com/office/officeart/2008/layout/LinedList"/>
    <dgm:cxn modelId="{30C49745-B3DB-4B60-A7F2-04F601FEB377}" type="presParOf" srcId="{449FB183-FA21-4500-8C94-5B9C8738C567}" destId="{DB578C81-78A5-4E4A-9838-1C4F9B31267F}" srcOrd="0" destOrd="0" presId="urn:microsoft.com/office/officeart/2008/layout/LinedList"/>
    <dgm:cxn modelId="{25DC4BE1-C2EA-4808-ACF0-C32FE18461AD}" type="presParOf" srcId="{449FB183-FA21-4500-8C94-5B9C8738C567}" destId="{36B0F3BB-949E-4A62-B554-811082A5847C}"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1BA3FEC-E463-4401-97DB-1AB48BF9CBD1}">
      <dsp:nvSpPr>
        <dsp:cNvPr id="0" name=""/>
        <dsp:cNvSpPr/>
      </dsp:nvSpPr>
      <dsp:spPr>
        <a:xfrm>
          <a:off x="0" y="1900"/>
          <a:ext cx="10896600" cy="96306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BBB27F5-56CE-4361-B381-825721F6EB43}">
      <dsp:nvSpPr>
        <dsp:cNvPr id="0" name=""/>
        <dsp:cNvSpPr/>
      </dsp:nvSpPr>
      <dsp:spPr>
        <a:xfrm>
          <a:off x="291326" y="218589"/>
          <a:ext cx="529684" cy="5296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56F1383-14D2-4775-9C95-E95C5D50AA30}">
      <dsp:nvSpPr>
        <dsp:cNvPr id="0" name=""/>
        <dsp:cNvSpPr/>
      </dsp:nvSpPr>
      <dsp:spPr>
        <a:xfrm>
          <a:off x="1112337" y="1900"/>
          <a:ext cx="4903470" cy="963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924" tIns="101924" rIns="101924" bIns="101924" numCol="1" spcCol="1270" anchor="ctr" anchorCtr="0">
          <a:noAutofit/>
        </a:bodyPr>
        <a:lstStyle/>
        <a:p>
          <a:pPr marL="0" lvl="0" indent="0" algn="l" defTabSz="977900">
            <a:lnSpc>
              <a:spcPct val="90000"/>
            </a:lnSpc>
            <a:spcBef>
              <a:spcPct val="0"/>
            </a:spcBef>
            <a:spcAft>
              <a:spcPct val="35000"/>
            </a:spcAft>
            <a:buNone/>
          </a:pPr>
          <a:r>
            <a:rPr lang="en-US" sz="2200" b="0" i="0" kern="1200"/>
            <a:t>1. The U.S. government levels:  </a:t>
          </a:r>
          <a:endParaRPr lang="en-US" sz="2200" kern="1200"/>
        </a:p>
      </dsp:txBody>
      <dsp:txXfrm>
        <a:off x="1112337" y="1900"/>
        <a:ext cx="4903470" cy="963063"/>
      </dsp:txXfrm>
    </dsp:sp>
    <dsp:sp modelId="{5B2DD861-E9EA-4E2C-9C52-7CB8411317E7}">
      <dsp:nvSpPr>
        <dsp:cNvPr id="0" name=""/>
        <dsp:cNvSpPr/>
      </dsp:nvSpPr>
      <dsp:spPr>
        <a:xfrm>
          <a:off x="6015807" y="1900"/>
          <a:ext cx="4880792" cy="963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924" tIns="101924" rIns="101924" bIns="101924" numCol="1" spcCol="1270" anchor="ctr" anchorCtr="0">
          <a:noAutofit/>
        </a:bodyPr>
        <a:lstStyle/>
        <a:p>
          <a:pPr marL="0" lvl="0" indent="0" algn="l" defTabSz="800100">
            <a:lnSpc>
              <a:spcPct val="90000"/>
            </a:lnSpc>
            <a:spcBef>
              <a:spcPct val="0"/>
            </a:spcBef>
            <a:spcAft>
              <a:spcPct val="35000"/>
            </a:spcAft>
            <a:buNone/>
          </a:pPr>
          <a:r>
            <a:rPr lang="en-US" sz="1800" b="0" i="0" kern="1200"/>
            <a:t>Federal  -  State  - Local</a:t>
          </a:r>
          <a:endParaRPr lang="en-US" sz="1800" kern="1200"/>
        </a:p>
      </dsp:txBody>
      <dsp:txXfrm>
        <a:off x="6015807" y="1900"/>
        <a:ext cx="4880792" cy="963063"/>
      </dsp:txXfrm>
    </dsp:sp>
    <dsp:sp modelId="{FA621BE3-436B-48B4-A923-67014E88ECF1}">
      <dsp:nvSpPr>
        <dsp:cNvPr id="0" name=""/>
        <dsp:cNvSpPr/>
      </dsp:nvSpPr>
      <dsp:spPr>
        <a:xfrm>
          <a:off x="0" y="1205729"/>
          <a:ext cx="10896600" cy="96306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9BAA5D5-A36D-4DBB-B088-D8176C0741DA}">
      <dsp:nvSpPr>
        <dsp:cNvPr id="0" name=""/>
        <dsp:cNvSpPr/>
      </dsp:nvSpPr>
      <dsp:spPr>
        <a:xfrm>
          <a:off x="291326" y="1422418"/>
          <a:ext cx="529684" cy="5296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6146DEC8-A95B-4667-BE08-67F879FED7F7}">
      <dsp:nvSpPr>
        <dsp:cNvPr id="0" name=""/>
        <dsp:cNvSpPr/>
      </dsp:nvSpPr>
      <dsp:spPr>
        <a:xfrm>
          <a:off x="1112337" y="1205729"/>
          <a:ext cx="9784262" cy="963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924" tIns="101924" rIns="101924" bIns="101924" numCol="1" spcCol="1270" anchor="ctr" anchorCtr="0">
          <a:noAutofit/>
        </a:bodyPr>
        <a:lstStyle/>
        <a:p>
          <a:pPr marL="0" lvl="0" indent="0" algn="l" defTabSz="977900">
            <a:lnSpc>
              <a:spcPct val="90000"/>
            </a:lnSpc>
            <a:spcBef>
              <a:spcPct val="0"/>
            </a:spcBef>
            <a:spcAft>
              <a:spcPct val="35000"/>
            </a:spcAft>
            <a:buNone/>
          </a:pPr>
          <a:r>
            <a:rPr lang="en-US" sz="2200" b="0" i="0" kern="1200"/>
            <a:t>2. County government:  The big regional boss</a:t>
          </a:r>
          <a:endParaRPr lang="en-US" sz="2200" kern="1200"/>
        </a:p>
      </dsp:txBody>
      <dsp:txXfrm>
        <a:off x="1112337" y="1205729"/>
        <a:ext cx="9784262" cy="963063"/>
      </dsp:txXfrm>
    </dsp:sp>
    <dsp:sp modelId="{CEF0449D-2F92-4D21-9CE6-7FDFDF36666B}">
      <dsp:nvSpPr>
        <dsp:cNvPr id="0" name=""/>
        <dsp:cNvSpPr/>
      </dsp:nvSpPr>
      <dsp:spPr>
        <a:xfrm>
          <a:off x="0" y="2409557"/>
          <a:ext cx="10896600" cy="96306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718942D-6132-4EE2-83BF-C548D7708F8A}">
      <dsp:nvSpPr>
        <dsp:cNvPr id="0" name=""/>
        <dsp:cNvSpPr/>
      </dsp:nvSpPr>
      <dsp:spPr>
        <a:xfrm>
          <a:off x="291326" y="2626247"/>
          <a:ext cx="529684" cy="5296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26E8C558-2CF0-4DF4-BE42-47B8B496410D}">
      <dsp:nvSpPr>
        <dsp:cNvPr id="0" name=""/>
        <dsp:cNvSpPr/>
      </dsp:nvSpPr>
      <dsp:spPr>
        <a:xfrm>
          <a:off x="1112337" y="2409557"/>
          <a:ext cx="9784262" cy="963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924" tIns="101924" rIns="101924" bIns="101924" numCol="1" spcCol="1270" anchor="ctr" anchorCtr="0">
          <a:noAutofit/>
        </a:bodyPr>
        <a:lstStyle/>
        <a:p>
          <a:pPr marL="0" lvl="0" indent="0" algn="l" defTabSz="977900">
            <a:lnSpc>
              <a:spcPct val="90000"/>
            </a:lnSpc>
            <a:spcBef>
              <a:spcPct val="0"/>
            </a:spcBef>
            <a:spcAft>
              <a:spcPct val="35000"/>
            </a:spcAft>
            <a:buNone/>
          </a:pPr>
          <a:r>
            <a:rPr lang="en-US" sz="2200" b="0" i="0" kern="1200"/>
            <a:t>3. Cities &amp; Municipalities:  Your town or city hall</a:t>
          </a:r>
          <a:endParaRPr lang="en-US" sz="2200" kern="1200"/>
        </a:p>
      </dsp:txBody>
      <dsp:txXfrm>
        <a:off x="1112337" y="2409557"/>
        <a:ext cx="9784262" cy="963063"/>
      </dsp:txXfrm>
    </dsp:sp>
    <dsp:sp modelId="{098A94D2-A8CB-470D-91E7-D457FE4459F2}">
      <dsp:nvSpPr>
        <dsp:cNvPr id="0" name=""/>
        <dsp:cNvSpPr/>
      </dsp:nvSpPr>
      <dsp:spPr>
        <a:xfrm>
          <a:off x="0" y="3613386"/>
          <a:ext cx="10896600" cy="963063"/>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71C61B9-167A-4CB0-A969-543B69412622}">
      <dsp:nvSpPr>
        <dsp:cNvPr id="0" name=""/>
        <dsp:cNvSpPr/>
      </dsp:nvSpPr>
      <dsp:spPr>
        <a:xfrm>
          <a:off x="291326" y="3830075"/>
          <a:ext cx="529684" cy="529684"/>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E66418C-746D-454E-B66E-779797D714C6}">
      <dsp:nvSpPr>
        <dsp:cNvPr id="0" name=""/>
        <dsp:cNvSpPr/>
      </dsp:nvSpPr>
      <dsp:spPr>
        <a:xfrm>
          <a:off x="1112337" y="3613386"/>
          <a:ext cx="9784262" cy="9630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1924" tIns="101924" rIns="101924" bIns="101924" numCol="1" spcCol="1270" anchor="ctr" anchorCtr="0">
          <a:noAutofit/>
        </a:bodyPr>
        <a:lstStyle/>
        <a:p>
          <a:pPr marL="0" lvl="0" indent="0" algn="l" defTabSz="977900">
            <a:lnSpc>
              <a:spcPct val="90000"/>
            </a:lnSpc>
            <a:spcBef>
              <a:spcPct val="0"/>
            </a:spcBef>
            <a:spcAft>
              <a:spcPct val="35000"/>
            </a:spcAft>
            <a:buNone/>
          </a:pPr>
          <a:r>
            <a:rPr lang="en-US" sz="2200" b="0" i="0" kern="1200"/>
            <a:t>4. Why This Matters to You + Fun Facts</a:t>
          </a:r>
          <a:endParaRPr lang="en-US" sz="2200" kern="1200"/>
        </a:p>
      </dsp:txBody>
      <dsp:txXfrm>
        <a:off x="1112337" y="3613386"/>
        <a:ext cx="9784262" cy="96306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482C7F-5CCF-43DC-88B2-CEA469B6C097}">
      <dsp:nvSpPr>
        <dsp:cNvPr id="0" name=""/>
        <dsp:cNvSpPr/>
      </dsp:nvSpPr>
      <dsp:spPr>
        <a:xfrm>
          <a:off x="0" y="3576"/>
          <a:ext cx="10896600" cy="761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60ADBED-9E2E-4840-ACB9-4F3D8577893F}">
      <dsp:nvSpPr>
        <dsp:cNvPr id="0" name=""/>
        <dsp:cNvSpPr/>
      </dsp:nvSpPr>
      <dsp:spPr>
        <a:xfrm>
          <a:off x="230464" y="174996"/>
          <a:ext cx="419026" cy="4190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1FD29BC-B589-4CB7-91E5-672C8332BF3C}">
      <dsp:nvSpPr>
        <dsp:cNvPr id="0" name=""/>
        <dsp:cNvSpPr/>
      </dsp:nvSpPr>
      <dsp:spPr>
        <a:xfrm>
          <a:off x="879955" y="3576"/>
          <a:ext cx="10016644" cy="761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631" tIns="80631" rIns="80631" bIns="80631" numCol="1" spcCol="1270" anchor="ctr" anchorCtr="0">
          <a:noAutofit/>
        </a:bodyPr>
        <a:lstStyle/>
        <a:p>
          <a:pPr marL="0" lvl="0" indent="0" algn="l" defTabSz="844550">
            <a:lnSpc>
              <a:spcPct val="90000"/>
            </a:lnSpc>
            <a:spcBef>
              <a:spcPct val="0"/>
            </a:spcBef>
            <a:spcAft>
              <a:spcPct val="35000"/>
            </a:spcAft>
            <a:buNone/>
          </a:pPr>
          <a:r>
            <a:rPr lang="en-US" sz="1900" kern="1200"/>
            <a:t>Local Government = the level closest to YOU!</a:t>
          </a:r>
        </a:p>
      </dsp:txBody>
      <dsp:txXfrm>
        <a:off x="879955" y="3576"/>
        <a:ext cx="10016644" cy="761866"/>
      </dsp:txXfrm>
    </dsp:sp>
    <dsp:sp modelId="{CA385045-35C6-489F-9856-F4E3377AF996}">
      <dsp:nvSpPr>
        <dsp:cNvPr id="0" name=""/>
        <dsp:cNvSpPr/>
      </dsp:nvSpPr>
      <dsp:spPr>
        <a:xfrm>
          <a:off x="0" y="955909"/>
          <a:ext cx="10896600" cy="761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D73C30C1-2BDF-4B89-8FDB-C94BF590BA99}">
      <dsp:nvSpPr>
        <dsp:cNvPr id="0" name=""/>
        <dsp:cNvSpPr/>
      </dsp:nvSpPr>
      <dsp:spPr>
        <a:xfrm>
          <a:off x="230464" y="1127329"/>
          <a:ext cx="419026" cy="4190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AF34E0A5-06EB-4A8B-9E06-1B3D8B29443B}">
      <dsp:nvSpPr>
        <dsp:cNvPr id="0" name=""/>
        <dsp:cNvSpPr/>
      </dsp:nvSpPr>
      <dsp:spPr>
        <a:xfrm>
          <a:off x="879955" y="955909"/>
          <a:ext cx="10016644" cy="761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631" tIns="80631" rIns="80631" bIns="80631" numCol="1" spcCol="1270" anchor="ctr" anchorCtr="0">
          <a:noAutofit/>
        </a:bodyPr>
        <a:lstStyle/>
        <a:p>
          <a:pPr marL="0" lvl="0" indent="0" algn="l" defTabSz="844550">
            <a:lnSpc>
              <a:spcPct val="90000"/>
            </a:lnSpc>
            <a:spcBef>
              <a:spcPct val="0"/>
            </a:spcBef>
            <a:spcAft>
              <a:spcPct val="35000"/>
            </a:spcAft>
            <a:buNone/>
          </a:pPr>
          <a:r>
            <a:rPr lang="en-US" sz="1900" kern="1200"/>
            <a:t>Handles daily services: roads, schools, parks, police/fire, trash pickup, libraries, and zoning (what can be built where).</a:t>
          </a:r>
        </a:p>
      </dsp:txBody>
      <dsp:txXfrm>
        <a:off x="879955" y="955909"/>
        <a:ext cx="10016644" cy="761866"/>
      </dsp:txXfrm>
    </dsp:sp>
    <dsp:sp modelId="{BED0B770-CC35-4F4F-9156-8651A4A5C471}">
      <dsp:nvSpPr>
        <dsp:cNvPr id="0" name=""/>
        <dsp:cNvSpPr/>
      </dsp:nvSpPr>
      <dsp:spPr>
        <a:xfrm>
          <a:off x="0" y="1908241"/>
          <a:ext cx="10896600" cy="761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327557A-8F5E-48C2-A3A4-F0F12481A262}">
      <dsp:nvSpPr>
        <dsp:cNvPr id="0" name=""/>
        <dsp:cNvSpPr/>
      </dsp:nvSpPr>
      <dsp:spPr>
        <a:xfrm>
          <a:off x="230464" y="2079661"/>
          <a:ext cx="419026" cy="4190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F4845A3-0264-4E98-BE17-171F1C9C5329}">
      <dsp:nvSpPr>
        <dsp:cNvPr id="0" name=""/>
        <dsp:cNvSpPr/>
      </dsp:nvSpPr>
      <dsp:spPr>
        <a:xfrm>
          <a:off x="879955" y="1908241"/>
          <a:ext cx="4903470" cy="761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631" tIns="80631" rIns="80631" bIns="80631" numCol="1" spcCol="1270" anchor="ctr" anchorCtr="0">
          <a:noAutofit/>
        </a:bodyPr>
        <a:lstStyle/>
        <a:p>
          <a:pPr marL="0" lvl="0" indent="0" algn="l" defTabSz="844550">
            <a:lnSpc>
              <a:spcPct val="90000"/>
            </a:lnSpc>
            <a:spcBef>
              <a:spcPct val="0"/>
            </a:spcBef>
            <a:spcAft>
              <a:spcPct val="35000"/>
            </a:spcAft>
            <a:buNone/>
          </a:pPr>
          <a:r>
            <a:rPr lang="en-US" sz="1900" kern="1200"/>
            <a:t>Created and given power by </a:t>
          </a:r>
          <a:r>
            <a:rPr lang="en-US" sz="1900" b="1" kern="1200"/>
            <a:t>state governments </a:t>
          </a:r>
          <a:endParaRPr lang="en-US" sz="1900" kern="1200"/>
        </a:p>
      </dsp:txBody>
      <dsp:txXfrm>
        <a:off x="879955" y="1908241"/>
        <a:ext cx="4903470" cy="761866"/>
      </dsp:txXfrm>
    </dsp:sp>
    <dsp:sp modelId="{4C95F776-AEF4-40C5-8424-176B7389844D}">
      <dsp:nvSpPr>
        <dsp:cNvPr id="0" name=""/>
        <dsp:cNvSpPr/>
      </dsp:nvSpPr>
      <dsp:spPr>
        <a:xfrm>
          <a:off x="5783425" y="1908241"/>
          <a:ext cx="5113174" cy="761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631" tIns="80631" rIns="80631" bIns="80631" numCol="1" spcCol="1270" anchor="ctr" anchorCtr="0">
          <a:noAutofit/>
        </a:bodyPr>
        <a:lstStyle/>
        <a:p>
          <a:pPr marL="0" lvl="0" indent="0" algn="l" defTabSz="800100">
            <a:lnSpc>
              <a:spcPct val="90000"/>
            </a:lnSpc>
            <a:spcBef>
              <a:spcPct val="0"/>
            </a:spcBef>
            <a:spcAft>
              <a:spcPct val="35000"/>
            </a:spcAft>
            <a:buNone/>
          </a:pPr>
          <a:r>
            <a:rPr lang="en-US" sz="1800" kern="1200"/>
            <a:t>Two main tiers in most states:</a:t>
          </a:r>
        </a:p>
      </dsp:txBody>
      <dsp:txXfrm>
        <a:off x="5783425" y="1908241"/>
        <a:ext cx="5113174" cy="761866"/>
      </dsp:txXfrm>
    </dsp:sp>
    <dsp:sp modelId="{11E66DFB-375A-40D3-992C-E09A953428E9}">
      <dsp:nvSpPr>
        <dsp:cNvPr id="0" name=""/>
        <dsp:cNvSpPr/>
      </dsp:nvSpPr>
      <dsp:spPr>
        <a:xfrm>
          <a:off x="0" y="2860574"/>
          <a:ext cx="10896600" cy="761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B54B6B2-20EA-4AF4-923B-96C72A83B319}">
      <dsp:nvSpPr>
        <dsp:cNvPr id="0" name=""/>
        <dsp:cNvSpPr/>
      </dsp:nvSpPr>
      <dsp:spPr>
        <a:xfrm>
          <a:off x="230464" y="3031994"/>
          <a:ext cx="419026" cy="4190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83476C1C-DBD8-47AD-9ACE-0A1FF185940A}">
      <dsp:nvSpPr>
        <dsp:cNvPr id="0" name=""/>
        <dsp:cNvSpPr/>
      </dsp:nvSpPr>
      <dsp:spPr>
        <a:xfrm>
          <a:off x="879955" y="2860574"/>
          <a:ext cx="10016644" cy="761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631" tIns="80631" rIns="80631" bIns="80631" numCol="1" spcCol="1270" anchor="ctr" anchorCtr="0">
          <a:noAutofit/>
        </a:bodyPr>
        <a:lstStyle/>
        <a:p>
          <a:pPr marL="0" lvl="0" indent="0" algn="l" defTabSz="844550">
            <a:lnSpc>
              <a:spcPct val="90000"/>
            </a:lnSpc>
            <a:spcBef>
              <a:spcPct val="0"/>
            </a:spcBef>
            <a:spcAft>
              <a:spcPct val="35000"/>
            </a:spcAft>
            <a:buNone/>
          </a:pPr>
          <a:r>
            <a:rPr lang="en-US" sz="1900" kern="1200"/>
            <a:t>Counties (larger areas, often including cities)</a:t>
          </a:r>
        </a:p>
      </dsp:txBody>
      <dsp:txXfrm>
        <a:off x="879955" y="2860574"/>
        <a:ext cx="10016644" cy="761866"/>
      </dsp:txXfrm>
    </dsp:sp>
    <dsp:sp modelId="{AB11949C-3010-4464-9670-A4F1018489CD}">
      <dsp:nvSpPr>
        <dsp:cNvPr id="0" name=""/>
        <dsp:cNvSpPr/>
      </dsp:nvSpPr>
      <dsp:spPr>
        <a:xfrm>
          <a:off x="0" y="3812907"/>
          <a:ext cx="10896600" cy="761866"/>
        </a:xfrm>
        <a:prstGeom prst="roundRect">
          <a:avLst>
            <a:gd name="adj" fmla="val 10000"/>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F920E046-B5FC-4849-BFF6-94A122D2046B}">
      <dsp:nvSpPr>
        <dsp:cNvPr id="0" name=""/>
        <dsp:cNvSpPr/>
      </dsp:nvSpPr>
      <dsp:spPr>
        <a:xfrm>
          <a:off x="230464" y="3984326"/>
          <a:ext cx="419026" cy="419026"/>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59F706C9-319A-425E-8B4D-F414DC7E0C52}">
      <dsp:nvSpPr>
        <dsp:cNvPr id="0" name=""/>
        <dsp:cNvSpPr/>
      </dsp:nvSpPr>
      <dsp:spPr>
        <a:xfrm>
          <a:off x="879955" y="3812907"/>
          <a:ext cx="10016644" cy="7618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80631" tIns="80631" rIns="80631" bIns="80631" numCol="1" spcCol="1270" anchor="ctr" anchorCtr="0">
          <a:noAutofit/>
        </a:bodyPr>
        <a:lstStyle/>
        <a:p>
          <a:pPr marL="0" lvl="0" indent="0" algn="l" defTabSz="844550">
            <a:lnSpc>
              <a:spcPct val="90000"/>
            </a:lnSpc>
            <a:spcBef>
              <a:spcPct val="0"/>
            </a:spcBef>
            <a:spcAft>
              <a:spcPct val="35000"/>
            </a:spcAft>
            <a:buNone/>
          </a:pPr>
          <a:r>
            <a:rPr lang="en-US" sz="1900" kern="1200"/>
            <a:t>Municipalities (cities, towns, villages) + Townships in some states</a:t>
          </a:r>
        </a:p>
      </dsp:txBody>
      <dsp:txXfrm>
        <a:off x="879955" y="3812907"/>
        <a:ext cx="10016644" cy="7618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141F172-BE44-48F3-91F4-673BEF78190C}">
      <dsp:nvSpPr>
        <dsp:cNvPr id="0" name=""/>
        <dsp:cNvSpPr/>
      </dsp:nvSpPr>
      <dsp:spPr>
        <a:xfrm>
          <a:off x="0" y="0"/>
          <a:ext cx="10896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562439-D7F4-4494-B149-74E9C80914C6}">
      <dsp:nvSpPr>
        <dsp:cNvPr id="0" name=""/>
        <dsp:cNvSpPr/>
      </dsp:nvSpPr>
      <dsp:spPr>
        <a:xfrm>
          <a:off x="0" y="0"/>
          <a:ext cx="10896600" cy="114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a:t>1</a:t>
          </a:r>
          <a:r>
            <a:rPr lang="en-US" sz="3200" kern="1200"/>
            <a:t>. </a:t>
          </a:r>
          <a:r>
            <a:rPr lang="en-US" sz="3200" b="1" kern="1200"/>
            <a:t>How many counties are in the U.S.?</a:t>
          </a:r>
          <a:endParaRPr lang="en-US" sz="3200" kern="1200"/>
        </a:p>
      </dsp:txBody>
      <dsp:txXfrm>
        <a:off x="0" y="0"/>
        <a:ext cx="10896600" cy="1144587"/>
      </dsp:txXfrm>
    </dsp:sp>
    <dsp:sp modelId="{C039894F-1058-4253-9351-C83A5952458C}">
      <dsp:nvSpPr>
        <dsp:cNvPr id="0" name=""/>
        <dsp:cNvSpPr/>
      </dsp:nvSpPr>
      <dsp:spPr>
        <a:xfrm>
          <a:off x="0" y="1144587"/>
          <a:ext cx="10896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F1F61D9-79DB-4F84-B02A-D59C9AFFA461}">
      <dsp:nvSpPr>
        <dsp:cNvPr id="0" name=""/>
        <dsp:cNvSpPr/>
      </dsp:nvSpPr>
      <dsp:spPr>
        <a:xfrm>
          <a:off x="0" y="1144587"/>
          <a:ext cx="10896600" cy="114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a:t>2. What state has NO counties?</a:t>
          </a:r>
          <a:endParaRPr lang="en-US" sz="3200" kern="1200"/>
        </a:p>
      </dsp:txBody>
      <dsp:txXfrm>
        <a:off x="0" y="1144587"/>
        <a:ext cx="10896600" cy="1144587"/>
      </dsp:txXfrm>
    </dsp:sp>
    <dsp:sp modelId="{CF17782B-DA1B-4C4E-9501-F666599FA7FF}">
      <dsp:nvSpPr>
        <dsp:cNvPr id="0" name=""/>
        <dsp:cNvSpPr/>
      </dsp:nvSpPr>
      <dsp:spPr>
        <a:xfrm>
          <a:off x="0" y="2289175"/>
          <a:ext cx="10896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90A8C90-D505-4692-8C8C-5537D4942D4D}">
      <dsp:nvSpPr>
        <dsp:cNvPr id="0" name=""/>
        <dsp:cNvSpPr/>
      </dsp:nvSpPr>
      <dsp:spPr>
        <a:xfrm>
          <a:off x="0" y="2289175"/>
          <a:ext cx="10896600" cy="114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a:t>3. True/False: Cities get all their power from the federal government.</a:t>
          </a:r>
          <a:endParaRPr lang="en-US" sz="3200" kern="1200"/>
        </a:p>
      </dsp:txBody>
      <dsp:txXfrm>
        <a:off x="0" y="2289175"/>
        <a:ext cx="10896600" cy="1144587"/>
      </dsp:txXfrm>
    </dsp:sp>
    <dsp:sp modelId="{998E0A5A-07F6-48AF-8F5B-99B08ACF5527}">
      <dsp:nvSpPr>
        <dsp:cNvPr id="0" name=""/>
        <dsp:cNvSpPr/>
      </dsp:nvSpPr>
      <dsp:spPr>
        <a:xfrm>
          <a:off x="0" y="3433762"/>
          <a:ext cx="10896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16300C-A9EA-4090-831C-0ACEF8CF6284}">
      <dsp:nvSpPr>
        <dsp:cNvPr id="0" name=""/>
        <dsp:cNvSpPr/>
      </dsp:nvSpPr>
      <dsp:spPr>
        <a:xfrm>
          <a:off x="0" y="3433762"/>
          <a:ext cx="10896600" cy="114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1920" tIns="121920" rIns="121920" bIns="121920" numCol="1" spcCol="1270" anchor="t" anchorCtr="0">
          <a:noAutofit/>
        </a:bodyPr>
        <a:lstStyle/>
        <a:p>
          <a:pPr marL="0" lvl="0" indent="0" algn="l" defTabSz="1422400">
            <a:lnSpc>
              <a:spcPct val="90000"/>
            </a:lnSpc>
            <a:spcBef>
              <a:spcPct val="0"/>
            </a:spcBef>
            <a:spcAft>
              <a:spcPct val="35000"/>
            </a:spcAft>
            <a:buNone/>
          </a:pPr>
          <a:r>
            <a:rPr lang="en-US" sz="3200" b="1" kern="1200"/>
            <a:t>4. What’s one quirky local service?</a:t>
          </a:r>
          <a:endParaRPr lang="en-US" sz="3200" kern="1200"/>
        </a:p>
      </dsp:txBody>
      <dsp:txXfrm>
        <a:off x="0" y="3433762"/>
        <a:ext cx="10896600" cy="1144587"/>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BB28AF3-948D-46A6-B3F4-7820AB85191B}">
      <dsp:nvSpPr>
        <dsp:cNvPr id="0" name=""/>
        <dsp:cNvSpPr/>
      </dsp:nvSpPr>
      <dsp:spPr>
        <a:xfrm>
          <a:off x="0" y="0"/>
          <a:ext cx="9753600" cy="10873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0" kern="1200" dirty="0"/>
            <a:t>BASICS OF MONEY MANAGEMENT: EXPENSES – </a:t>
          </a:r>
        </a:p>
        <a:p>
          <a:pPr marL="0" lvl="0" indent="0" algn="l" defTabSz="1422400">
            <a:lnSpc>
              <a:spcPct val="90000"/>
            </a:lnSpc>
            <a:spcBef>
              <a:spcPct val="0"/>
            </a:spcBef>
            <a:spcAft>
              <a:spcPct val="35000"/>
            </a:spcAft>
            <a:buNone/>
          </a:pPr>
          <a:r>
            <a:rPr lang="en-US" sz="3200" b="0" kern="1200" dirty="0"/>
            <a:t>NEEDS VS. WANTS</a:t>
          </a:r>
        </a:p>
      </dsp:txBody>
      <dsp:txXfrm>
        <a:off x="31848" y="31848"/>
        <a:ext cx="8488365" cy="1023668"/>
      </dsp:txXfrm>
    </dsp:sp>
    <dsp:sp modelId="{E376E2D5-67D2-44CE-877E-29C38E53452E}">
      <dsp:nvSpPr>
        <dsp:cNvPr id="0" name=""/>
        <dsp:cNvSpPr/>
      </dsp:nvSpPr>
      <dsp:spPr>
        <a:xfrm>
          <a:off x="816864" y="1285067"/>
          <a:ext cx="9753600" cy="10873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dirty="0"/>
            <a:t>Needs:  Essentials like school supplies, transportation, or basic food</a:t>
          </a:r>
        </a:p>
      </dsp:txBody>
      <dsp:txXfrm>
        <a:off x="848712" y="1316915"/>
        <a:ext cx="8166252" cy="1023668"/>
      </dsp:txXfrm>
    </dsp:sp>
    <dsp:sp modelId="{913A6FF5-2C95-42D7-94B4-987AD7209F50}">
      <dsp:nvSpPr>
        <dsp:cNvPr id="0" name=""/>
        <dsp:cNvSpPr/>
      </dsp:nvSpPr>
      <dsp:spPr>
        <a:xfrm>
          <a:off x="1621536" y="2570135"/>
          <a:ext cx="9753600" cy="10873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Wants:  Fun stuff like streaming subscriptions, clothes, or eating out</a:t>
          </a:r>
        </a:p>
      </dsp:txBody>
      <dsp:txXfrm>
        <a:off x="1653384" y="2601983"/>
        <a:ext cx="8178444" cy="1023668"/>
      </dsp:txXfrm>
    </dsp:sp>
    <dsp:sp modelId="{3FD3707D-256D-41C0-AADB-2C7023389F84}">
      <dsp:nvSpPr>
        <dsp:cNvPr id="0" name=""/>
        <dsp:cNvSpPr/>
      </dsp:nvSpPr>
      <dsp:spPr>
        <a:xfrm>
          <a:off x="2438400" y="3855203"/>
          <a:ext cx="9753600" cy="1087364"/>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l" defTabSz="1244600">
            <a:lnSpc>
              <a:spcPct val="90000"/>
            </a:lnSpc>
            <a:spcBef>
              <a:spcPct val="0"/>
            </a:spcBef>
            <a:spcAft>
              <a:spcPct val="35000"/>
            </a:spcAft>
            <a:buNone/>
          </a:pPr>
          <a:r>
            <a:rPr lang="en-US" sz="2800" kern="1200"/>
            <a:t>Prioritizing needs over wants is key to staying balanced</a:t>
          </a:r>
        </a:p>
      </dsp:txBody>
      <dsp:txXfrm>
        <a:off x="2470248" y="3887051"/>
        <a:ext cx="8166252" cy="1023668"/>
      </dsp:txXfrm>
    </dsp:sp>
    <dsp:sp modelId="{22E7FBAF-05D1-4CC0-A398-353FBFE63840}">
      <dsp:nvSpPr>
        <dsp:cNvPr id="0" name=""/>
        <dsp:cNvSpPr/>
      </dsp:nvSpPr>
      <dsp:spPr>
        <a:xfrm>
          <a:off x="9046812" y="832822"/>
          <a:ext cx="706787" cy="706787"/>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9205839" y="832822"/>
        <a:ext cx="388733" cy="531857"/>
      </dsp:txXfrm>
    </dsp:sp>
    <dsp:sp modelId="{6E41EFF1-256C-4B12-8A4F-523FA5CB02D8}">
      <dsp:nvSpPr>
        <dsp:cNvPr id="0" name=""/>
        <dsp:cNvSpPr/>
      </dsp:nvSpPr>
      <dsp:spPr>
        <a:xfrm>
          <a:off x="9863676" y="2117890"/>
          <a:ext cx="706787" cy="706787"/>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10022703" y="2117890"/>
        <a:ext cx="388733" cy="531857"/>
      </dsp:txXfrm>
    </dsp:sp>
    <dsp:sp modelId="{FD3A78B0-D215-4BCA-95EE-842E4EFFF5E8}">
      <dsp:nvSpPr>
        <dsp:cNvPr id="0" name=""/>
        <dsp:cNvSpPr/>
      </dsp:nvSpPr>
      <dsp:spPr>
        <a:xfrm>
          <a:off x="10668348" y="3402958"/>
          <a:ext cx="706787" cy="706787"/>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0640" tIns="40640" rIns="40640" bIns="40640" numCol="1" spcCol="1270" anchor="ctr" anchorCtr="0">
          <a:noAutofit/>
        </a:bodyPr>
        <a:lstStyle/>
        <a:p>
          <a:pPr marL="0" lvl="0" indent="0" algn="ctr" defTabSz="1422400">
            <a:lnSpc>
              <a:spcPct val="90000"/>
            </a:lnSpc>
            <a:spcBef>
              <a:spcPct val="0"/>
            </a:spcBef>
            <a:spcAft>
              <a:spcPct val="35000"/>
            </a:spcAft>
            <a:buNone/>
          </a:pPr>
          <a:endParaRPr lang="en-US" sz="3200" kern="1200"/>
        </a:p>
      </dsp:txBody>
      <dsp:txXfrm>
        <a:off x="10827375" y="3402958"/>
        <a:ext cx="388733" cy="531857"/>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9E6BD0F-53A1-4579-94A8-42262270B73A}">
      <dsp:nvSpPr>
        <dsp:cNvPr id="0" name=""/>
        <dsp:cNvSpPr/>
      </dsp:nvSpPr>
      <dsp:spPr>
        <a:xfrm>
          <a:off x="228599" y="0"/>
          <a:ext cx="10274141" cy="160115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75260" tIns="175260" rIns="175260" bIns="175260" numCol="1" spcCol="1270" anchor="ctr" anchorCtr="0">
          <a:noAutofit/>
        </a:bodyPr>
        <a:lstStyle/>
        <a:p>
          <a:pPr marL="0" lvl="0" indent="0" algn="l" defTabSz="2044700">
            <a:lnSpc>
              <a:spcPct val="90000"/>
            </a:lnSpc>
            <a:spcBef>
              <a:spcPct val="0"/>
            </a:spcBef>
            <a:spcAft>
              <a:spcPct val="35000"/>
            </a:spcAft>
            <a:buNone/>
          </a:pPr>
          <a:r>
            <a:rPr lang="en-US" sz="4600" kern="1200" dirty="0"/>
            <a:t>WHAT IS BUDGETING?</a:t>
          </a:r>
        </a:p>
      </dsp:txBody>
      <dsp:txXfrm>
        <a:off x="275495" y="46896"/>
        <a:ext cx="8546373" cy="1507360"/>
      </dsp:txXfrm>
    </dsp:sp>
    <dsp:sp modelId="{E5662386-002B-4FAC-A49A-38B3261950F1}">
      <dsp:nvSpPr>
        <dsp:cNvPr id="0" name=""/>
        <dsp:cNvSpPr/>
      </dsp:nvSpPr>
      <dsp:spPr>
        <a:xfrm>
          <a:off x="906541" y="1868011"/>
          <a:ext cx="10274141" cy="160115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kern="1200" dirty="0"/>
            <a:t>Budgeting is a plan that matches your income to expenses, savings, and goals.  It’s like a roadmap for your money – helping you live within your means and avoid surprise.</a:t>
          </a:r>
        </a:p>
      </dsp:txBody>
      <dsp:txXfrm>
        <a:off x="953437" y="1914907"/>
        <a:ext cx="8233058" cy="1507360"/>
      </dsp:txXfrm>
    </dsp:sp>
    <dsp:sp modelId="{94B8C337-58CA-4337-92AD-1A015D2FE5EA}">
      <dsp:nvSpPr>
        <dsp:cNvPr id="0" name=""/>
        <dsp:cNvSpPr/>
      </dsp:nvSpPr>
      <dsp:spPr>
        <a:xfrm>
          <a:off x="1813083" y="3736022"/>
          <a:ext cx="10274141" cy="1601152"/>
        </a:xfrm>
        <a:prstGeom prst="roundRect">
          <a:avLst>
            <a:gd name="adj" fmla="val 10000"/>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Why budget? It prevents overspending and builds good habits early.</a:t>
          </a:r>
        </a:p>
      </dsp:txBody>
      <dsp:txXfrm>
        <a:off x="1859979" y="3782918"/>
        <a:ext cx="8233058" cy="1507360"/>
      </dsp:txXfrm>
    </dsp:sp>
    <dsp:sp modelId="{4829E2DF-DF61-4048-B6BC-794158FBEFE9}">
      <dsp:nvSpPr>
        <dsp:cNvPr id="0" name=""/>
        <dsp:cNvSpPr/>
      </dsp:nvSpPr>
      <dsp:spPr>
        <a:xfrm>
          <a:off x="9233392" y="1214207"/>
          <a:ext cx="1040749" cy="1040749"/>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9467561" y="1214207"/>
        <a:ext cx="572411" cy="783164"/>
      </dsp:txXfrm>
    </dsp:sp>
    <dsp:sp modelId="{CEE75B28-A6A4-4F29-8C9B-331514339575}">
      <dsp:nvSpPr>
        <dsp:cNvPr id="0" name=""/>
        <dsp:cNvSpPr/>
      </dsp:nvSpPr>
      <dsp:spPr>
        <a:xfrm>
          <a:off x="10139934" y="3071544"/>
          <a:ext cx="1040749" cy="1040749"/>
        </a:xfrm>
        <a:prstGeom prst="downArrow">
          <a:avLst>
            <a:gd name="adj1" fmla="val 55000"/>
            <a:gd name="adj2" fmla="val 45000"/>
          </a:avLst>
        </a:prstGeom>
        <a:solidFill>
          <a:schemeClr val="accent2">
            <a:alpha val="90000"/>
            <a:tint val="40000"/>
            <a:hueOff val="0"/>
            <a:satOff val="0"/>
            <a:lumOff val="0"/>
            <a:alphaOff val="0"/>
          </a:schemeClr>
        </a:solidFill>
        <a:ln w="12700" cap="flat" cmpd="sng" algn="ctr">
          <a:solidFill>
            <a:schemeClr val="accent2">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45720" tIns="45720" rIns="45720" bIns="45720" numCol="1" spcCol="1270" anchor="ctr" anchorCtr="0">
          <a:noAutofit/>
        </a:bodyPr>
        <a:lstStyle/>
        <a:p>
          <a:pPr marL="0" lvl="0" indent="0" algn="ctr" defTabSz="1600200">
            <a:lnSpc>
              <a:spcPct val="90000"/>
            </a:lnSpc>
            <a:spcBef>
              <a:spcPct val="0"/>
            </a:spcBef>
            <a:spcAft>
              <a:spcPct val="35000"/>
            </a:spcAft>
            <a:buNone/>
          </a:pPr>
          <a:endParaRPr lang="en-US" sz="3600" kern="1200"/>
        </a:p>
      </dsp:txBody>
      <dsp:txXfrm>
        <a:off x="10374103" y="3071544"/>
        <a:ext cx="572411" cy="78316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6F8D76D-A98B-4CFF-9F8E-38676FEC0845}">
      <dsp:nvSpPr>
        <dsp:cNvPr id="0" name=""/>
        <dsp:cNvSpPr/>
      </dsp:nvSpPr>
      <dsp:spPr>
        <a:xfrm>
          <a:off x="0" y="0"/>
          <a:ext cx="10896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7534AEB3-2AF1-4B35-848B-0857CAC1504C}">
      <dsp:nvSpPr>
        <dsp:cNvPr id="0" name=""/>
        <dsp:cNvSpPr/>
      </dsp:nvSpPr>
      <dsp:spPr>
        <a:xfrm>
          <a:off x="0" y="0"/>
          <a:ext cx="10896600" cy="114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b="1" kern="1200" dirty="0"/>
            <a:t>TRACKING AND ADJUSTING YOUR BUDGET</a:t>
          </a:r>
        </a:p>
      </dsp:txBody>
      <dsp:txXfrm>
        <a:off x="0" y="0"/>
        <a:ext cx="10896600" cy="1144587"/>
      </dsp:txXfrm>
    </dsp:sp>
    <dsp:sp modelId="{903B29AA-6011-4C89-8E3A-59F6247E8FA1}">
      <dsp:nvSpPr>
        <dsp:cNvPr id="0" name=""/>
        <dsp:cNvSpPr/>
      </dsp:nvSpPr>
      <dsp:spPr>
        <a:xfrm>
          <a:off x="0" y="1144587"/>
          <a:ext cx="10896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AF05D98-CEC9-4B8C-9E45-BBFC94A6E2D1}">
      <dsp:nvSpPr>
        <dsp:cNvPr id="0" name=""/>
        <dsp:cNvSpPr/>
      </dsp:nvSpPr>
      <dsp:spPr>
        <a:xfrm>
          <a:off x="0" y="1144587"/>
          <a:ext cx="10896600" cy="114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kern="1200" dirty="0"/>
            <a:t>Log expenses daily.</a:t>
          </a:r>
        </a:p>
      </dsp:txBody>
      <dsp:txXfrm>
        <a:off x="0" y="1144587"/>
        <a:ext cx="10896600" cy="1144587"/>
      </dsp:txXfrm>
    </dsp:sp>
    <dsp:sp modelId="{334D5784-D7AB-49EB-A418-9750AB5E2039}">
      <dsp:nvSpPr>
        <dsp:cNvPr id="0" name=""/>
        <dsp:cNvSpPr/>
      </dsp:nvSpPr>
      <dsp:spPr>
        <a:xfrm>
          <a:off x="0" y="2289175"/>
          <a:ext cx="10896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94076A01-16FC-4C94-9BFC-96F2CF57F7CE}">
      <dsp:nvSpPr>
        <dsp:cNvPr id="0" name=""/>
        <dsp:cNvSpPr/>
      </dsp:nvSpPr>
      <dsp:spPr>
        <a:xfrm>
          <a:off x="0" y="2289175"/>
          <a:ext cx="10896600" cy="114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kern="1200"/>
            <a:t>Review weekly:  Are you over / under?</a:t>
          </a:r>
        </a:p>
      </dsp:txBody>
      <dsp:txXfrm>
        <a:off x="0" y="2289175"/>
        <a:ext cx="10896600" cy="1144587"/>
      </dsp:txXfrm>
    </dsp:sp>
    <dsp:sp modelId="{3DAA5FAF-019B-4AA1-996B-9A5C68A17843}">
      <dsp:nvSpPr>
        <dsp:cNvPr id="0" name=""/>
        <dsp:cNvSpPr/>
      </dsp:nvSpPr>
      <dsp:spPr>
        <a:xfrm>
          <a:off x="0" y="3433762"/>
          <a:ext cx="10896600"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1">
          <a:scrgbClr r="0" g="0" b="0"/>
        </a:effectRef>
        <a:fontRef idx="minor">
          <a:schemeClr val="lt1"/>
        </a:fontRef>
      </dsp:style>
    </dsp:sp>
    <dsp:sp modelId="{DB578C81-78A5-4E4A-9838-1C4F9B31267F}">
      <dsp:nvSpPr>
        <dsp:cNvPr id="0" name=""/>
        <dsp:cNvSpPr/>
      </dsp:nvSpPr>
      <dsp:spPr>
        <a:xfrm>
          <a:off x="0" y="3433762"/>
          <a:ext cx="10896600" cy="114458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6690" tIns="186690" rIns="186690" bIns="186690" numCol="1" spcCol="1270" anchor="t" anchorCtr="0">
          <a:noAutofit/>
        </a:bodyPr>
        <a:lstStyle/>
        <a:p>
          <a:pPr marL="0" lvl="0" indent="0" algn="l" defTabSz="2178050">
            <a:lnSpc>
              <a:spcPct val="90000"/>
            </a:lnSpc>
            <a:spcBef>
              <a:spcPct val="0"/>
            </a:spcBef>
            <a:spcAft>
              <a:spcPct val="35000"/>
            </a:spcAft>
            <a:buNone/>
          </a:pPr>
          <a:r>
            <a:rPr lang="en-US" sz="4900" kern="1200"/>
            <a:t>Adjust as needed – life changes!</a:t>
          </a:r>
        </a:p>
      </dsp:txBody>
      <dsp:txXfrm>
        <a:off x="0" y="3433762"/>
        <a:ext cx="10896600" cy="1144587"/>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2.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3.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6.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1">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2#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2#3">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018837-64B5-4E20-83A5-89B993CB3C9A}"/>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a:extLst>
              <a:ext uri="{FF2B5EF4-FFF2-40B4-BE49-F238E27FC236}">
                <a16:creationId xmlns:a16="http://schemas.microsoft.com/office/drawing/2014/main" id="{99C2A4FB-A56B-4413-A08B-0E9894B98B41}"/>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0248B25D-8766-427E-8C9E-4845048D8DFC}" type="datetimeFigureOut">
              <a:rPr lang="en-US" smtClean="0"/>
              <a:t>9/4/2026</a:t>
            </a:fld>
            <a:endParaRPr lang="en-US" dirty="0"/>
          </a:p>
        </p:txBody>
      </p:sp>
      <p:sp>
        <p:nvSpPr>
          <p:cNvPr id="4" name="Footer Placeholder 3">
            <a:extLst>
              <a:ext uri="{FF2B5EF4-FFF2-40B4-BE49-F238E27FC236}">
                <a16:creationId xmlns:a16="http://schemas.microsoft.com/office/drawing/2014/main" id="{A3977F36-950D-4655-BC4A-F80BE1DBF79A}"/>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6C246FD-229D-4B04-9855-212AD8D784A9}"/>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8DA8A28B-0568-4092-BB1A-13C9B073E3A0}" type="slidenum">
              <a:rPr lang="en-US" smtClean="0"/>
              <a:t>‹#›</a:t>
            </a:fld>
            <a:endParaRPr lang="en-US" dirty="0"/>
          </a:p>
        </p:txBody>
      </p:sp>
    </p:spTree>
    <p:extLst>
      <p:ext uri="{BB962C8B-B14F-4D97-AF65-F5344CB8AC3E}">
        <p14:creationId xmlns:p14="http://schemas.microsoft.com/office/powerpoint/2010/main" val="16405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26F439B-391B-4B41-826A-951FCF412C34}" type="datetimeFigureOut">
              <a:rPr lang="en-US" smtClean="0"/>
              <a:t>9/4/2026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CFA0038-7055-434C-B6C4-B8C69565C600}" type="slidenum">
              <a:rPr lang="en-US" smtClean="0"/>
              <a:t>‹#›</a:t>
            </a:fld>
            <a:endParaRPr lang="en-US" dirty="0"/>
          </a:p>
        </p:txBody>
      </p:sp>
    </p:spTree>
    <p:extLst>
      <p:ext uri="{BB962C8B-B14F-4D97-AF65-F5344CB8AC3E}">
        <p14:creationId xmlns:p14="http://schemas.microsoft.com/office/powerpoint/2010/main" val="139086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with Image">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0" y="4288"/>
            <a:ext cx="12192000" cy="4618512"/>
          </a:xfrm>
          <a:solidFill>
            <a:schemeClr val="bg1">
              <a:lumMod val="95000"/>
            </a:schemeClr>
          </a:solidFill>
        </p:spPr>
        <p:txBody>
          <a:bodyPr/>
          <a:lstStyle/>
          <a:p>
            <a:r>
              <a:rPr lang="en-US"/>
              <a:t>Click icon to add picture</a:t>
            </a:r>
            <a:endParaRPr lang="en-US" dirty="0"/>
          </a:p>
        </p:txBody>
      </p:sp>
      <p:sp>
        <p:nvSpPr>
          <p:cNvPr id="2" name="Rectangle 1">
            <a:extLst>
              <a:ext uri="{FF2B5EF4-FFF2-40B4-BE49-F238E27FC236}">
                <a16:creationId xmlns:a16="http://schemas.microsoft.com/office/drawing/2014/main" id="{BB940F57-02B1-4B56-8BA7-24557BFCBB01}"/>
              </a:ext>
            </a:extLst>
          </p:cNvPr>
          <p:cNvSpPr/>
          <p:nvPr userDrawn="1"/>
        </p:nvSpPr>
        <p:spPr>
          <a:xfrm>
            <a:off x="0" y="4622800"/>
            <a:ext cx="12192000" cy="22309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5037721"/>
            <a:ext cx="9575801" cy="891250"/>
          </a:xfrm>
        </p:spPr>
        <p:txBody>
          <a:bodyPr anchor="t">
            <a:noAutofit/>
          </a:bodyPr>
          <a:lstStyle>
            <a:lvl1pP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6125744"/>
            <a:ext cx="9575800"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2079137" y="4855144"/>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3994676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itle Slide with Image">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0" y="4288"/>
            <a:ext cx="12192000" cy="6853712"/>
          </a:xfrm>
          <a:solidFill>
            <a:schemeClr val="bg1">
              <a:lumMod val="95000"/>
            </a:schemeClr>
          </a:solidFill>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838199" y="2002421"/>
            <a:ext cx="7252505" cy="891250"/>
          </a:xfrm>
        </p:spPr>
        <p:txBody>
          <a:bodyPr anchor="t">
            <a:noAutofit/>
          </a:bodyPr>
          <a:lstStyle>
            <a:lvl1pPr>
              <a:defRPr sz="5000" b="1">
                <a:solidFill>
                  <a:schemeClr val="bg1"/>
                </a:solidFill>
                <a:latin typeface="+mj-lt"/>
              </a:defRPr>
            </a:lvl1pPr>
          </a:lstStyle>
          <a:p>
            <a:r>
              <a:rPr lang="en-US" dirty="0"/>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838200" y="3090444"/>
            <a:ext cx="7252504"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WWW.WEBSITENAME.COM</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1819845"/>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6047623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with Image">
    <p:bg>
      <p:bgPr>
        <a:solidFill>
          <a:schemeClr val="accent1"/>
        </a:solidFill>
        <a:effectLst/>
      </p:bgPr>
    </p:bg>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5295899" y="4288"/>
            <a:ext cx="6896100" cy="6853712"/>
          </a:xfrm>
          <a:solidFill>
            <a:schemeClr val="bg1">
              <a:lumMod val="95000"/>
            </a:schemeClr>
          </a:solidFill>
        </p:spPr>
        <p:txBody>
          <a:bodyPr/>
          <a:lstStyle/>
          <a:p>
            <a:r>
              <a:rPr lang="en-US"/>
              <a:t>Click icon to add picture</a:t>
            </a:r>
            <a:endParaRPr lang="en-US" dirty="0"/>
          </a:p>
        </p:txBody>
      </p:sp>
      <p:sp>
        <p:nvSpPr>
          <p:cNvPr id="9" name="Rectangle 8">
            <a:extLst>
              <a:ext uri="{FF2B5EF4-FFF2-40B4-BE49-F238E27FC236}">
                <a16:creationId xmlns:a16="http://schemas.microsoft.com/office/drawing/2014/main" id="{38CBA09E-664D-42AC-81A8-E6756A655750}"/>
              </a:ext>
            </a:extLst>
          </p:cNvPr>
          <p:cNvSpPr/>
          <p:nvPr userDrawn="1"/>
        </p:nvSpPr>
        <p:spPr>
          <a:xfrm>
            <a:off x="0" y="1539433"/>
            <a:ext cx="8866207" cy="531856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title="Decorative"/>
          <p:cNvSpPr/>
          <p:nvPr userDrawn="1"/>
        </p:nvSpPr>
        <p:spPr>
          <a:xfrm>
            <a:off x="0" y="0"/>
            <a:ext cx="5295899" cy="6858000"/>
          </a:xfrm>
          <a:prstGeom prst="rect">
            <a:avLst/>
          </a:prstGeom>
          <a:solidFill>
            <a:schemeClr val="accent1"/>
          </a:solidFill>
          <a:ln w="762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798690" y="2040520"/>
            <a:ext cx="4120444" cy="1818655"/>
          </a:xfrm>
        </p:spPr>
        <p:txBody>
          <a:bodyPr anchor="b">
            <a:noAutofit/>
          </a:bodyPr>
          <a:lstStyle>
            <a:lvl1pPr algn="l">
              <a:defRPr sz="5000" b="1">
                <a:solidFill>
                  <a:schemeClr val="bg1"/>
                </a:solidFill>
                <a:latin typeface="+mj-lt"/>
              </a:defRPr>
            </a:lvl1pPr>
          </a:lstStyle>
          <a:p>
            <a:r>
              <a:rPr lang="en-US" dirty="0"/>
              <a:t>CLICK TO ADD TITLE</a:t>
            </a:r>
          </a:p>
        </p:txBody>
      </p:sp>
      <p:sp>
        <p:nvSpPr>
          <p:cNvPr id="10" name="Text Placeholder 12">
            <a:extLst>
              <a:ext uri="{FF2B5EF4-FFF2-40B4-BE49-F238E27FC236}">
                <a16:creationId xmlns:a16="http://schemas.microsoft.com/office/drawing/2014/main" id="{1221857D-ECFA-4D4D-91DF-E36500791501}"/>
              </a:ext>
            </a:extLst>
          </p:cNvPr>
          <p:cNvSpPr>
            <a:spLocks noGrp="1"/>
          </p:cNvSpPr>
          <p:nvPr>
            <p:ph type="body" sz="quarter" idx="15" hasCustomPrompt="1"/>
          </p:nvPr>
        </p:nvSpPr>
        <p:spPr>
          <a:xfrm>
            <a:off x="798690" y="4031658"/>
            <a:ext cx="4120443" cy="338549"/>
          </a:xfrm>
        </p:spPr>
        <p:txBody>
          <a:bodyPr>
            <a:normAutofit/>
          </a:bodyPr>
          <a:lstStyle>
            <a:lvl1pPr marL="0" indent="0" algn="l">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11" name="Shape 62" title="Decorative">
            <a:extLst>
              <a:ext uri="{FF2B5EF4-FFF2-40B4-BE49-F238E27FC236}">
                <a16:creationId xmlns:a16="http://schemas.microsoft.com/office/drawing/2014/main" id="{E1A23DB6-E067-4A30-8C4B-98B452428518}"/>
              </a:ext>
            </a:extLst>
          </p:cNvPr>
          <p:cNvSpPr/>
          <p:nvPr userDrawn="1"/>
        </p:nvSpPr>
        <p:spPr>
          <a:xfrm rot="16200000" flipV="1">
            <a:off x="1893092" y="2764774"/>
            <a:ext cx="0" cy="2188806"/>
          </a:xfrm>
          <a:prstGeom prst="line">
            <a:avLst/>
          </a:prstGeom>
          <a:ln w="25400">
            <a:solidFill>
              <a:schemeClr val="bg1"/>
            </a:solidFill>
            <a:miter lim="400000"/>
          </a:ln>
        </p:spPr>
        <p:txBody>
          <a:bodyPr lIns="19050" tIns="19050" rIns="19050" bIns="19050" anchor="ctr"/>
          <a:lstStyle/>
          <a:p>
            <a:pPr algn="l">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558850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hank you">
    <p:spTree>
      <p:nvGrpSpPr>
        <p:cNvPr id="1" name=""/>
        <p:cNvGrpSpPr/>
        <p:nvPr/>
      </p:nvGrpSpPr>
      <p:grpSpPr>
        <a:xfrm>
          <a:off x="0" y="0"/>
          <a:ext cx="0" cy="0"/>
          <a:chOff x="0" y="0"/>
          <a:chExt cx="0" cy="0"/>
        </a:xfrm>
      </p:grpSpPr>
      <p:sp>
        <p:nvSpPr>
          <p:cNvPr id="8"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a:t>Click icon to add picture</a:t>
            </a:r>
            <a:endParaRPr lang="en-US" dirty="0"/>
          </a:p>
        </p:txBody>
      </p:sp>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3872090" y="2905535"/>
            <a:ext cx="4120444" cy="891250"/>
          </a:xfrm>
        </p:spPr>
        <p:txBody>
          <a:bodyPr anchor="t">
            <a:noAutofit/>
          </a:bodyPr>
          <a:lstStyle>
            <a:lvl1pPr algn="ctr">
              <a:defRPr sz="5000" b="1">
                <a:solidFill>
                  <a:schemeClr val="bg1"/>
                </a:solidFill>
                <a:latin typeface="+mj-lt"/>
              </a:defRPr>
            </a:lvl1pPr>
          </a:lstStyle>
          <a:p>
            <a:r>
              <a:rPr lang="en-US" dirty="0"/>
              <a:t>THANK YOU</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3872090" y="3993558"/>
            <a:ext cx="4120443"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WWW.WEBSITENAME.COM</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5932310" y="2726675"/>
            <a:ext cx="1"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2" name="Rectangle 1" title="Decorative"/>
          <p:cNvSpPr/>
          <p:nvPr userDrawn="1"/>
        </p:nvSpPr>
        <p:spPr>
          <a:xfrm>
            <a:off x="3872089" y="860778"/>
            <a:ext cx="4120444" cy="5136445"/>
          </a:xfrm>
          <a:prstGeom prst="rect">
            <a:avLst/>
          </a:prstGeom>
          <a:noFill/>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091658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with Image">
    <p:bg>
      <p:bgPr>
        <a:solidFill>
          <a:schemeClr val="accent1"/>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anchor="t">
            <a:noAutofit/>
          </a:bodyPr>
          <a:lstStyle>
            <a:lvl1pPr algn="ct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Rectangle 6" title="Decorative"/>
          <p:cNvSpPr/>
          <p:nvPr userDrawn="1"/>
        </p:nvSpPr>
        <p:spPr>
          <a:xfrm>
            <a:off x="1238104" y="860778"/>
            <a:ext cx="9715792" cy="5136445"/>
          </a:xfrm>
          <a:prstGeom prst="rect">
            <a:avLst/>
          </a:prstGeom>
          <a:noFill/>
          <a:ln w="762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8533285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Title Slide with Image">
    <p:bg>
      <p:bgPr>
        <a:solidFill>
          <a:schemeClr val="accent4"/>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anchor="t">
            <a:noAutofit/>
          </a:bodyPr>
          <a:lstStyle>
            <a:lvl1pPr algn="ct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Rectangle 6" title="Decorative"/>
          <p:cNvSpPr/>
          <p:nvPr userDrawn="1"/>
        </p:nvSpPr>
        <p:spPr>
          <a:xfrm>
            <a:off x="1238104" y="860778"/>
            <a:ext cx="9715792" cy="5136445"/>
          </a:xfrm>
          <a:prstGeom prst="rect">
            <a:avLst/>
          </a:prstGeom>
          <a:noFill/>
          <a:ln w="76200">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787606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with Image">
    <p:bg>
      <p:bgPr>
        <a:solidFill>
          <a:schemeClr val="accent2"/>
        </a:solidFill>
        <a:effectLst/>
      </p:bgPr>
    </p:bg>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AA99C074-A230-B944-8FEA-870A76765C60}"/>
              </a:ext>
            </a:extLst>
          </p:cNvPr>
          <p:cNvSpPr>
            <a:spLocks noGrp="1"/>
          </p:cNvSpPr>
          <p:nvPr>
            <p:ph type="title" hasCustomPrompt="1"/>
          </p:nvPr>
        </p:nvSpPr>
        <p:spPr>
          <a:xfrm>
            <a:off x="2565399" y="3107447"/>
            <a:ext cx="7252505" cy="891250"/>
          </a:xfrm>
        </p:spPr>
        <p:txBody>
          <a:bodyPr anchor="t">
            <a:noAutofit/>
          </a:bodyPr>
          <a:lstStyle>
            <a:lvl1pPr algn="ctr">
              <a:defRPr sz="5000" b="1">
                <a:solidFill>
                  <a:schemeClr val="bg1"/>
                </a:solidFill>
                <a:latin typeface="+mj-lt"/>
              </a:defRPr>
            </a:lvl1pPr>
          </a:lstStyle>
          <a:p>
            <a:r>
              <a:rPr lang="en-US" dirty="0"/>
              <a:t>CLICK TO ADD TITLE</a:t>
            </a:r>
          </a:p>
        </p:txBody>
      </p:sp>
      <p:sp>
        <p:nvSpPr>
          <p:cNvPr id="13" name="Text Placeholder 12">
            <a:extLst>
              <a:ext uri="{FF2B5EF4-FFF2-40B4-BE49-F238E27FC236}">
                <a16:creationId xmlns:a16="http://schemas.microsoft.com/office/drawing/2014/main" id="{1221857D-ECFA-4D4D-91DF-E36500791501}"/>
              </a:ext>
            </a:extLst>
          </p:cNvPr>
          <p:cNvSpPr>
            <a:spLocks noGrp="1"/>
          </p:cNvSpPr>
          <p:nvPr>
            <p:ph type="body" sz="quarter" idx="14" hasCustomPrompt="1"/>
          </p:nvPr>
        </p:nvSpPr>
        <p:spPr>
          <a:xfrm>
            <a:off x="2565400" y="4195470"/>
            <a:ext cx="7252504" cy="338549"/>
          </a:xfrm>
        </p:spPr>
        <p:txBody>
          <a:bodyPr>
            <a:normAutofit/>
          </a:bodyPr>
          <a:lstStyle>
            <a:lvl1pPr marL="0" indent="0" algn="ctr">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924870"/>
            <a:ext cx="0" cy="2188805"/>
          </a:xfrm>
          <a:prstGeom prst="line">
            <a:avLst/>
          </a:prstGeom>
          <a:ln w="254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7" name="Rectangle 6" title="Decorative"/>
          <p:cNvSpPr/>
          <p:nvPr userDrawn="1"/>
        </p:nvSpPr>
        <p:spPr>
          <a:xfrm>
            <a:off x="1238104" y="860778"/>
            <a:ext cx="9715792" cy="5136445"/>
          </a:xfrm>
          <a:prstGeom prst="rect">
            <a:avLst/>
          </a:prstGeom>
          <a:noFill/>
          <a:ln w="76200">
            <a:solidFill>
              <a:schemeClr val="accent2">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28956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lide Divider with Image">
    <p:bg>
      <p:bgPr>
        <a:solidFill>
          <a:schemeClr val="accent1"/>
        </a:solidFill>
        <a:effectLst/>
      </p:bgPr>
    </p:bg>
    <p:spTree>
      <p:nvGrpSpPr>
        <p:cNvPr id="1" name=""/>
        <p:cNvGrpSpPr/>
        <p:nvPr/>
      </p:nvGrpSpPr>
      <p:grpSpPr>
        <a:xfrm>
          <a:off x="0" y="0"/>
          <a:ext cx="0" cy="0"/>
          <a:chOff x="0" y="0"/>
          <a:chExt cx="0" cy="0"/>
        </a:xfrm>
      </p:grpSpPr>
      <p:sp>
        <p:nvSpPr>
          <p:cNvPr id="11"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a:t>Click icon to add picture</a:t>
            </a:r>
            <a:endParaRPr lang="en-US" dirty="0"/>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3673179"/>
            <a:ext cx="6826342" cy="2188805"/>
          </a:xfrm>
        </p:spPr>
        <p:txBody>
          <a:bodyPr rIns="457200" anchor="ctr">
            <a:noAutofit/>
          </a:bodyPr>
          <a:lstStyle>
            <a:lvl1pPr algn="r">
              <a:defRPr sz="5000" b="1">
                <a:solidFill>
                  <a:schemeClr val="bg1"/>
                </a:solidFill>
                <a:latin typeface="+mj-lt"/>
              </a:defRPr>
            </a:lvl1pPr>
          </a:lstStyle>
          <a:p>
            <a:r>
              <a:rPr lang="en-US" dirty="0"/>
              <a:t>CLICK TO ADD TITLE</a:t>
            </a:r>
          </a:p>
        </p:txBody>
      </p:sp>
      <p:sp>
        <p:nvSpPr>
          <p:cNvPr id="9" name="Text Placeholder 12" title="Decorative">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664542" y="3665204"/>
            <a:ext cx="4527458" cy="2196780"/>
          </a:xfrm>
          <a:solidFill>
            <a:schemeClr val="accent1"/>
          </a:solidFill>
        </p:spPr>
        <p:txBody>
          <a:bodyPr lIns="274320" tIns="182880" rIns="182880" bIns="182880" anchor="ct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7664541" y="3673179"/>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132737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lide Divider with Image">
    <p:bg>
      <p:bgPr>
        <a:solidFill>
          <a:schemeClr val="accent1"/>
        </a:solidFill>
        <a:effectLst/>
      </p:bgPr>
    </p:bg>
    <p:spTree>
      <p:nvGrpSpPr>
        <p:cNvPr id="1" name=""/>
        <p:cNvGrpSpPr/>
        <p:nvPr/>
      </p:nvGrpSpPr>
      <p:grpSpPr>
        <a:xfrm>
          <a:off x="0" y="0"/>
          <a:ext cx="0" cy="0"/>
          <a:chOff x="0" y="0"/>
          <a:chExt cx="0" cy="0"/>
        </a:xfrm>
      </p:grpSpPr>
      <p:sp>
        <p:nvSpPr>
          <p:cNvPr id="11"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a:t>Click icon to add picture</a:t>
            </a:r>
            <a:endParaRPr lang="en-US" dirty="0"/>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838199" y="3673179"/>
            <a:ext cx="6826342" cy="2188805"/>
          </a:xfrm>
        </p:spPr>
        <p:txBody>
          <a:bodyPr rIns="457200" anchor="ctr">
            <a:noAutofit/>
          </a:bodyPr>
          <a:lstStyle>
            <a:lvl1pPr algn="r">
              <a:defRPr sz="5000" b="1">
                <a:solidFill>
                  <a:schemeClr val="bg1"/>
                </a:solidFill>
                <a:latin typeface="+mj-lt"/>
              </a:defRPr>
            </a:lvl1pPr>
          </a:lstStyle>
          <a:p>
            <a:r>
              <a:rPr lang="en-US" dirty="0"/>
              <a:t>CLICK TO ADD TITLE</a:t>
            </a:r>
          </a:p>
        </p:txBody>
      </p:sp>
      <p:sp>
        <p:nvSpPr>
          <p:cNvPr id="9" name="Text Placeholder 12" title="Decorative">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664542" y="3665204"/>
            <a:ext cx="4527458" cy="2196780"/>
          </a:xfrm>
          <a:solidFill>
            <a:schemeClr val="accent2"/>
          </a:solidFill>
        </p:spPr>
        <p:txBody>
          <a:bodyPr lIns="274320" tIns="182880" rIns="182880" bIns="182880" anchor="ct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7664541" y="3673179"/>
            <a:ext cx="1" cy="2188805"/>
          </a:xfrm>
          <a:prstGeom prst="line">
            <a:avLst/>
          </a:prstGeom>
          <a:ln w="76200">
            <a:solidFill>
              <a:schemeClr val="accent2">
                <a:lumMod val="75000"/>
                <a:lumOff val="25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14206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Slide Divider with Image">
    <p:bg>
      <p:bgPr>
        <a:solidFill>
          <a:schemeClr val="accent1"/>
        </a:solidFill>
        <a:effectLst/>
      </p:bgPr>
    </p:bg>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a:t>Click icon to add picture</a:t>
            </a:r>
            <a:endParaRPr lang="en-US" dirty="0"/>
          </a:p>
        </p:txBody>
      </p:sp>
      <p:sp>
        <p:nvSpPr>
          <p:cNvPr id="2" name="Rectangle 1" title="Decorative"/>
          <p:cNvSpPr/>
          <p:nvPr userDrawn="1"/>
        </p:nvSpPr>
        <p:spPr>
          <a:xfrm>
            <a:off x="4769712" y="3138616"/>
            <a:ext cx="7422288" cy="321275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5114413" y="4304207"/>
            <a:ext cx="6439156" cy="891250"/>
          </a:xfrm>
        </p:spPr>
        <p:txBody>
          <a:bodyPr anchor="t">
            <a:noAutofit/>
          </a:bodyPr>
          <a:lstStyle>
            <a:lvl1pPr>
              <a:defRPr sz="5000" b="1">
                <a:solidFill>
                  <a:schemeClr val="bg1"/>
                </a:solidFill>
                <a:latin typeface="+mj-lt"/>
              </a:defRPr>
            </a:lvl1pPr>
          </a:lstStyle>
          <a:p>
            <a:r>
              <a:rPr lang="en-US" dirty="0"/>
              <a:t>CLICK TO ADD TITLE</a:t>
            </a:r>
          </a:p>
        </p:txBody>
      </p:sp>
      <p:sp>
        <p:nvSpPr>
          <p:cNvPr id="9"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5114413" y="5505120"/>
            <a:ext cx="6439155" cy="338549"/>
          </a:xfrm>
        </p:spPr>
        <p:txBody>
          <a:bodyP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rot="16200000" flipV="1">
            <a:off x="6208815" y="4226947"/>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2356504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lide Divider 2">
    <p:bg>
      <p:bgPr>
        <a:solidFill>
          <a:schemeClr val="accent1"/>
        </a:solidFill>
        <a:effectLst/>
      </p:bgPr>
    </p:bg>
    <p:spTree>
      <p:nvGrpSpPr>
        <p:cNvPr id="1" name=""/>
        <p:cNvGrpSpPr/>
        <p:nvPr/>
      </p:nvGrpSpPr>
      <p:grpSpPr>
        <a:xfrm>
          <a:off x="0" y="0"/>
          <a:ext cx="0" cy="0"/>
          <a:chOff x="0" y="0"/>
          <a:chExt cx="0" cy="0"/>
        </a:xfrm>
      </p:grpSpPr>
      <p:sp>
        <p:nvSpPr>
          <p:cNvPr id="6"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5"/>
          </p:nvPr>
        </p:nvSpPr>
        <p:spPr>
          <a:xfrm>
            <a:off x="0" y="0"/>
            <a:ext cx="12192000" cy="6853712"/>
          </a:xfrm>
          <a:solidFill>
            <a:schemeClr val="bg1">
              <a:lumMod val="95000"/>
            </a:schemeClr>
          </a:solidFill>
        </p:spPr>
        <p:txBody>
          <a:bodyPr/>
          <a:lstStyle/>
          <a:p>
            <a:r>
              <a:rPr lang="en-US"/>
              <a:t>Click icon to add picture</a:t>
            </a:r>
            <a:endParaRPr lang="en-US" dirty="0"/>
          </a:p>
        </p:txBody>
      </p:sp>
      <p:sp>
        <p:nvSpPr>
          <p:cNvPr id="2" name="Rectangle 1" title="Decorative"/>
          <p:cNvSpPr/>
          <p:nvPr userDrawn="1"/>
        </p:nvSpPr>
        <p:spPr>
          <a:xfrm>
            <a:off x="0" y="4387695"/>
            <a:ext cx="12192000" cy="2196780"/>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Title 1">
            <a:extLst>
              <a:ext uri="{FF2B5EF4-FFF2-40B4-BE49-F238E27FC236}">
                <a16:creationId xmlns:a16="http://schemas.microsoft.com/office/drawing/2014/main" id="{0E919B9B-5D3F-4FF0-A499-8925E9560B94}"/>
              </a:ext>
            </a:extLst>
          </p:cNvPr>
          <p:cNvSpPr>
            <a:spLocks noGrp="1"/>
          </p:cNvSpPr>
          <p:nvPr>
            <p:ph type="title" hasCustomPrompt="1"/>
          </p:nvPr>
        </p:nvSpPr>
        <p:spPr>
          <a:xfrm>
            <a:off x="510821" y="4395670"/>
            <a:ext cx="6826342" cy="2188805"/>
          </a:xfrm>
        </p:spPr>
        <p:txBody>
          <a:bodyPr rIns="457200" anchor="ctr">
            <a:noAutofit/>
          </a:bodyPr>
          <a:lstStyle>
            <a:lvl1pPr algn="r">
              <a:defRPr sz="5000" b="1">
                <a:solidFill>
                  <a:schemeClr val="bg1"/>
                </a:solidFill>
                <a:latin typeface="+mj-lt"/>
              </a:defRPr>
            </a:lvl1pPr>
          </a:lstStyle>
          <a:p>
            <a:r>
              <a:rPr lang="en-US" dirty="0"/>
              <a:t>CLICK TO ADD TITLE</a:t>
            </a:r>
          </a:p>
        </p:txBody>
      </p:sp>
      <p:sp>
        <p:nvSpPr>
          <p:cNvPr id="12" name="Text Placeholder 12">
            <a:extLst>
              <a:ext uri="{FF2B5EF4-FFF2-40B4-BE49-F238E27FC236}">
                <a16:creationId xmlns:a16="http://schemas.microsoft.com/office/drawing/2014/main" id="{89A80859-BDA6-44AA-A750-4E06108B9B2B}"/>
              </a:ext>
            </a:extLst>
          </p:cNvPr>
          <p:cNvSpPr>
            <a:spLocks noGrp="1"/>
          </p:cNvSpPr>
          <p:nvPr>
            <p:ph type="body" sz="quarter" idx="14" hasCustomPrompt="1"/>
          </p:nvPr>
        </p:nvSpPr>
        <p:spPr>
          <a:xfrm>
            <a:off x="7337164" y="4387695"/>
            <a:ext cx="4527458" cy="2196780"/>
          </a:xfrm>
          <a:noFill/>
        </p:spPr>
        <p:txBody>
          <a:bodyPr lIns="274320" tIns="182880" rIns="182880" bIns="182880" anchor="ctr">
            <a:normAutofit/>
          </a:bodyPr>
          <a:lstStyle>
            <a:lvl1pPr marL="0" indent="0">
              <a:buNone/>
              <a:defRPr sz="1600" spc="300">
                <a:solidFill>
                  <a:schemeClr val="bg1"/>
                </a:solidFill>
                <a:latin typeface="+mn-lt"/>
                <a:cs typeface="Arial" panose="020B0604020202020204" pitchFamily="34" charset="0"/>
              </a:defRPr>
            </a:lvl1pPr>
          </a:lstStyle>
          <a:p>
            <a:pPr lvl="0"/>
            <a:r>
              <a:rPr lang="en-US" dirty="0"/>
              <a:t>SUBTITLE GOES HERE</a:t>
            </a:r>
          </a:p>
        </p:txBody>
      </p:sp>
      <p:sp>
        <p:nvSpPr>
          <p:cNvPr id="13" name="Shape 62" title="Decorative">
            <a:extLst>
              <a:ext uri="{FF2B5EF4-FFF2-40B4-BE49-F238E27FC236}">
                <a16:creationId xmlns:a16="http://schemas.microsoft.com/office/drawing/2014/main" id="{E1A23DB6-E067-4A30-8C4B-98B452428518}"/>
              </a:ext>
            </a:extLst>
          </p:cNvPr>
          <p:cNvSpPr/>
          <p:nvPr userDrawn="1"/>
        </p:nvSpPr>
        <p:spPr>
          <a:xfrm flipV="1">
            <a:off x="7337163" y="4742580"/>
            <a:ext cx="1" cy="1494984"/>
          </a:xfrm>
          <a:prstGeom prst="line">
            <a:avLst/>
          </a:prstGeom>
          <a:ln w="76200">
            <a:solidFill>
              <a:schemeClr val="bg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93417881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3727361"/>
            <a:ext cx="2275389"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dirty="0"/>
              <a:t>Agenda</a:t>
            </a:r>
          </a:p>
        </p:txBody>
      </p:sp>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8634413" y="812800"/>
            <a:ext cx="3557587" cy="5232400"/>
          </a:xfrm>
        </p:spPr>
        <p:txBody>
          <a:bodyPr/>
          <a:lstStyle/>
          <a:p>
            <a:r>
              <a:rPr lang="en-US"/>
              <a:t>Click icon to add picture</a:t>
            </a:r>
            <a:endParaRPr lang="en-US"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155313" y="879710"/>
            <a:ext cx="4294206"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155313" y="195615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155313" y="303260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155313" y="4109045"/>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155313" y="5185490"/>
            <a:ext cx="4294206"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42" name="Shape 62" title="Decorative">
            <a:extLst>
              <a:ext uri="{FF2B5EF4-FFF2-40B4-BE49-F238E27FC236}">
                <a16:creationId xmlns:a16="http://schemas.microsoft.com/office/drawing/2014/main" id="{2683CBB0-468F-4DD2-853B-FBFFA91B662E}"/>
              </a:ext>
            </a:extLst>
          </p:cNvPr>
          <p:cNvSpPr/>
          <p:nvPr userDrawn="1"/>
        </p:nvSpPr>
        <p:spPr>
          <a:xfrm rot="16200000" flipV="1">
            <a:off x="1791782" y="3899540"/>
            <a:ext cx="0" cy="1930310"/>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2260604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Custom Layout">
    <p:bg>
      <p:bgPr>
        <a:solidFill>
          <a:schemeClr val="bg1"/>
        </a:solidFill>
        <a:effectLst/>
      </p:bgPr>
    </p:bg>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361244" y="2225040"/>
            <a:ext cx="4536079" cy="4632960"/>
          </a:xfrm>
        </p:spPr>
        <p:txBody>
          <a:bodyPr/>
          <a:lstStyle/>
          <a:p>
            <a:r>
              <a:rPr lang="en-US"/>
              <a:t>Click icon to add picture</a:t>
            </a:r>
            <a:endParaRPr lang="en-US"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5121031" y="2055335"/>
            <a:ext cx="4294206" cy="755650"/>
          </a:xfrm>
        </p:spPr>
        <p:txBody>
          <a:bodyPr anchor="ctr">
            <a:normAutofit/>
          </a:bodyPr>
          <a:lstStyle>
            <a:lvl1pPr marL="0" indent="0">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5121031" y="2782449"/>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5121031" y="4352427"/>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5121031" y="3567438"/>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5121031" y="5137415"/>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 name="Rectangle 2" title="Decorative">
            <a:extLst>
              <a:ext uri="{FF2B5EF4-FFF2-40B4-BE49-F238E27FC236}">
                <a16:creationId xmlns:a16="http://schemas.microsoft.com/office/drawing/2014/main" id="{E2F3CED5-D6C7-4A0B-B731-FDB78F4E3341}"/>
              </a:ext>
            </a:extLst>
          </p:cNvPr>
          <p:cNvSpPr/>
          <p:nvPr userDrawn="1"/>
        </p:nvSpPr>
        <p:spPr>
          <a:xfrm>
            <a:off x="353385" y="0"/>
            <a:ext cx="4572513" cy="205930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hape 62" title="Decorative">
            <a:extLst>
              <a:ext uri="{FF2B5EF4-FFF2-40B4-BE49-F238E27FC236}">
                <a16:creationId xmlns:a16="http://schemas.microsoft.com/office/drawing/2014/main" id="{2683CBB0-468F-4DD2-853B-FBFFA91B662E}"/>
              </a:ext>
            </a:extLst>
          </p:cNvPr>
          <p:cNvSpPr/>
          <p:nvPr userDrawn="1"/>
        </p:nvSpPr>
        <p:spPr>
          <a:xfrm rot="16200000" flipV="1">
            <a:off x="1560255" y="445140"/>
            <a:ext cx="0" cy="1930310"/>
          </a:xfrm>
          <a:prstGeom prst="line">
            <a:avLst/>
          </a:prstGeom>
          <a:ln w="76200">
            <a:solidFill>
              <a:schemeClr val="accent2">
                <a:lumMod val="75000"/>
                <a:lumOff val="25000"/>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13"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595100" y="192385"/>
            <a:ext cx="2275389" cy="1025525"/>
          </a:xfrm>
          <a:noFill/>
        </p:spPr>
        <p:txBody>
          <a:bodyPr vert="horz" lIns="0" tIns="45720" rIns="91440" bIns="0" rtlCol="0" anchor="b">
            <a:noAutofit/>
          </a:bodyPr>
          <a:lstStyle>
            <a:lvl1pPr>
              <a:defRPr lang="en-US" sz="5000" b="1">
                <a:solidFill>
                  <a:schemeClr val="bg1"/>
                </a:solidFill>
                <a:latin typeface="+mj-lt"/>
              </a:defRPr>
            </a:lvl1pPr>
          </a:lstStyle>
          <a:p>
            <a:pPr marL="0" lvl="0"/>
            <a:r>
              <a:rPr lang="en-US" dirty="0"/>
              <a:t>Agenda</a:t>
            </a:r>
          </a:p>
        </p:txBody>
      </p:sp>
    </p:spTree>
    <p:extLst>
      <p:ext uri="{BB962C8B-B14F-4D97-AF65-F5344CB8AC3E}">
        <p14:creationId xmlns:p14="http://schemas.microsoft.com/office/powerpoint/2010/main" val="259504301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1_Custom Layout">
    <p:bg>
      <p:bgPr>
        <a:solidFill>
          <a:schemeClr val="bg1"/>
        </a:solidFill>
        <a:effectLst/>
      </p:bgPr>
    </p:bg>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6264877" y="0"/>
            <a:ext cx="5927124" cy="6858000"/>
          </a:xfrm>
        </p:spPr>
        <p:txBody>
          <a:bodyPr/>
          <a:lstStyle/>
          <a:p>
            <a:r>
              <a:rPr lang="en-US"/>
              <a:t>Click icon to add picture</a:t>
            </a:r>
            <a:endParaRPr lang="en-US"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471529" y="2348736"/>
            <a:ext cx="4294206" cy="755650"/>
          </a:xfrm>
        </p:spPr>
        <p:txBody>
          <a:bodyPr anchor="ctr">
            <a:normAutofit/>
          </a:bodyPr>
          <a:lstStyle>
            <a:lvl1pPr marL="0" indent="0">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471529" y="3075850"/>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471529" y="4645828"/>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471529" y="3860839"/>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471529" y="5430816"/>
            <a:ext cx="4294206" cy="755650"/>
          </a:xfrm>
        </p:spPr>
        <p:txBody>
          <a:bodyPr anchor="ctr">
            <a:normAutofit/>
          </a:bodyPr>
          <a:lstStyle>
            <a:lvl1pPr marL="0" indent="0">
              <a:spcBef>
                <a:spcPts val="0"/>
              </a:spcBef>
              <a:buNone/>
              <a:defRPr sz="1400">
                <a:solidFill>
                  <a:schemeClr val="tx2"/>
                </a:solidFill>
                <a:latin typeface="+mn-lt"/>
                <a:cs typeface="Arial" panose="020B0604020202020204" pitchFamily="34" charset="0"/>
              </a:defRPr>
            </a:lvl1pPr>
            <a:lvl2pPr marL="457200" indent="0">
              <a:buNone/>
              <a:defRPr/>
            </a:lvl2pPr>
          </a:lstStyle>
          <a:p>
            <a:pPr lvl="0"/>
            <a:r>
              <a:rPr lang="en-US" dirty="0"/>
              <a:t>Click to edit Master </a:t>
            </a:r>
            <a:br>
              <a:rPr lang="en-US" dirty="0"/>
            </a:br>
            <a:r>
              <a:rPr lang="en-US" dirty="0"/>
              <a:t>text styles</a:t>
            </a:r>
          </a:p>
        </p:txBody>
      </p:sp>
      <p:sp>
        <p:nvSpPr>
          <p:cNvPr id="3" name="Rectangle 2" title="Decorative">
            <a:extLst>
              <a:ext uri="{FF2B5EF4-FFF2-40B4-BE49-F238E27FC236}">
                <a16:creationId xmlns:a16="http://schemas.microsoft.com/office/drawing/2014/main" id="{E2F3CED5-D6C7-4A0B-B731-FDB78F4E3341}"/>
              </a:ext>
            </a:extLst>
          </p:cNvPr>
          <p:cNvSpPr/>
          <p:nvPr userDrawn="1"/>
        </p:nvSpPr>
        <p:spPr>
          <a:xfrm>
            <a:off x="353385" y="0"/>
            <a:ext cx="4572513" cy="205930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hape 62" title="Decorative">
            <a:extLst>
              <a:ext uri="{FF2B5EF4-FFF2-40B4-BE49-F238E27FC236}">
                <a16:creationId xmlns:a16="http://schemas.microsoft.com/office/drawing/2014/main" id="{2683CBB0-468F-4DD2-853B-FBFFA91B662E}"/>
              </a:ext>
            </a:extLst>
          </p:cNvPr>
          <p:cNvSpPr/>
          <p:nvPr userDrawn="1"/>
        </p:nvSpPr>
        <p:spPr>
          <a:xfrm rot="16200000" flipV="1">
            <a:off x="1560255" y="445140"/>
            <a:ext cx="0" cy="1930310"/>
          </a:xfrm>
          <a:prstGeom prst="line">
            <a:avLst/>
          </a:prstGeom>
          <a:ln w="76200">
            <a:solidFill>
              <a:schemeClr val="accent1">
                <a:lumMod val="60000"/>
                <a:lumOff val="40000"/>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13"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595100" y="192385"/>
            <a:ext cx="2275389" cy="1025525"/>
          </a:xfrm>
          <a:noFill/>
        </p:spPr>
        <p:txBody>
          <a:bodyPr vert="horz" lIns="0" tIns="45720" rIns="91440" bIns="0" rtlCol="0" anchor="b">
            <a:noAutofit/>
          </a:bodyPr>
          <a:lstStyle>
            <a:lvl1pPr>
              <a:defRPr lang="en-US" sz="5000" b="1">
                <a:solidFill>
                  <a:schemeClr val="bg1"/>
                </a:solidFill>
                <a:latin typeface="+mj-lt"/>
              </a:defRPr>
            </a:lvl1pPr>
          </a:lstStyle>
          <a:p>
            <a:pPr marL="0" lvl="0"/>
            <a:r>
              <a:rPr lang="en-US" dirty="0"/>
              <a:t>Agenda</a:t>
            </a:r>
          </a:p>
        </p:txBody>
      </p:sp>
    </p:spTree>
    <p:extLst>
      <p:ext uri="{BB962C8B-B14F-4D97-AF65-F5344CB8AC3E}">
        <p14:creationId xmlns:p14="http://schemas.microsoft.com/office/powerpoint/2010/main" val="25734128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chemeClr val="bg1"/>
        </a:solidFill>
        <a:effectLst/>
      </p:bgPr>
    </p:bg>
    <p:spTree>
      <p:nvGrpSpPr>
        <p:cNvPr id="1" name=""/>
        <p:cNvGrpSpPr/>
        <p:nvPr/>
      </p:nvGrpSpPr>
      <p:grpSpPr>
        <a:xfrm>
          <a:off x="0" y="0"/>
          <a:ext cx="0" cy="0"/>
          <a:chOff x="0" y="0"/>
          <a:chExt cx="0" cy="0"/>
        </a:xfrm>
      </p:grpSpPr>
      <p:sp>
        <p:nvSpPr>
          <p:cNvPr id="29" name="Picture Placeholder 28" title="Decorative">
            <a:extLst>
              <a:ext uri="{FF2B5EF4-FFF2-40B4-BE49-F238E27FC236}">
                <a16:creationId xmlns:a16="http://schemas.microsoft.com/office/drawing/2014/main" id="{AA648B5A-E380-4E42-882E-71EBF6838E22}"/>
              </a:ext>
            </a:extLst>
          </p:cNvPr>
          <p:cNvSpPr>
            <a:spLocks noGrp="1"/>
          </p:cNvSpPr>
          <p:nvPr>
            <p:ph type="pic" sz="quarter" idx="12"/>
          </p:nvPr>
        </p:nvSpPr>
        <p:spPr>
          <a:xfrm>
            <a:off x="1" y="0"/>
            <a:ext cx="4910666" cy="6858000"/>
          </a:xfrm>
        </p:spPr>
        <p:txBody>
          <a:bodyPr/>
          <a:lstStyle/>
          <a:p>
            <a:r>
              <a:rPr lang="en-US" noProof="0"/>
              <a:t>Click icon to add picture</a:t>
            </a:r>
            <a:endParaRPr lang="en-US" noProof="0" dirty="0"/>
          </a:p>
        </p:txBody>
      </p:sp>
      <p:sp>
        <p:nvSpPr>
          <p:cNvPr id="3" name="Rectangle 2" title="Decorative"/>
          <p:cNvSpPr/>
          <p:nvPr userDrawn="1"/>
        </p:nvSpPr>
        <p:spPr>
          <a:xfrm>
            <a:off x="4910667" y="0"/>
            <a:ext cx="117404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32" name="Text Placeholder 30">
            <a:extLst>
              <a:ext uri="{FF2B5EF4-FFF2-40B4-BE49-F238E27FC236}">
                <a16:creationId xmlns:a16="http://schemas.microsoft.com/office/drawing/2014/main" id="{A0A47E85-3BCA-460F-8AB1-52D89AC152B5}"/>
              </a:ext>
            </a:extLst>
          </p:cNvPr>
          <p:cNvSpPr>
            <a:spLocks noGrp="1"/>
          </p:cNvSpPr>
          <p:nvPr>
            <p:ph type="body" sz="quarter" idx="11" hasCustomPrompt="1"/>
          </p:nvPr>
        </p:nvSpPr>
        <p:spPr>
          <a:xfrm>
            <a:off x="6295131" y="879710"/>
            <a:ext cx="4801847" cy="755650"/>
          </a:xfrm>
        </p:spPr>
        <p:txBody>
          <a:bodyPr anchor="ctr">
            <a:normAutofit/>
          </a:bodyPr>
          <a:lstStyle>
            <a:lvl1pPr marL="0" indent="0">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3" name="Text Placeholder 30">
            <a:extLst>
              <a:ext uri="{FF2B5EF4-FFF2-40B4-BE49-F238E27FC236}">
                <a16:creationId xmlns:a16="http://schemas.microsoft.com/office/drawing/2014/main" id="{D357C748-EEC9-489A-BCC6-CA3A91E3F2AD}"/>
              </a:ext>
            </a:extLst>
          </p:cNvPr>
          <p:cNvSpPr>
            <a:spLocks noGrp="1"/>
          </p:cNvSpPr>
          <p:nvPr>
            <p:ph type="body" sz="quarter" idx="13" hasCustomPrompt="1"/>
          </p:nvPr>
        </p:nvSpPr>
        <p:spPr>
          <a:xfrm>
            <a:off x="6295131" y="1956155"/>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4" name="Text Placeholder 30">
            <a:extLst>
              <a:ext uri="{FF2B5EF4-FFF2-40B4-BE49-F238E27FC236}">
                <a16:creationId xmlns:a16="http://schemas.microsoft.com/office/drawing/2014/main" id="{59136E3C-98E8-457D-ABD1-BA278DBB491B}"/>
              </a:ext>
            </a:extLst>
          </p:cNvPr>
          <p:cNvSpPr>
            <a:spLocks noGrp="1"/>
          </p:cNvSpPr>
          <p:nvPr>
            <p:ph type="body" sz="quarter" idx="14" hasCustomPrompt="1"/>
          </p:nvPr>
        </p:nvSpPr>
        <p:spPr>
          <a:xfrm>
            <a:off x="6295131" y="3032600"/>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5" name="Text Placeholder 30">
            <a:extLst>
              <a:ext uri="{FF2B5EF4-FFF2-40B4-BE49-F238E27FC236}">
                <a16:creationId xmlns:a16="http://schemas.microsoft.com/office/drawing/2014/main" id="{3F9938E0-7CFD-4C1C-88B0-388D25B8B1B8}"/>
              </a:ext>
            </a:extLst>
          </p:cNvPr>
          <p:cNvSpPr>
            <a:spLocks noGrp="1"/>
          </p:cNvSpPr>
          <p:nvPr>
            <p:ph type="body" sz="quarter" idx="15" hasCustomPrompt="1"/>
          </p:nvPr>
        </p:nvSpPr>
        <p:spPr>
          <a:xfrm>
            <a:off x="6295131" y="4109045"/>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6" name="Text Placeholder 30">
            <a:extLst>
              <a:ext uri="{FF2B5EF4-FFF2-40B4-BE49-F238E27FC236}">
                <a16:creationId xmlns:a16="http://schemas.microsoft.com/office/drawing/2014/main" id="{D274E9A2-3272-442A-A247-A383255C45F7}"/>
              </a:ext>
            </a:extLst>
          </p:cNvPr>
          <p:cNvSpPr>
            <a:spLocks noGrp="1"/>
          </p:cNvSpPr>
          <p:nvPr>
            <p:ph type="body" sz="quarter" idx="16" hasCustomPrompt="1"/>
          </p:nvPr>
        </p:nvSpPr>
        <p:spPr>
          <a:xfrm>
            <a:off x="6295131" y="5185490"/>
            <a:ext cx="4801847" cy="755650"/>
          </a:xfrm>
        </p:spPr>
        <p:txBody>
          <a:bodyPr anchor="ctr">
            <a:normAutofit/>
          </a:bodyPr>
          <a:lstStyle>
            <a:lvl1pPr marL="0" indent="0">
              <a:spcBef>
                <a:spcPts val="0"/>
              </a:spcBef>
              <a:buNone/>
              <a:defRPr sz="1600">
                <a:solidFill>
                  <a:schemeClr val="tx2"/>
                </a:solidFill>
                <a:latin typeface="+mn-lt"/>
                <a:cs typeface="Arial" panose="020B0604020202020204" pitchFamily="34" charset="0"/>
              </a:defRPr>
            </a:lvl1pPr>
            <a:lvl2pPr marL="457200" indent="0">
              <a:buNone/>
              <a:defRPr/>
            </a:lvl2pPr>
          </a:lstStyle>
          <a:p>
            <a:pPr lvl="0"/>
            <a:r>
              <a:rPr lang="en-US" noProof="0"/>
              <a:t>Click to edit Master </a:t>
            </a:r>
            <a:br>
              <a:rPr lang="en-US" noProof="0"/>
            </a:br>
            <a:r>
              <a:rPr lang="en-US" noProof="0"/>
              <a:t>text styles</a:t>
            </a:r>
          </a:p>
        </p:txBody>
      </p:sp>
      <p:sp>
        <p:nvSpPr>
          <p:cNvPr id="37" name="Text Placeholder 30">
            <a:extLst>
              <a:ext uri="{FF2B5EF4-FFF2-40B4-BE49-F238E27FC236}">
                <a16:creationId xmlns:a16="http://schemas.microsoft.com/office/drawing/2014/main" id="{2D435A30-7C8E-4847-B027-91CBFA159229}"/>
              </a:ext>
            </a:extLst>
          </p:cNvPr>
          <p:cNvSpPr>
            <a:spLocks noGrp="1"/>
          </p:cNvSpPr>
          <p:nvPr>
            <p:ph type="body" sz="quarter" idx="17" hasCustomPrompt="1"/>
          </p:nvPr>
        </p:nvSpPr>
        <p:spPr>
          <a:xfrm>
            <a:off x="5084074" y="879710"/>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1</a:t>
            </a:r>
          </a:p>
        </p:txBody>
      </p:sp>
      <p:sp>
        <p:nvSpPr>
          <p:cNvPr id="38" name="Text Placeholder 30">
            <a:extLst>
              <a:ext uri="{FF2B5EF4-FFF2-40B4-BE49-F238E27FC236}">
                <a16:creationId xmlns:a16="http://schemas.microsoft.com/office/drawing/2014/main" id="{819BB324-34C6-4FF7-8780-D294AC6EC5AC}"/>
              </a:ext>
            </a:extLst>
          </p:cNvPr>
          <p:cNvSpPr>
            <a:spLocks noGrp="1"/>
          </p:cNvSpPr>
          <p:nvPr>
            <p:ph type="body" sz="quarter" idx="18" hasCustomPrompt="1"/>
          </p:nvPr>
        </p:nvSpPr>
        <p:spPr>
          <a:xfrm>
            <a:off x="5084074" y="1956155"/>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2</a:t>
            </a:r>
          </a:p>
        </p:txBody>
      </p:sp>
      <p:sp>
        <p:nvSpPr>
          <p:cNvPr id="39" name="Text Placeholder 30">
            <a:extLst>
              <a:ext uri="{FF2B5EF4-FFF2-40B4-BE49-F238E27FC236}">
                <a16:creationId xmlns:a16="http://schemas.microsoft.com/office/drawing/2014/main" id="{43B3C496-FB0A-4924-A341-696D17E2D9C5}"/>
              </a:ext>
            </a:extLst>
          </p:cNvPr>
          <p:cNvSpPr>
            <a:spLocks noGrp="1"/>
          </p:cNvSpPr>
          <p:nvPr>
            <p:ph type="body" sz="quarter" idx="19" hasCustomPrompt="1"/>
          </p:nvPr>
        </p:nvSpPr>
        <p:spPr>
          <a:xfrm>
            <a:off x="5084074" y="3032600"/>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3</a:t>
            </a:r>
          </a:p>
        </p:txBody>
      </p:sp>
      <p:sp>
        <p:nvSpPr>
          <p:cNvPr id="40" name="Text Placeholder 30">
            <a:extLst>
              <a:ext uri="{FF2B5EF4-FFF2-40B4-BE49-F238E27FC236}">
                <a16:creationId xmlns:a16="http://schemas.microsoft.com/office/drawing/2014/main" id="{FEACD5FF-800E-4BB0-82F3-2E0AEF1215D5}"/>
              </a:ext>
            </a:extLst>
          </p:cNvPr>
          <p:cNvSpPr>
            <a:spLocks noGrp="1"/>
          </p:cNvSpPr>
          <p:nvPr>
            <p:ph type="body" sz="quarter" idx="20" hasCustomPrompt="1"/>
          </p:nvPr>
        </p:nvSpPr>
        <p:spPr>
          <a:xfrm>
            <a:off x="5084074" y="4109045"/>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4</a:t>
            </a:r>
          </a:p>
        </p:txBody>
      </p:sp>
      <p:sp>
        <p:nvSpPr>
          <p:cNvPr id="41" name="Text Placeholder 30">
            <a:extLst>
              <a:ext uri="{FF2B5EF4-FFF2-40B4-BE49-F238E27FC236}">
                <a16:creationId xmlns:a16="http://schemas.microsoft.com/office/drawing/2014/main" id="{58B97284-E1BE-4DCD-9CC1-C441D1A8573A}"/>
              </a:ext>
            </a:extLst>
          </p:cNvPr>
          <p:cNvSpPr>
            <a:spLocks noGrp="1"/>
          </p:cNvSpPr>
          <p:nvPr>
            <p:ph type="body" sz="quarter" idx="21" hasCustomPrompt="1"/>
          </p:nvPr>
        </p:nvSpPr>
        <p:spPr>
          <a:xfrm>
            <a:off x="5084074" y="5185490"/>
            <a:ext cx="741082" cy="755650"/>
          </a:xfrm>
        </p:spPr>
        <p:txBody>
          <a:bodyPr rIns="0" anchor="ctr">
            <a:noAutofit/>
          </a:bodyPr>
          <a:lstStyle>
            <a:lvl1pPr marL="0" indent="0" algn="r">
              <a:buNone/>
              <a:defRPr sz="6000">
                <a:solidFill>
                  <a:schemeClr val="bg1"/>
                </a:solidFill>
                <a:latin typeface="+mj-lt"/>
                <a:cs typeface="Arial" panose="020B0604020202020204" pitchFamily="34" charset="0"/>
              </a:defRPr>
            </a:lvl1pPr>
            <a:lvl2pPr marL="457200" indent="0">
              <a:buNone/>
              <a:defRPr/>
            </a:lvl2pPr>
          </a:lstStyle>
          <a:p>
            <a:pPr lvl="0"/>
            <a:r>
              <a:rPr lang="en-US" noProof="0"/>
              <a:t>5</a:t>
            </a:r>
          </a:p>
        </p:txBody>
      </p:sp>
      <p:sp>
        <p:nvSpPr>
          <p:cNvPr id="15" name="Title 1">
            <a:extLst>
              <a:ext uri="{FF2B5EF4-FFF2-40B4-BE49-F238E27FC236}">
                <a16:creationId xmlns:a16="http://schemas.microsoft.com/office/drawing/2014/main" id="{408AC775-D0E4-4AE8-B104-8AF0CC99549B}"/>
              </a:ext>
            </a:extLst>
          </p:cNvPr>
          <p:cNvSpPr>
            <a:spLocks noGrp="1"/>
          </p:cNvSpPr>
          <p:nvPr>
            <p:ph type="title" hasCustomPrompt="1"/>
          </p:nvPr>
        </p:nvSpPr>
        <p:spPr>
          <a:xfrm>
            <a:off x="826626" y="3727361"/>
            <a:ext cx="2275389" cy="1025525"/>
          </a:xfrm>
          <a:noFill/>
        </p:spPr>
        <p:txBody>
          <a:bodyPr vert="horz" lIns="0" tIns="45720" rIns="91440" bIns="0" rtlCol="0" anchor="b">
            <a:noAutofit/>
          </a:bodyPr>
          <a:lstStyle>
            <a:lvl1pPr>
              <a:defRPr lang="en-US" sz="5000" b="1">
                <a:solidFill>
                  <a:schemeClr val="tx2"/>
                </a:solidFill>
                <a:latin typeface="+mj-lt"/>
              </a:defRPr>
            </a:lvl1pPr>
          </a:lstStyle>
          <a:p>
            <a:pPr marL="0" lvl="0"/>
            <a:r>
              <a:rPr lang="en-US" noProof="0"/>
              <a:t>Agenda</a:t>
            </a:r>
          </a:p>
        </p:txBody>
      </p:sp>
    </p:spTree>
    <p:extLst>
      <p:ext uri="{BB962C8B-B14F-4D97-AF65-F5344CB8AC3E}">
        <p14:creationId xmlns:p14="http://schemas.microsoft.com/office/powerpoint/2010/main" val="428314580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769354" y="2596916"/>
            <a:ext cx="4385841" cy="1325563"/>
          </a:xfrm>
        </p:spPr>
        <p:txBody>
          <a:bodyPr anchor="b"/>
          <a:lstStyle>
            <a:lvl1pPr algn="l">
              <a:defRPr>
                <a:latin typeface="+mj-lt"/>
              </a:defRPr>
            </a:lvl1pPr>
          </a:lstStyle>
          <a:p>
            <a:r>
              <a:rPr lang="en-US"/>
              <a:t>Click to edit Master title style</a:t>
            </a:r>
            <a:endParaRPr lang="en-US" dirty="0"/>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6096000" y="1"/>
            <a:ext cx="6096000" cy="6858000"/>
          </a:xfrm>
        </p:spPr>
        <p:txBody>
          <a:bodyPr/>
          <a:lstStyle/>
          <a:p>
            <a:r>
              <a:rPr lang="en-US"/>
              <a:t>Click icon to add picture</a:t>
            </a:r>
            <a:endParaRPr lang="en-US" dirty="0"/>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769353" y="4628132"/>
            <a:ext cx="4385841" cy="1325562"/>
          </a:xfrm>
        </p:spPr>
        <p:txBody>
          <a:bodyPr>
            <a:noAutofit/>
          </a:bodyPr>
          <a:lstStyle>
            <a:lvl1pPr marL="0" indent="0" algn="l">
              <a:lnSpc>
                <a:spcPct val="100000"/>
              </a:lnSpc>
              <a:buNone/>
              <a:defRPr sz="1400">
                <a:latin typeface="+mn-lt"/>
                <a:cs typeface="Arial" panose="020B0604020202020204" pitchFamily="34" charset="0"/>
              </a:defRPr>
            </a:lvl1pPr>
          </a:lstStyle>
          <a:p>
            <a:pPr lvl="0"/>
            <a:r>
              <a:rPr lang="en-US"/>
              <a:t>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p:nvPr>
        </p:nvSpPr>
        <p:spPr>
          <a:xfrm>
            <a:off x="769353" y="4165142"/>
            <a:ext cx="4385841" cy="382749"/>
          </a:xfrm>
        </p:spPr>
        <p:txBody>
          <a:bodyPr anchor="b">
            <a:normAutofit/>
          </a:bodyPr>
          <a:lstStyle>
            <a:lvl1pPr marL="0" indent="0" algn="l">
              <a:buNone/>
              <a:defRPr sz="1600" b="1">
                <a:latin typeface="+mj-lt"/>
                <a:cs typeface="Arial" panose="020B0604020202020204" pitchFamily="34" charset="0"/>
              </a:defRPr>
            </a:lvl1pPr>
          </a:lstStyle>
          <a:p>
            <a:pPr lvl="0"/>
            <a:r>
              <a:rPr lang="en-US"/>
              <a:t>Edit Master text styles</a:t>
            </a:r>
          </a:p>
        </p:txBody>
      </p:sp>
      <p:sp>
        <p:nvSpPr>
          <p:cNvPr id="6" name="Shape 62" title="Decorative">
            <a:extLst>
              <a:ext uri="{FF2B5EF4-FFF2-40B4-BE49-F238E27FC236}">
                <a16:creationId xmlns:a16="http://schemas.microsoft.com/office/drawing/2014/main" id="{2683CBB0-468F-4DD2-853B-FBFFA91B662E}"/>
              </a:ext>
            </a:extLst>
          </p:cNvPr>
          <p:cNvSpPr/>
          <p:nvPr userDrawn="1"/>
        </p:nvSpPr>
        <p:spPr>
          <a:xfrm flipV="1">
            <a:off x="527427" y="1631760"/>
            <a:ext cx="0" cy="4321933"/>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
        <p:nvSpPr>
          <p:cNvPr id="9" name="Picture Placeholder 5" title="Decorative">
            <a:extLst>
              <a:ext uri="{FF2B5EF4-FFF2-40B4-BE49-F238E27FC236}">
                <a16:creationId xmlns:a16="http://schemas.microsoft.com/office/drawing/2014/main" id="{EADDC907-00BA-437D-8631-DCDAA19616AC}"/>
              </a:ext>
            </a:extLst>
          </p:cNvPr>
          <p:cNvSpPr>
            <a:spLocks noGrp="1"/>
          </p:cNvSpPr>
          <p:nvPr>
            <p:ph type="pic" sz="quarter" idx="13"/>
          </p:nvPr>
        </p:nvSpPr>
        <p:spPr>
          <a:xfrm>
            <a:off x="769354" y="1631760"/>
            <a:ext cx="804759" cy="804759"/>
          </a:xfrm>
          <a:prstGeom prst="rect">
            <a:avLst/>
          </a:prstGeom>
          <a:solidFill>
            <a:schemeClr val="bg1"/>
          </a:solidFill>
          <a:ln w="19050">
            <a:noFill/>
          </a:ln>
        </p:spPr>
        <p:txBody>
          <a:bodyPr>
            <a:normAutofit/>
          </a:bodyPr>
          <a:lstStyle>
            <a:lvl1pPr>
              <a:defRPr sz="800"/>
            </a:lvl1pPr>
          </a:lstStyle>
          <a:p>
            <a:r>
              <a:rPr lang="en-US"/>
              <a:t>Click icon to add picture</a:t>
            </a:r>
            <a:endParaRPr lang="en-US" dirty="0"/>
          </a:p>
        </p:txBody>
      </p:sp>
    </p:spTree>
    <p:extLst>
      <p:ext uri="{BB962C8B-B14F-4D97-AF65-F5344CB8AC3E}">
        <p14:creationId xmlns:p14="http://schemas.microsoft.com/office/powerpoint/2010/main" val="19849342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1" y="2808079"/>
            <a:ext cx="6096000" cy="404992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38200" y="571465"/>
            <a:ext cx="5257801" cy="1325563"/>
          </a:xfrm>
        </p:spPr>
        <p:txBody>
          <a:bodyPr anchor="b">
            <a:normAutofit/>
          </a:bodyPr>
          <a:lstStyle>
            <a:lvl1pPr algn="r">
              <a:defRPr sz="4000">
                <a:latin typeface="+mj-lt"/>
              </a:defRPr>
            </a:lvl1pPr>
          </a:lstStyle>
          <a:p>
            <a:r>
              <a:rPr lang="en-US"/>
              <a:t>Click to edit Master title style</a:t>
            </a:r>
            <a:endParaRPr lang="en-US" dirty="0"/>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87825" y="2808079"/>
            <a:ext cx="4312353" cy="382749"/>
          </a:xfrm>
        </p:spPr>
        <p:txBody>
          <a:bodyPr vert="horz" lIns="0" tIns="45720" rIns="91440" bIns="45720" rtlCol="0" anchor="b">
            <a:normAutofit/>
          </a:bodyPr>
          <a:lstStyle>
            <a:lvl1pPr>
              <a:defRPr lang="en-US" sz="1600" b="1" dirty="0">
                <a:latin typeface="+mj-lt"/>
              </a:defRPr>
            </a:lvl1pPr>
          </a:lstStyle>
          <a:p>
            <a:pPr marL="0" lvl="0" indent="0">
              <a:buNone/>
            </a:pPr>
            <a:r>
              <a:rPr lang="en-US" dirty="0"/>
              <a:t>Click to add title here</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87825" y="3212363"/>
            <a:ext cx="4312353" cy="2962659"/>
          </a:xfrm>
        </p:spPr>
        <p:txBody>
          <a:bodyPr lIns="0" tIns="72000">
            <a:normAutofit/>
          </a:bodyPr>
          <a:lstStyle>
            <a:lvl1pPr>
              <a:defRPr sz="1400">
                <a:latin typeface="+mn-lt"/>
              </a:defRPr>
            </a:lvl1pPr>
            <a:lvl2pPr>
              <a:defRPr sz="1200">
                <a:latin typeface="+mn-lt"/>
              </a:defRPr>
            </a:lvl2pPr>
            <a:lvl3pPr>
              <a:defRPr sz="1100">
                <a:latin typeface="+mn-lt"/>
              </a:defRPr>
            </a:lvl3pPr>
            <a:lvl4pPr>
              <a:defRPr sz="1050">
                <a:latin typeface="+mn-lt"/>
              </a:defRPr>
            </a:lvl4pPr>
            <a:lvl5pPr>
              <a:defRPr sz="1050">
                <a:latin typeface="+mn-lt"/>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Shape 62" title="Decorative">
            <a:extLst>
              <a:ext uri="{FF2B5EF4-FFF2-40B4-BE49-F238E27FC236}">
                <a16:creationId xmlns:a16="http://schemas.microsoft.com/office/drawing/2014/main" id="{2683CBB0-468F-4DD2-853B-FBFFA91B662E}"/>
              </a:ext>
            </a:extLst>
          </p:cNvPr>
          <p:cNvSpPr/>
          <p:nvPr userDrawn="1"/>
        </p:nvSpPr>
        <p:spPr>
          <a:xfrm rot="16200000" flipV="1">
            <a:off x="5130846" y="1256529"/>
            <a:ext cx="0" cy="1930310"/>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11441410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71E5DCEB-1CC8-4AEE-9DEC-6C62AD4FB42C}"/>
              </a:ext>
            </a:extLst>
          </p:cNvPr>
          <p:cNvSpPr/>
          <p:nvPr userDrawn="1"/>
        </p:nvSpPr>
        <p:spPr>
          <a:xfrm>
            <a:off x="0" y="3429000"/>
            <a:ext cx="6096001" cy="3429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1" y="0"/>
            <a:ext cx="6096000" cy="342900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6987825" y="1190909"/>
            <a:ext cx="4554008" cy="1325563"/>
          </a:xfrm>
        </p:spPr>
        <p:txBody>
          <a:bodyPr lIns="0" anchor="b">
            <a:normAutofit/>
          </a:bodyPr>
          <a:lstStyle>
            <a:lvl1pPr algn="l">
              <a:defRPr sz="4000">
                <a:latin typeface="+mj-lt"/>
              </a:defRPr>
            </a:lvl1pPr>
          </a:lstStyle>
          <a:p>
            <a:r>
              <a:rPr lang="en-US"/>
              <a:t>Click to edit Master title style</a:t>
            </a:r>
            <a:endParaRPr lang="en-US" dirty="0"/>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97253" y="2516138"/>
            <a:ext cx="4544580" cy="382749"/>
          </a:xfrm>
        </p:spPr>
        <p:txBody>
          <a:bodyPr vert="horz" lIns="0" tIns="45720" rIns="91440" bIns="45720" rtlCol="0" anchor="b">
            <a:normAutofit/>
          </a:bodyPr>
          <a:lstStyle>
            <a:lvl1pPr>
              <a:defRPr lang="en-US" sz="1600" b="1" dirty="0">
                <a:latin typeface="+mj-lt"/>
              </a:defRPr>
            </a:lvl1pPr>
          </a:lstStyle>
          <a:p>
            <a:pPr marL="0" lvl="0" indent="0">
              <a:buNone/>
            </a:pPr>
            <a:r>
              <a:rPr lang="en-US" dirty="0"/>
              <a:t>Click to add title here</a:t>
            </a:r>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97253" y="2920422"/>
            <a:ext cx="4544580" cy="3226378"/>
          </a:xfrm>
        </p:spPr>
        <p:txBody>
          <a:bodyPr lIns="0" tIns="72000">
            <a:normAutofit/>
          </a:bodyPr>
          <a:lstStyle>
            <a:lvl1pPr>
              <a:defRPr sz="1400"/>
            </a:lvl1pPr>
            <a:lvl2pPr>
              <a:defRPr sz="1200"/>
            </a:lvl2pPr>
            <a:lvl3pPr>
              <a:defRPr sz="1100"/>
            </a:lvl3pPr>
            <a:lvl4pPr>
              <a:defRPr sz="1050"/>
            </a:lvl4pPr>
            <a:lvl5pPr>
              <a:defRPr sz="105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38199" y="3606800"/>
            <a:ext cx="4927601" cy="2540000"/>
          </a:xfrm>
        </p:spPr>
        <p:txBody>
          <a:bodyPr lIns="0" tIns="72000">
            <a:normAutofit/>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166034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sp>
        <p:nvSpPr>
          <p:cNvPr id="7"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6"/>
          </p:nvPr>
        </p:nvSpPr>
        <p:spPr>
          <a:xfrm>
            <a:off x="0" y="0"/>
            <a:ext cx="3708400" cy="6853712"/>
          </a:xfrm>
          <a:solidFill>
            <a:schemeClr val="bg1">
              <a:lumMod val="95000"/>
            </a:schemeClr>
          </a:solidFill>
        </p:spPr>
        <p:txBody>
          <a:bodyPr/>
          <a:lstStyle/>
          <a:p>
            <a:r>
              <a:rPr lang="en-US"/>
              <a:t>Click icon to add picture</a:t>
            </a:r>
            <a:endParaRPr lang="en-US" dirty="0"/>
          </a:p>
        </p:txBody>
      </p:sp>
      <p:sp>
        <p:nvSpPr>
          <p:cNvPr id="11" name="Rectangle 10" title="Decorative"/>
          <p:cNvSpPr/>
          <p:nvPr userDrawn="1"/>
        </p:nvSpPr>
        <p:spPr>
          <a:xfrm>
            <a:off x="3708400" y="0"/>
            <a:ext cx="47752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4252921" y="936980"/>
            <a:ext cx="3686159" cy="1466055"/>
          </a:xfrm>
        </p:spPr>
        <p:txBody>
          <a:bodyPr lIns="0" anchor="t">
            <a:normAutofit/>
          </a:bodyPr>
          <a:lstStyle>
            <a:lvl1pPr algn="l">
              <a:defRPr sz="4000">
                <a:solidFill>
                  <a:schemeClr val="bg1"/>
                </a:solidFill>
                <a:latin typeface="+mj-lt"/>
              </a:defRPr>
            </a:lvl1pPr>
          </a:lstStyle>
          <a:p>
            <a:r>
              <a:rPr lang="en-US"/>
              <a:t>Click to edit Master title style</a:t>
            </a: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252988" y="2407322"/>
            <a:ext cx="368602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252921" y="2811606"/>
            <a:ext cx="3686159" cy="3044825"/>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7"/>
          </p:nvPr>
        </p:nvSpPr>
        <p:spPr>
          <a:xfrm>
            <a:off x="8483600" y="0"/>
            <a:ext cx="3708400" cy="6853712"/>
          </a:xfrm>
          <a:solidFill>
            <a:schemeClr val="bg1">
              <a:lumMod val="9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315506434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sp>
        <p:nvSpPr>
          <p:cNvPr id="12" name="Rectangle 11" title="Decorative">
            <a:extLst>
              <a:ext uri="{FF2B5EF4-FFF2-40B4-BE49-F238E27FC236}">
                <a16:creationId xmlns:a16="http://schemas.microsoft.com/office/drawing/2014/main" id="{60EEF041-4EFF-410A-AFB4-25A65B462B2D}"/>
              </a:ext>
            </a:extLst>
          </p:cNvPr>
          <p:cNvSpPr/>
          <p:nvPr userDrawn="1"/>
        </p:nvSpPr>
        <p:spPr>
          <a:xfrm>
            <a:off x="8181847" y="0"/>
            <a:ext cx="4010153"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title="Decorative">
            <a:extLst>
              <a:ext uri="{FF2B5EF4-FFF2-40B4-BE49-F238E27FC236}">
                <a16:creationId xmlns:a16="http://schemas.microsoft.com/office/drawing/2014/main" id="{60EEF041-4EFF-410A-AFB4-25A65B462B2D}"/>
              </a:ext>
            </a:extLst>
          </p:cNvPr>
          <p:cNvSpPr/>
          <p:nvPr userDrawn="1"/>
        </p:nvSpPr>
        <p:spPr>
          <a:xfrm>
            <a:off x="4171694" y="0"/>
            <a:ext cx="401015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333757" y="1680547"/>
            <a:ext cx="368602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375228" y="1680547"/>
            <a:ext cx="3658010"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333454" y="2084831"/>
            <a:ext cx="3686159" cy="3044825"/>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375228" y="2084831"/>
            <a:ext cx="3658010" cy="3044825"/>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Title 1">
            <a:extLst>
              <a:ext uri="{FF2B5EF4-FFF2-40B4-BE49-F238E27FC236}">
                <a16:creationId xmlns:a16="http://schemas.microsoft.com/office/drawing/2014/main" id="{110731EC-67BA-493B-B1C7-6258DD2B6042}"/>
              </a:ext>
            </a:extLst>
          </p:cNvPr>
          <p:cNvSpPr>
            <a:spLocks noGrp="1"/>
          </p:cNvSpPr>
          <p:nvPr>
            <p:ph type="title"/>
          </p:nvPr>
        </p:nvSpPr>
        <p:spPr>
          <a:xfrm>
            <a:off x="403410" y="1670007"/>
            <a:ext cx="3686159" cy="1466055"/>
          </a:xfrm>
        </p:spPr>
        <p:txBody>
          <a:bodyPr lIns="0" anchor="t">
            <a:normAutofit/>
          </a:bodyPr>
          <a:lstStyle>
            <a:lvl1pPr algn="l">
              <a:defRPr sz="4000">
                <a:solidFill>
                  <a:schemeClr val="tx1"/>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39044906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sp>
        <p:nvSpPr>
          <p:cNvPr id="6" name="Picture Placeholder 5" title="Decorative">
            <a:extLst>
              <a:ext uri="{FF2B5EF4-FFF2-40B4-BE49-F238E27FC236}">
                <a16:creationId xmlns:a16="http://schemas.microsoft.com/office/drawing/2014/main" id="{09156155-C47D-47A0-A08D-DCAC4D742D3F}"/>
              </a:ext>
            </a:extLst>
          </p:cNvPr>
          <p:cNvSpPr>
            <a:spLocks noGrp="1"/>
          </p:cNvSpPr>
          <p:nvPr>
            <p:ph type="pic" sz="quarter" idx="17"/>
          </p:nvPr>
        </p:nvSpPr>
        <p:spPr>
          <a:xfrm>
            <a:off x="0" y="0"/>
            <a:ext cx="12192000" cy="3408892"/>
          </a:xfrm>
        </p:spPr>
        <p:txBody>
          <a:bodyPr/>
          <a:lstStyle/>
          <a:p>
            <a:r>
              <a:rPr lang="en-US"/>
              <a:t>Click icon to add picture</a:t>
            </a:r>
            <a:endParaRPr lang="en-US" dirty="0"/>
          </a:p>
        </p:txBody>
      </p:sp>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3408891"/>
            <a:ext cx="12203575" cy="3449109"/>
          </a:xfrm>
          <a:prstGeom prst="rect">
            <a:avLst/>
          </a:prstGeom>
          <a:solidFill>
            <a:schemeClr val="accent1"/>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4568750" y="3666354"/>
            <a:ext cx="3448800"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8254055" y="3666354"/>
            <a:ext cx="3450265"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4568447" y="4070639"/>
            <a:ext cx="3448800"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8254055" y="4070639"/>
            <a:ext cx="3450265"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838200" y="4049104"/>
            <a:ext cx="3136900" cy="2168682"/>
          </a:xfrm>
        </p:spPr>
        <p:txBody>
          <a:bodyPr lIns="0" anchor="ctr">
            <a:normAutofit/>
          </a:bodyPr>
          <a:lstStyle>
            <a:lvl1pPr algn="l">
              <a:defRPr sz="4000">
                <a:solidFill>
                  <a:schemeClr val="bg1"/>
                </a:solidFill>
                <a:latin typeface="+mj-lt"/>
              </a:defRPr>
            </a:lvl1pPr>
          </a:lstStyle>
          <a:p>
            <a:r>
              <a:rPr lang="en-US"/>
              <a:t>Click to edit Master title style</a:t>
            </a:r>
            <a:endParaRPr lang="en-US" dirty="0"/>
          </a:p>
        </p:txBody>
      </p:sp>
    </p:spTree>
    <p:extLst>
      <p:ext uri="{BB962C8B-B14F-4D97-AF65-F5344CB8AC3E}">
        <p14:creationId xmlns:p14="http://schemas.microsoft.com/office/powerpoint/2010/main" val="10072104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2360141"/>
            <a:ext cx="6096001" cy="4497859"/>
          </a:xfrm>
          <a:prstGeom prst="rect">
            <a:avLst/>
          </a:prstGeom>
          <a:solidFill>
            <a:schemeClr val="accent1"/>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12" name="Title 1" title="Decorative">
            <a:extLst>
              <a:ext uri="{FF2B5EF4-FFF2-40B4-BE49-F238E27FC236}">
                <a16:creationId xmlns:a16="http://schemas.microsoft.com/office/drawing/2014/main" id="{FC8F08DC-8736-4BFE-8B72-8DD4184DEBE1}"/>
              </a:ext>
            </a:extLst>
          </p:cNvPr>
          <p:cNvSpPr txBox="1">
            <a:spLocks/>
          </p:cNvSpPr>
          <p:nvPr userDrawn="1"/>
        </p:nvSpPr>
        <p:spPr>
          <a:xfrm>
            <a:off x="6095999" y="2360141"/>
            <a:ext cx="6096001" cy="4497859"/>
          </a:xfrm>
          <a:prstGeom prst="rect">
            <a:avLst/>
          </a:prstGeom>
          <a:solidFill>
            <a:schemeClr val="accent1">
              <a:lumMod val="60000"/>
              <a:lumOff val="40000"/>
            </a:schemeClr>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877607" y="2962016"/>
            <a:ext cx="434078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72685" y="2962016"/>
            <a:ext cx="4342629"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77607" y="3366301"/>
            <a:ext cx="4340785"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72685" y="3366301"/>
            <a:ext cx="4342629"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2528215" y="358610"/>
            <a:ext cx="7135570" cy="822240"/>
          </a:xfrm>
        </p:spPr>
        <p:txBody>
          <a:bodyPr lIns="0" anchor="t">
            <a:normAutofit/>
          </a:bodyPr>
          <a:lstStyle>
            <a:lvl1pPr algn="ctr">
              <a:defRPr sz="4000">
                <a:solidFill>
                  <a:schemeClr val="tx1"/>
                </a:solidFill>
                <a:latin typeface="+mj-lt"/>
              </a:defRPr>
            </a:lvl1pPr>
          </a:lstStyle>
          <a:p>
            <a:r>
              <a:rPr lang="en-US"/>
              <a:t>Click to edit Master title style</a:t>
            </a:r>
            <a:endParaRPr lang="en-US" dirty="0"/>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1">
                <a:lumMod val="40000"/>
                <a:lumOff val="6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7234858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2_Custom Layout">
    <p:spTree>
      <p:nvGrpSpPr>
        <p:cNvPr id="1" name=""/>
        <p:cNvGrpSpPr/>
        <p:nvPr/>
      </p:nvGrpSpPr>
      <p:grpSpPr>
        <a:xfrm>
          <a:off x="0" y="0"/>
          <a:ext cx="0" cy="0"/>
          <a:chOff x="0" y="0"/>
          <a:chExt cx="0" cy="0"/>
        </a:xfrm>
      </p:grpSpPr>
      <p:sp>
        <p:nvSpPr>
          <p:cNvPr id="11" name="Title 1" title="Decorative">
            <a:extLst>
              <a:ext uri="{FF2B5EF4-FFF2-40B4-BE49-F238E27FC236}">
                <a16:creationId xmlns:a16="http://schemas.microsoft.com/office/drawing/2014/main" id="{FC8F08DC-8736-4BFE-8B72-8DD4184DEBE1}"/>
              </a:ext>
            </a:extLst>
          </p:cNvPr>
          <p:cNvSpPr txBox="1">
            <a:spLocks/>
          </p:cNvSpPr>
          <p:nvPr userDrawn="1"/>
        </p:nvSpPr>
        <p:spPr>
          <a:xfrm>
            <a:off x="-1" y="2360141"/>
            <a:ext cx="6096001" cy="4497859"/>
          </a:xfrm>
          <a:prstGeom prst="rect">
            <a:avLst/>
          </a:prstGeom>
          <a:solidFill>
            <a:schemeClr val="accent2"/>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12" name="Title 1" title="Decorative">
            <a:extLst>
              <a:ext uri="{FF2B5EF4-FFF2-40B4-BE49-F238E27FC236}">
                <a16:creationId xmlns:a16="http://schemas.microsoft.com/office/drawing/2014/main" id="{FC8F08DC-8736-4BFE-8B72-8DD4184DEBE1}"/>
              </a:ext>
            </a:extLst>
          </p:cNvPr>
          <p:cNvSpPr txBox="1">
            <a:spLocks/>
          </p:cNvSpPr>
          <p:nvPr userDrawn="1"/>
        </p:nvSpPr>
        <p:spPr>
          <a:xfrm>
            <a:off x="6095999" y="2360141"/>
            <a:ext cx="6096001" cy="4497859"/>
          </a:xfrm>
          <a:prstGeom prst="rect">
            <a:avLst/>
          </a:prstGeom>
          <a:solidFill>
            <a:schemeClr val="accent2">
              <a:lumMod val="75000"/>
              <a:lumOff val="25000"/>
            </a:schemeClr>
          </a:solidFill>
        </p:spPr>
        <p:txBody>
          <a:bodyPr vert="horz" lIns="0" tIns="45720" rIns="324000" bIns="45720" rtlCol="0" anchor="ctr">
            <a:normAutofit/>
          </a:bodyPr>
          <a:lstStyle>
            <a:lvl1pPr algn="r">
              <a:lnSpc>
                <a:spcPct val="90000"/>
              </a:lnSpc>
              <a:spcBef>
                <a:spcPct val="0"/>
              </a:spcBef>
              <a:buNone/>
              <a:defRPr sz="4000" b="1" i="0" spc="-150">
                <a:solidFill>
                  <a:schemeClr val="tx2"/>
                </a:solidFill>
                <a:latin typeface="Constantia" panose="02030602050306030303" pitchFamily="18" charset="0"/>
                <a:ea typeface="+mj-ea"/>
                <a:cs typeface="Gill Sans" panose="020B0502020104020203" pitchFamily="34" charset="-79"/>
              </a:defRPr>
            </a:lvl1pPr>
          </a:lstStyle>
          <a:p>
            <a:pPr lvl="0"/>
            <a:endParaRPr lang="en-US" dirty="0"/>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877607" y="2962016"/>
            <a:ext cx="4340785" cy="382749"/>
          </a:xfrm>
        </p:spPr>
        <p:txBody>
          <a:bodyPr lIns="0" anchor="b">
            <a:normAutofit/>
          </a:bodyPr>
          <a:lstStyle>
            <a:lvl1pPr marL="0" indent="0">
              <a:buNone/>
              <a:defRPr sz="1600" b="1">
                <a:solidFill>
                  <a:schemeClr val="bg1"/>
                </a:solidFill>
                <a:latin typeface="+mj-lt"/>
                <a:cs typeface="Arial" panose="020B0604020202020204" pitchFamily="34" charset="0"/>
              </a:defRPr>
            </a:lvl1pPr>
          </a:lstStyle>
          <a:p>
            <a:pPr lvl="0"/>
            <a:r>
              <a:rPr lang="en-US" dirty="0"/>
              <a:t>Click to add title here</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972685" y="2962016"/>
            <a:ext cx="4342629" cy="382749"/>
          </a:xfrm>
        </p:spPr>
        <p:txBody>
          <a:bodyPr vert="horz" lIns="0" tIns="45720" rIns="91440" bIns="45720" rtlCol="0" anchor="b">
            <a:normAutofit/>
          </a:bodyPr>
          <a:lstStyle>
            <a:lvl1pPr marL="0" indent="0">
              <a:buNone/>
              <a:defRPr lang="en-US" sz="1600" b="1" dirty="0">
                <a:solidFill>
                  <a:schemeClr val="bg1"/>
                </a:solidFill>
                <a:latin typeface="+mj-lt"/>
              </a:defRPr>
            </a:lvl1pPr>
          </a:lstStyle>
          <a:p>
            <a:pPr marL="228600" lvl="0" indent="-228600"/>
            <a:r>
              <a:rPr lang="en-US" dirty="0"/>
              <a:t>Click to add title here</a:t>
            </a:r>
          </a:p>
        </p:txBody>
      </p:sp>
      <p:sp>
        <p:nvSpPr>
          <p:cNvPr id="4" name="Text Placeholder 3">
            <a:extLst>
              <a:ext uri="{FF2B5EF4-FFF2-40B4-BE49-F238E27FC236}">
                <a16:creationId xmlns:a16="http://schemas.microsoft.com/office/drawing/2014/main" id="{9B53E20B-DD70-4AFB-9D9B-17969F880C06}"/>
              </a:ext>
            </a:extLst>
          </p:cNvPr>
          <p:cNvSpPr>
            <a:spLocks noGrp="1"/>
          </p:cNvSpPr>
          <p:nvPr>
            <p:ph type="body" sz="quarter" idx="15"/>
          </p:nvPr>
        </p:nvSpPr>
        <p:spPr>
          <a:xfrm>
            <a:off x="877607" y="3366301"/>
            <a:ext cx="4340785"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Text Placeholder 3">
            <a:extLst>
              <a:ext uri="{FF2B5EF4-FFF2-40B4-BE49-F238E27FC236}">
                <a16:creationId xmlns:a16="http://schemas.microsoft.com/office/drawing/2014/main" id="{37EBF543-63D2-4169-AB73-3F4BD242FA61}"/>
              </a:ext>
            </a:extLst>
          </p:cNvPr>
          <p:cNvSpPr>
            <a:spLocks noGrp="1"/>
          </p:cNvSpPr>
          <p:nvPr>
            <p:ph type="body" sz="quarter" idx="16"/>
          </p:nvPr>
        </p:nvSpPr>
        <p:spPr>
          <a:xfrm>
            <a:off x="6972685" y="3366301"/>
            <a:ext cx="4342629" cy="2253961"/>
          </a:xfrm>
        </p:spPr>
        <p:txBody>
          <a:bodyPr lIns="0" tIns="72000">
            <a:normAutofit/>
          </a:bodyPr>
          <a:lstStyle>
            <a:lvl1pPr>
              <a:defRPr sz="1400">
                <a:solidFill>
                  <a:schemeClr val="bg1"/>
                </a:solidFill>
              </a:defRPr>
            </a:lvl1pPr>
            <a:lvl2pPr>
              <a:defRPr sz="1200">
                <a:solidFill>
                  <a:schemeClr val="bg1"/>
                </a:solidFill>
              </a:defRPr>
            </a:lvl2pPr>
            <a:lvl3pPr>
              <a:defRPr sz="1100">
                <a:solidFill>
                  <a:schemeClr val="bg1"/>
                </a:solidFill>
              </a:defRPr>
            </a:lvl3pPr>
            <a:lvl4pPr>
              <a:defRPr sz="1050">
                <a:solidFill>
                  <a:schemeClr val="bg1"/>
                </a:solidFill>
              </a:defRPr>
            </a:lvl4pPr>
            <a:lvl5pPr>
              <a:defRPr sz="1050">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Title 1">
            <a:extLst>
              <a:ext uri="{FF2B5EF4-FFF2-40B4-BE49-F238E27FC236}">
                <a16:creationId xmlns:a16="http://schemas.microsoft.com/office/drawing/2014/main" id="{110731EC-67BA-493B-B1C7-6258DD2B6042}"/>
              </a:ext>
            </a:extLst>
          </p:cNvPr>
          <p:cNvSpPr>
            <a:spLocks noGrp="1"/>
          </p:cNvSpPr>
          <p:nvPr>
            <p:ph type="title"/>
          </p:nvPr>
        </p:nvSpPr>
        <p:spPr>
          <a:xfrm>
            <a:off x="2528215" y="358610"/>
            <a:ext cx="7135570" cy="822240"/>
          </a:xfrm>
        </p:spPr>
        <p:txBody>
          <a:bodyPr lIns="0" anchor="t">
            <a:normAutofit/>
          </a:bodyPr>
          <a:lstStyle>
            <a:lvl1pPr algn="ctr">
              <a:defRPr sz="4000">
                <a:solidFill>
                  <a:schemeClr val="tx1"/>
                </a:solidFill>
                <a:latin typeface="+mj-lt"/>
              </a:defRPr>
            </a:lvl1pPr>
          </a:lstStyle>
          <a:p>
            <a:r>
              <a:rPr lang="en-US"/>
              <a:t>Click to edit Master title style</a:t>
            </a:r>
            <a:endParaRPr lang="en-US" dirty="0"/>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2">
                <a:lumMod val="50000"/>
                <a:lumOff val="5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18496472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0731EC-67BA-493B-B1C7-6258DD2B6042}"/>
              </a:ext>
            </a:extLst>
          </p:cNvPr>
          <p:cNvSpPr>
            <a:spLocks noGrp="1"/>
          </p:cNvSpPr>
          <p:nvPr>
            <p:ph type="title"/>
          </p:nvPr>
        </p:nvSpPr>
        <p:spPr>
          <a:xfrm>
            <a:off x="844948" y="1193765"/>
            <a:ext cx="4385841" cy="1325563"/>
          </a:xfrm>
        </p:spPr>
        <p:txBody>
          <a:bodyPr anchor="b">
            <a:normAutofit/>
          </a:bodyPr>
          <a:lstStyle>
            <a:lvl1pPr algn="r">
              <a:defRPr sz="4000">
                <a:latin typeface="+mj-lt"/>
              </a:defRPr>
            </a:lvl1pPr>
          </a:lstStyle>
          <a:p>
            <a:r>
              <a:rPr lang="en-US"/>
              <a:t>Click to edit Master title style</a:t>
            </a:r>
            <a:endParaRPr lang="en-US" dirty="0"/>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878814" y="2632337"/>
            <a:ext cx="4385841" cy="3357563"/>
          </a:xfrm>
        </p:spPr>
        <p:txBody>
          <a:bodyPr/>
          <a:lstStyle/>
          <a:p>
            <a:r>
              <a:rPr lang="en-US"/>
              <a:t>Click icon to add picture</a:t>
            </a:r>
            <a:endParaRPr lang="en-US" dirty="0"/>
          </a:p>
        </p:txBody>
      </p:sp>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6182016" y="1598619"/>
            <a:ext cx="4869806" cy="189643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Edit Master text styles</a:t>
            </a:r>
          </a:p>
        </p:txBody>
      </p:sp>
      <p:sp>
        <p:nvSpPr>
          <p:cNvPr id="8" name="Text Placeholder 6">
            <a:extLst>
              <a:ext uri="{FF2B5EF4-FFF2-40B4-BE49-F238E27FC236}">
                <a16:creationId xmlns:a16="http://schemas.microsoft.com/office/drawing/2014/main" id="{75D558A5-D3BF-4DB7-928F-A20868F3C37D}"/>
              </a:ext>
            </a:extLst>
          </p:cNvPr>
          <p:cNvSpPr>
            <a:spLocks noGrp="1"/>
          </p:cNvSpPr>
          <p:nvPr>
            <p:ph type="body" sz="quarter" idx="12" hasCustomPrompt="1"/>
          </p:nvPr>
        </p:nvSpPr>
        <p:spPr>
          <a:xfrm>
            <a:off x="6182016" y="1194294"/>
            <a:ext cx="4869806" cy="382749"/>
          </a:xfrm>
        </p:spPr>
        <p:txBody>
          <a:bodyPr lIns="0" anchor="b">
            <a:noAutofit/>
          </a:bodyPr>
          <a:lstStyle>
            <a:lvl1pPr marL="0" indent="0">
              <a:buNone/>
              <a:defRPr sz="1600" b="1">
                <a:latin typeface="+mj-lt"/>
                <a:cs typeface="Arial" panose="020B0604020202020204" pitchFamily="34" charset="0"/>
              </a:defRPr>
            </a:lvl1pPr>
          </a:lstStyle>
          <a:p>
            <a:pPr lvl="0"/>
            <a:r>
              <a:rPr lang="en-US" dirty="0"/>
              <a:t>Click to add title here</a:t>
            </a:r>
          </a:p>
        </p:txBody>
      </p:sp>
      <p:sp>
        <p:nvSpPr>
          <p:cNvPr id="6" name="Text Placeholder 6">
            <a:extLst>
              <a:ext uri="{FF2B5EF4-FFF2-40B4-BE49-F238E27FC236}">
                <a16:creationId xmlns:a16="http://schemas.microsoft.com/office/drawing/2014/main" id="{B2C5FA2F-DD81-4A72-AB26-A4C663724F42}"/>
              </a:ext>
            </a:extLst>
          </p:cNvPr>
          <p:cNvSpPr>
            <a:spLocks noGrp="1"/>
          </p:cNvSpPr>
          <p:nvPr>
            <p:ph type="body" sz="quarter" idx="13"/>
          </p:nvPr>
        </p:nvSpPr>
        <p:spPr>
          <a:xfrm>
            <a:off x="6182018" y="4093464"/>
            <a:ext cx="4869806" cy="1896435"/>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a:t>Edit Master text styles</a:t>
            </a:r>
          </a:p>
        </p:txBody>
      </p:sp>
      <p:sp>
        <p:nvSpPr>
          <p:cNvPr id="9" name="Text Placeholder 6">
            <a:extLst>
              <a:ext uri="{FF2B5EF4-FFF2-40B4-BE49-F238E27FC236}">
                <a16:creationId xmlns:a16="http://schemas.microsoft.com/office/drawing/2014/main" id="{92EBEB66-5E12-4FD8-AC09-10C992CA7CFE}"/>
              </a:ext>
            </a:extLst>
          </p:cNvPr>
          <p:cNvSpPr>
            <a:spLocks noGrp="1"/>
          </p:cNvSpPr>
          <p:nvPr>
            <p:ph type="body" sz="quarter" idx="14" hasCustomPrompt="1"/>
          </p:nvPr>
        </p:nvSpPr>
        <p:spPr>
          <a:xfrm>
            <a:off x="6182017" y="3689139"/>
            <a:ext cx="4832794" cy="382749"/>
          </a:xfrm>
        </p:spPr>
        <p:txBody>
          <a:bodyPr lIns="0" anchor="b">
            <a:noAutofit/>
          </a:bodyPr>
          <a:lstStyle>
            <a:lvl1pPr marL="0" indent="0">
              <a:buNone/>
              <a:defRPr sz="1600" b="1">
                <a:latin typeface="+mj-lt"/>
                <a:cs typeface="Arial" panose="020B0604020202020204" pitchFamily="34" charset="0"/>
              </a:defRPr>
            </a:lvl1pPr>
          </a:lstStyle>
          <a:p>
            <a:pPr lvl="0"/>
            <a:r>
              <a:rPr lang="en-US" dirty="0"/>
              <a:t>Click to add title here</a:t>
            </a:r>
          </a:p>
        </p:txBody>
      </p:sp>
      <p:sp>
        <p:nvSpPr>
          <p:cNvPr id="10" name="Shape 62" title="Decorative">
            <a:extLst>
              <a:ext uri="{FF2B5EF4-FFF2-40B4-BE49-F238E27FC236}">
                <a16:creationId xmlns:a16="http://schemas.microsoft.com/office/drawing/2014/main" id="{2683CBB0-468F-4DD2-853B-FBFFA91B662E}"/>
              </a:ext>
            </a:extLst>
          </p:cNvPr>
          <p:cNvSpPr/>
          <p:nvPr userDrawn="1"/>
        </p:nvSpPr>
        <p:spPr>
          <a:xfrm flipV="1">
            <a:off x="830507" y="1194294"/>
            <a:ext cx="0" cy="4795606"/>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9708105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BE84B7CE-D997-4F92-BD9D-3F9DE2782EF8}"/>
              </a:ext>
            </a:extLst>
          </p:cNvPr>
          <p:cNvSpPr>
            <a:spLocks noGrp="1"/>
          </p:cNvSpPr>
          <p:nvPr>
            <p:ph type="pic" sz="quarter" idx="10"/>
          </p:nvPr>
        </p:nvSpPr>
        <p:spPr>
          <a:xfrm>
            <a:off x="7928658" y="836271"/>
            <a:ext cx="4263342" cy="5185458"/>
          </a:xfrm>
        </p:spPr>
        <p:txBody>
          <a:bodyPr/>
          <a:lstStyle/>
          <a:p>
            <a:r>
              <a:rPr lang="en-US"/>
              <a:t>Click icon to add picture</a:t>
            </a:r>
            <a:endParaRPr lang="en-US" dirty="0"/>
          </a:p>
        </p:txBody>
      </p:sp>
      <p:sp>
        <p:nvSpPr>
          <p:cNvPr id="7" name="Text Placeholder 6" title="Decorative">
            <a:extLst>
              <a:ext uri="{FF2B5EF4-FFF2-40B4-BE49-F238E27FC236}">
                <a16:creationId xmlns:a16="http://schemas.microsoft.com/office/drawing/2014/main" id="{233D39E2-2188-4621-B115-A912A057E8AC}"/>
              </a:ext>
            </a:extLst>
          </p:cNvPr>
          <p:cNvSpPr>
            <a:spLocks noGrp="1"/>
          </p:cNvSpPr>
          <p:nvPr>
            <p:ph type="body" sz="quarter" idx="11"/>
          </p:nvPr>
        </p:nvSpPr>
        <p:spPr>
          <a:xfrm>
            <a:off x="3657597" y="836271"/>
            <a:ext cx="4262400" cy="5185458"/>
          </a:xfrm>
          <a:solidFill>
            <a:schemeClr val="accent1"/>
          </a:solidFill>
        </p:spPr>
        <p:txBody>
          <a:bodyPr lIns="252000" tIns="144000" rIns="144000">
            <a:noAutofit/>
          </a:bodyPr>
          <a:lstStyle>
            <a:lvl1pPr marL="0" indent="0">
              <a:lnSpc>
                <a:spcPct val="100000"/>
              </a:lnSpc>
              <a:buNone/>
              <a:defRPr sz="1400">
                <a:solidFill>
                  <a:schemeClr val="bg1"/>
                </a:solidFill>
                <a:latin typeface="+mn-lt"/>
                <a:cs typeface="Arial" panose="020B0604020202020204" pitchFamily="34" charset="0"/>
              </a:defRPr>
            </a:lvl1pPr>
          </a:lstStyle>
          <a:p>
            <a:pPr lvl="0"/>
            <a:r>
              <a:rPr lang="en-US"/>
              <a:t>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625033" y="1659770"/>
            <a:ext cx="2558005" cy="1325563"/>
          </a:xfrm>
        </p:spPr>
        <p:txBody>
          <a:bodyPr anchor="t"/>
          <a:lstStyle>
            <a:lvl1pPr algn="l">
              <a:defRPr>
                <a:latin typeface="+mj-lt"/>
              </a:defRPr>
            </a:lvl1pPr>
          </a:lstStyle>
          <a:p>
            <a:r>
              <a:rPr lang="en-US" dirty="0"/>
              <a:t>Click to </a:t>
            </a:r>
            <a:br>
              <a:rPr lang="en-US" dirty="0"/>
            </a:br>
            <a:r>
              <a:rPr lang="en-US" dirty="0"/>
              <a:t>Add Title</a:t>
            </a:r>
          </a:p>
        </p:txBody>
      </p:sp>
      <p:sp>
        <p:nvSpPr>
          <p:cNvPr id="9" name="Shape 62" title="Decorative">
            <a:extLst>
              <a:ext uri="{FF2B5EF4-FFF2-40B4-BE49-F238E27FC236}">
                <a16:creationId xmlns:a16="http://schemas.microsoft.com/office/drawing/2014/main" id="{E1A23DB6-E067-4A30-8C4B-98B452428518}"/>
              </a:ext>
            </a:extLst>
          </p:cNvPr>
          <p:cNvSpPr/>
          <p:nvPr userDrawn="1"/>
        </p:nvSpPr>
        <p:spPr>
          <a:xfrm rot="16200000" flipV="1">
            <a:off x="1756506" y="1915220"/>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321740742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sp>
        <p:nvSpPr>
          <p:cNvPr id="7" name="Text Placeholder 6" title="Decorative">
            <a:extLst>
              <a:ext uri="{FF2B5EF4-FFF2-40B4-BE49-F238E27FC236}">
                <a16:creationId xmlns:a16="http://schemas.microsoft.com/office/drawing/2014/main" id="{233D39E2-2188-4621-B115-A912A057E8AC}"/>
              </a:ext>
            </a:extLst>
          </p:cNvPr>
          <p:cNvSpPr>
            <a:spLocks noGrp="1"/>
          </p:cNvSpPr>
          <p:nvPr>
            <p:ph type="body" sz="quarter" idx="11"/>
          </p:nvPr>
        </p:nvSpPr>
        <p:spPr>
          <a:xfrm>
            <a:off x="0" y="3206186"/>
            <a:ext cx="12192000" cy="3651813"/>
          </a:xfrm>
          <a:solidFill>
            <a:schemeClr val="accent2"/>
          </a:solidFill>
        </p:spPr>
        <p:txBody>
          <a:bodyPr lIns="5400000" tIns="216000" rIns="1800000">
            <a:noAutofit/>
          </a:bodyPr>
          <a:lstStyle>
            <a:lvl1pPr marL="0" indent="0">
              <a:lnSpc>
                <a:spcPct val="100000"/>
              </a:lnSpc>
              <a:buNone/>
              <a:defRPr sz="1400">
                <a:solidFill>
                  <a:schemeClr val="bg1"/>
                </a:solidFill>
                <a:latin typeface="+mn-lt"/>
                <a:cs typeface="Arial" panose="020B0604020202020204" pitchFamily="34" charset="0"/>
              </a:defRPr>
            </a:lvl1pPr>
          </a:lstStyle>
          <a:p>
            <a:pPr lvl="0"/>
            <a:r>
              <a:rPr lang="en-US"/>
              <a:t>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5278053" y="1775520"/>
            <a:ext cx="6435524" cy="1325563"/>
          </a:xfrm>
        </p:spPr>
        <p:txBody>
          <a:bodyPr anchor="b"/>
          <a:lstStyle>
            <a:lvl1pPr algn="l">
              <a:defRPr>
                <a:latin typeface="+mj-lt"/>
              </a:defRPr>
            </a:lvl1pPr>
          </a:lstStyle>
          <a:p>
            <a:r>
              <a:rPr lang="en-US" dirty="0"/>
              <a:t>Click to Add Title</a:t>
            </a: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971836" y="1"/>
            <a:ext cx="3523423" cy="3206186"/>
          </a:xfrm>
          <a:solidFill>
            <a:schemeClr val="bg1">
              <a:lumMod val="95000"/>
            </a:schemeClr>
          </a:solidFill>
        </p:spPr>
        <p:txBody>
          <a:bodyPr/>
          <a:lstStyle/>
          <a:p>
            <a:r>
              <a:rPr lang="en-US"/>
              <a:t>Click icon to add picture</a:t>
            </a:r>
            <a:endParaRPr lang="en-US" dirty="0"/>
          </a:p>
        </p:txBody>
      </p:sp>
      <p:sp>
        <p:nvSpPr>
          <p:cNvPr id="6"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2"/>
          </p:nvPr>
        </p:nvSpPr>
        <p:spPr>
          <a:xfrm>
            <a:off x="971836" y="3358587"/>
            <a:ext cx="3523423" cy="3206186"/>
          </a:xfrm>
          <a:solidFill>
            <a:schemeClr val="bg1">
              <a:lumMod val="9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9972271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233D39E2-2188-4621-B115-A912A057E8AC}"/>
              </a:ext>
            </a:extLst>
          </p:cNvPr>
          <p:cNvSpPr>
            <a:spLocks noGrp="1"/>
          </p:cNvSpPr>
          <p:nvPr>
            <p:ph type="body" sz="quarter" idx="11"/>
          </p:nvPr>
        </p:nvSpPr>
        <p:spPr>
          <a:xfrm>
            <a:off x="838199" y="4586456"/>
            <a:ext cx="10349090" cy="1577281"/>
          </a:xfrm>
          <a:noFill/>
          <a:ln>
            <a:noFill/>
          </a:ln>
        </p:spPr>
        <p:txBody>
          <a:bodyPr lIns="0" tIns="216000" rIns="0">
            <a:noAutofit/>
          </a:bodyPr>
          <a:lstStyle>
            <a:lvl1pPr marL="0" indent="0" algn="ctr">
              <a:lnSpc>
                <a:spcPct val="100000"/>
              </a:lnSpc>
              <a:buNone/>
              <a:defRPr sz="1400">
                <a:latin typeface="+mn-lt"/>
                <a:cs typeface="Arial" panose="020B0604020202020204" pitchFamily="34" charset="0"/>
              </a:defRPr>
            </a:lvl1pPr>
          </a:lstStyle>
          <a:p>
            <a:pPr lvl="0"/>
            <a:r>
              <a:rPr lang="en-US"/>
              <a:t>Edit Master text styles</a:t>
            </a:r>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838199" y="3717212"/>
            <a:ext cx="10349089" cy="854791"/>
          </a:xfrm>
        </p:spPr>
        <p:txBody>
          <a:bodyPr lIns="0" rIns="0" anchor="b"/>
          <a:lstStyle>
            <a:lvl1pPr algn="ctr">
              <a:defRPr>
                <a:latin typeface="+mj-lt"/>
              </a:defRPr>
            </a:lvl1pPr>
          </a:lstStyle>
          <a:p>
            <a:r>
              <a:rPr lang="en-US" dirty="0"/>
              <a:t>Click to Add Title</a:t>
            </a: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838200" y="836271"/>
            <a:ext cx="10349089" cy="2516529"/>
          </a:xfrm>
          <a:solidFill>
            <a:schemeClr val="bg1">
              <a:lumMod val="95000"/>
            </a:schemeClr>
          </a:solidFill>
        </p:spPr>
        <p:txBody>
          <a:bodyPr/>
          <a:lstStyle/>
          <a:p>
            <a:r>
              <a:rPr lang="en-US"/>
              <a:t>Click icon to add picture</a:t>
            </a:r>
            <a:endParaRPr lang="en-US" dirty="0"/>
          </a:p>
        </p:txBody>
      </p:sp>
    </p:spTree>
    <p:extLst>
      <p:ext uri="{BB962C8B-B14F-4D97-AF65-F5344CB8AC3E}">
        <p14:creationId xmlns:p14="http://schemas.microsoft.com/office/powerpoint/2010/main" val="58312820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sp>
        <p:nvSpPr>
          <p:cNvPr id="3" name="Rectangle 2" title="Decorative">
            <a:extLst>
              <a:ext uri="{FF2B5EF4-FFF2-40B4-BE49-F238E27FC236}">
                <a16:creationId xmlns:a16="http://schemas.microsoft.com/office/drawing/2014/main" id="{9DF8596F-E730-47C4-86C3-F4A9B3F78268}"/>
              </a:ext>
            </a:extLst>
          </p:cNvPr>
          <p:cNvSpPr/>
          <p:nvPr userDrawn="1"/>
        </p:nvSpPr>
        <p:spPr>
          <a:xfrm>
            <a:off x="0" y="0"/>
            <a:ext cx="4745620" cy="3428990"/>
          </a:xfrm>
          <a:prstGeom prst="rect">
            <a:avLst/>
          </a:prstGeom>
          <a:solidFill>
            <a:schemeClr val="accent2"/>
          </a:solidFill>
        </p:spPr>
        <p:txBody>
          <a:bodyPr vert="horz" lIns="252000" tIns="144000" rIns="144000" bIns="45720" rtlCol="0">
            <a:noAutofit/>
          </a:bodyPr>
          <a:lstStyle/>
          <a:p>
            <a:pPr lvl="0" indent="0">
              <a:lnSpc>
                <a:spcPct val="100000"/>
              </a:lnSpc>
              <a:spcBef>
                <a:spcPts val="1000"/>
              </a:spcBef>
              <a:buFont typeface="Arial" panose="020B0604020202020204" pitchFamily="34" charset="0"/>
              <a:buNone/>
            </a:pPr>
            <a:endParaRPr lang="en-US" sz="1400" b="0" i="0" dirty="0">
              <a:solidFill>
                <a:schemeClr val="tx2"/>
              </a:solidFill>
              <a:latin typeface="Arial" panose="020B0604020202020204" pitchFamily="34" charset="0"/>
              <a:cs typeface="Arial" panose="020B0604020202020204" pitchFamily="34" charset="0"/>
            </a:endParaRPr>
          </a:p>
        </p:txBody>
      </p:sp>
      <p:sp>
        <p:nvSpPr>
          <p:cNvPr id="5" name="Picture Placeholder 4" title="Decorative">
            <a:extLst>
              <a:ext uri="{FF2B5EF4-FFF2-40B4-BE49-F238E27FC236}">
                <a16:creationId xmlns:a16="http://schemas.microsoft.com/office/drawing/2014/main" id="{BE84B7CE-D997-4F92-BD9D-3F9DE2782EF8}"/>
              </a:ext>
            </a:extLst>
          </p:cNvPr>
          <p:cNvSpPr>
            <a:spLocks noGrp="1"/>
          </p:cNvSpPr>
          <p:nvPr>
            <p:ph type="pic" sz="quarter" idx="10"/>
          </p:nvPr>
        </p:nvSpPr>
        <p:spPr>
          <a:xfrm>
            <a:off x="4745620" y="3428990"/>
            <a:ext cx="7446380" cy="3429009"/>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110731EC-67BA-493B-B1C7-6258DD2B6042}"/>
              </a:ext>
            </a:extLst>
          </p:cNvPr>
          <p:cNvSpPr>
            <a:spLocks noGrp="1"/>
          </p:cNvSpPr>
          <p:nvPr>
            <p:ph type="title" hasCustomPrompt="1"/>
          </p:nvPr>
        </p:nvSpPr>
        <p:spPr>
          <a:xfrm>
            <a:off x="838200" y="1659770"/>
            <a:ext cx="3085618" cy="1325563"/>
          </a:xfrm>
        </p:spPr>
        <p:txBody>
          <a:bodyPr lIns="0" anchor="t"/>
          <a:lstStyle>
            <a:lvl1pPr algn="l">
              <a:defRPr>
                <a:solidFill>
                  <a:schemeClr val="bg1"/>
                </a:solidFill>
                <a:latin typeface="+mj-lt"/>
              </a:defRPr>
            </a:lvl1pPr>
          </a:lstStyle>
          <a:p>
            <a:r>
              <a:rPr lang="en-US" dirty="0"/>
              <a:t>Click to </a:t>
            </a:r>
            <a:br>
              <a:rPr lang="en-US" dirty="0"/>
            </a:br>
            <a:r>
              <a:rPr lang="en-US" dirty="0"/>
              <a:t>Add Title</a:t>
            </a:r>
          </a:p>
        </p:txBody>
      </p:sp>
      <p:sp>
        <p:nvSpPr>
          <p:cNvPr id="8" name="Text Placeholder 6">
            <a:extLst>
              <a:ext uri="{FF2B5EF4-FFF2-40B4-BE49-F238E27FC236}">
                <a16:creationId xmlns:a16="http://schemas.microsoft.com/office/drawing/2014/main" id="{2E0AB4DF-4264-4631-9A72-72B25F9BEED8}"/>
              </a:ext>
            </a:extLst>
          </p:cNvPr>
          <p:cNvSpPr>
            <a:spLocks noGrp="1"/>
          </p:cNvSpPr>
          <p:nvPr>
            <p:ph type="body" sz="quarter" idx="12" hasCustomPrompt="1"/>
          </p:nvPr>
        </p:nvSpPr>
        <p:spPr>
          <a:xfrm>
            <a:off x="5359078" y="1197273"/>
            <a:ext cx="6121722" cy="382749"/>
          </a:xfrm>
        </p:spPr>
        <p:txBody>
          <a:bodyPr lIns="0" tIns="0" anchor="t">
            <a:normAutofit/>
          </a:bodyPr>
          <a:lstStyle>
            <a:lvl1pPr marL="0" indent="0">
              <a:buNone/>
              <a:defRPr sz="1600" b="1">
                <a:solidFill>
                  <a:schemeClr val="tx1"/>
                </a:solidFill>
                <a:latin typeface="+mj-lt"/>
                <a:cs typeface="Arial" panose="020B0604020202020204" pitchFamily="34" charset="0"/>
              </a:defRPr>
            </a:lvl1pPr>
          </a:lstStyle>
          <a:p>
            <a:pPr lvl="0"/>
            <a:r>
              <a:rPr lang="en-US" dirty="0"/>
              <a:t>Click to add title here</a:t>
            </a:r>
          </a:p>
        </p:txBody>
      </p:sp>
      <p:sp>
        <p:nvSpPr>
          <p:cNvPr id="9" name="Text Placeholder 3">
            <a:extLst>
              <a:ext uri="{FF2B5EF4-FFF2-40B4-BE49-F238E27FC236}">
                <a16:creationId xmlns:a16="http://schemas.microsoft.com/office/drawing/2014/main" id="{0E3F0CD0-D764-45BB-9798-E9046593B3AC}"/>
              </a:ext>
            </a:extLst>
          </p:cNvPr>
          <p:cNvSpPr>
            <a:spLocks noGrp="1"/>
          </p:cNvSpPr>
          <p:nvPr>
            <p:ph type="body" sz="quarter" idx="15"/>
          </p:nvPr>
        </p:nvSpPr>
        <p:spPr>
          <a:xfrm>
            <a:off x="5359078" y="1588155"/>
            <a:ext cx="6121722" cy="1397178"/>
          </a:xfrm>
        </p:spPr>
        <p:txBody>
          <a:bodyPr lIns="0" tIns="0">
            <a:normAutofit/>
          </a:bodyPr>
          <a:lstStyle>
            <a:lvl1pPr marL="0" indent="0">
              <a:lnSpc>
                <a:spcPct val="100000"/>
              </a:lnSpc>
              <a:buNone/>
              <a:defRPr sz="1400">
                <a:solidFill>
                  <a:schemeClr val="tx1"/>
                </a:solidFill>
              </a:defRPr>
            </a:lvl1pPr>
            <a:lvl2pPr marL="457200" indent="0">
              <a:buNone/>
              <a:defRPr sz="1200"/>
            </a:lvl2pPr>
            <a:lvl3pPr marL="914400" indent="0">
              <a:buNone/>
              <a:defRPr sz="1100"/>
            </a:lvl3pPr>
            <a:lvl4pPr>
              <a:defRPr sz="1050"/>
            </a:lvl4pPr>
            <a:lvl5pPr>
              <a:defRPr sz="1050"/>
            </a:lvl5pPr>
          </a:lstStyle>
          <a:p>
            <a:pPr lvl="0"/>
            <a:r>
              <a:rPr lang="en-US"/>
              <a:t>Edit Master text styles</a:t>
            </a:r>
          </a:p>
        </p:txBody>
      </p:sp>
      <p:sp>
        <p:nvSpPr>
          <p:cNvPr id="10" name="Text Placeholder 3">
            <a:extLst>
              <a:ext uri="{FF2B5EF4-FFF2-40B4-BE49-F238E27FC236}">
                <a16:creationId xmlns:a16="http://schemas.microsoft.com/office/drawing/2014/main" id="{0E3F0CD0-D764-45BB-9798-E9046593B3AC}"/>
              </a:ext>
            </a:extLst>
          </p:cNvPr>
          <p:cNvSpPr>
            <a:spLocks noGrp="1"/>
          </p:cNvSpPr>
          <p:nvPr>
            <p:ph type="body" sz="quarter" idx="16"/>
          </p:nvPr>
        </p:nvSpPr>
        <p:spPr>
          <a:xfrm>
            <a:off x="838200" y="3737092"/>
            <a:ext cx="3085618" cy="2663707"/>
          </a:xfrm>
        </p:spPr>
        <p:txBody>
          <a:bodyPr lIns="0" tIns="0">
            <a:normAutofit/>
          </a:bodyPr>
          <a:lstStyle>
            <a:lvl1pPr marL="0" indent="0">
              <a:lnSpc>
                <a:spcPct val="100000"/>
              </a:lnSpc>
              <a:buNone/>
              <a:defRPr sz="2000">
                <a:solidFill>
                  <a:schemeClr val="tx1"/>
                </a:solidFill>
              </a:defRPr>
            </a:lvl1pPr>
            <a:lvl2pPr marL="457200" indent="0">
              <a:buNone/>
              <a:defRPr sz="1200"/>
            </a:lvl2pPr>
            <a:lvl3pPr marL="914400" indent="0">
              <a:buNone/>
              <a:defRPr sz="1100"/>
            </a:lvl3pPr>
            <a:lvl4pPr>
              <a:defRPr sz="1050"/>
            </a:lvl4pPr>
            <a:lvl5pPr>
              <a:defRPr sz="1050"/>
            </a:lvl5pPr>
          </a:lstStyle>
          <a:p>
            <a:pPr lvl="0"/>
            <a:r>
              <a:rPr lang="en-US"/>
              <a:t>Edit Master text styles</a:t>
            </a:r>
          </a:p>
        </p:txBody>
      </p:sp>
    </p:spTree>
    <p:extLst>
      <p:ext uri="{BB962C8B-B14F-4D97-AF65-F5344CB8AC3E}">
        <p14:creationId xmlns:p14="http://schemas.microsoft.com/office/powerpoint/2010/main" val="33363622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9B9B3BD2-24FF-4E30-B0DA-4DCD6E57D9FC}"/>
              </a:ext>
            </a:extLst>
          </p:cNvPr>
          <p:cNvSpPr>
            <a:spLocks noGrp="1"/>
          </p:cNvSpPr>
          <p:nvPr>
            <p:ph type="pic" sz="quarter" idx="10"/>
          </p:nvPr>
        </p:nvSpPr>
        <p:spPr>
          <a:xfrm>
            <a:off x="0" y="0"/>
            <a:ext cx="12192000" cy="6858000"/>
          </a:xfrm>
        </p:spPr>
        <p:txBody>
          <a:bodyPr/>
          <a:lstStyle/>
          <a:p>
            <a:r>
              <a:rPr lang="en-US"/>
              <a:t>Click icon to add picture</a:t>
            </a:r>
            <a:endParaRPr lang="en-US" dirty="0"/>
          </a:p>
        </p:txBody>
      </p:sp>
      <p:sp>
        <p:nvSpPr>
          <p:cNvPr id="2" name="Title 1">
            <a:extLst>
              <a:ext uri="{FF2B5EF4-FFF2-40B4-BE49-F238E27FC236}">
                <a16:creationId xmlns:a16="http://schemas.microsoft.com/office/drawing/2014/main" id="{C7F92C0C-7E68-45AE-8824-6858C6874760}"/>
              </a:ext>
            </a:extLst>
          </p:cNvPr>
          <p:cNvSpPr>
            <a:spLocks noGrp="1"/>
          </p:cNvSpPr>
          <p:nvPr>
            <p:ph type="title" hasCustomPrompt="1"/>
          </p:nvPr>
        </p:nvSpPr>
        <p:spPr>
          <a:xfrm>
            <a:off x="2282502" y="4973519"/>
            <a:ext cx="7299618" cy="1440000"/>
          </a:xfrm>
          <a:solidFill>
            <a:schemeClr val="accent1"/>
          </a:solidFill>
        </p:spPr>
        <p:txBody>
          <a:bodyPr lIns="216000">
            <a:normAutofit/>
          </a:bodyPr>
          <a:lstStyle>
            <a:lvl1pPr algn="ctr">
              <a:defRPr sz="4000">
                <a:solidFill>
                  <a:schemeClr val="bg1"/>
                </a:solidFill>
                <a:latin typeface="+mj-lt"/>
              </a:defRPr>
            </a:lvl1pPr>
          </a:lstStyle>
          <a:p>
            <a:r>
              <a:rPr lang="en-US" dirty="0"/>
              <a:t>Click to edit </a:t>
            </a:r>
            <a:br>
              <a:rPr lang="en-US" dirty="0"/>
            </a:br>
            <a:r>
              <a:rPr lang="en-US" dirty="0"/>
              <a:t>Master title style</a:t>
            </a:r>
          </a:p>
        </p:txBody>
      </p:sp>
    </p:spTree>
    <p:extLst>
      <p:ext uri="{BB962C8B-B14F-4D97-AF65-F5344CB8AC3E}">
        <p14:creationId xmlns:p14="http://schemas.microsoft.com/office/powerpoint/2010/main" val="95360238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Picture Placeholder 4" title="Decorative">
            <a:extLst>
              <a:ext uri="{FF2B5EF4-FFF2-40B4-BE49-F238E27FC236}">
                <a16:creationId xmlns:a16="http://schemas.microsoft.com/office/drawing/2014/main" id="{9B9B3BD2-24FF-4E30-B0DA-4DCD6E57D9FC}"/>
              </a:ext>
            </a:extLst>
          </p:cNvPr>
          <p:cNvSpPr>
            <a:spLocks noGrp="1"/>
          </p:cNvSpPr>
          <p:nvPr>
            <p:ph type="pic" sz="quarter" idx="10"/>
          </p:nvPr>
        </p:nvSpPr>
        <p:spPr>
          <a:xfrm>
            <a:off x="0" y="0"/>
            <a:ext cx="12192000" cy="6858000"/>
          </a:xfrm>
        </p:spPr>
        <p:txBody>
          <a:bodyPr/>
          <a:lstStyle/>
          <a:p>
            <a:r>
              <a:rPr lang="en-US"/>
              <a:t>Click icon to add picture</a:t>
            </a:r>
            <a:endParaRPr lang="en-US" dirty="0"/>
          </a:p>
        </p:txBody>
      </p:sp>
    </p:spTree>
    <p:extLst>
      <p:ext uri="{BB962C8B-B14F-4D97-AF65-F5344CB8AC3E}">
        <p14:creationId xmlns:p14="http://schemas.microsoft.com/office/powerpoint/2010/main" val="263202713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p>
            <a:r>
              <a:rPr lang="en-US"/>
              <a:t>Click icon to add picture</a:t>
            </a:r>
            <a:endParaRPr lang="en-US" dirty="0"/>
          </a:p>
        </p:txBody>
      </p:sp>
      <p:sp>
        <p:nvSpPr>
          <p:cNvPr id="5" name="Text Placeholder 12">
            <a:extLst>
              <a:ext uri="{FF2B5EF4-FFF2-40B4-BE49-F238E27FC236}">
                <a16:creationId xmlns:a16="http://schemas.microsoft.com/office/drawing/2014/main" id="{89A80859-BDA6-44AA-A750-4E06108B9B2B}"/>
              </a:ext>
            </a:extLst>
          </p:cNvPr>
          <p:cNvSpPr>
            <a:spLocks noGrp="1"/>
          </p:cNvSpPr>
          <p:nvPr>
            <p:ph type="body" sz="quarter" idx="14"/>
          </p:nvPr>
        </p:nvSpPr>
        <p:spPr>
          <a:xfrm>
            <a:off x="4887474" y="3665204"/>
            <a:ext cx="7304526" cy="2196780"/>
          </a:xfrm>
          <a:solidFill>
            <a:schemeClr val="accent1"/>
          </a:solidFill>
        </p:spPr>
        <p:txBody>
          <a:bodyPr lIns="274320" tIns="182880" rIns="182880" bIns="182880" anchor="ctr">
            <a:normAutofit/>
          </a:bodyPr>
          <a:lstStyle>
            <a:lvl1pPr marL="0" indent="0" algn="l" defTabSz="914400" rtl="0" eaLnBrk="1" latinLnBrk="0" hangingPunct="1">
              <a:lnSpc>
                <a:spcPct val="90000"/>
              </a:lnSpc>
              <a:spcBef>
                <a:spcPct val="0"/>
              </a:spcBef>
              <a:buNone/>
              <a:defRPr lang="en-US" sz="4000" b="1" i="0" kern="1200" spc="-150" dirty="0">
                <a:solidFill>
                  <a:schemeClr val="bg1"/>
                </a:solidFill>
                <a:latin typeface="+mj-lt"/>
                <a:ea typeface="+mj-ea"/>
                <a:cs typeface="Gill Sans" panose="020B0502020104020203" pitchFamily="34" charset="-79"/>
              </a:defRPr>
            </a:lvl1pPr>
          </a:lstStyle>
          <a:p>
            <a:pPr lvl="0"/>
            <a:r>
              <a:rPr lang="en-US"/>
              <a:t>Edit Master text styles</a:t>
            </a:r>
          </a:p>
        </p:txBody>
      </p:sp>
      <p:sp>
        <p:nvSpPr>
          <p:cNvPr id="6" name="Shape 62" title="Decorative">
            <a:extLst>
              <a:ext uri="{FF2B5EF4-FFF2-40B4-BE49-F238E27FC236}">
                <a16:creationId xmlns:a16="http://schemas.microsoft.com/office/drawing/2014/main" id="{E1A23DB6-E067-4A30-8C4B-98B452428518}"/>
              </a:ext>
            </a:extLst>
          </p:cNvPr>
          <p:cNvSpPr/>
          <p:nvPr userDrawn="1"/>
        </p:nvSpPr>
        <p:spPr>
          <a:xfrm flipV="1">
            <a:off x="4887473" y="3665204"/>
            <a:ext cx="1"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42597402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p>
            <a:r>
              <a:rPr lang="en-US"/>
              <a:t>Click icon to add picture</a:t>
            </a:r>
            <a:endParaRPr lang="en-US" dirty="0"/>
          </a:p>
        </p:txBody>
      </p:sp>
      <p:sp>
        <p:nvSpPr>
          <p:cNvPr id="3" name="Text Placeholder 12">
            <a:extLst>
              <a:ext uri="{FF2B5EF4-FFF2-40B4-BE49-F238E27FC236}">
                <a16:creationId xmlns:a16="http://schemas.microsoft.com/office/drawing/2014/main" id="{89A80859-BDA6-44AA-A750-4E06108B9B2B}"/>
              </a:ext>
            </a:extLst>
          </p:cNvPr>
          <p:cNvSpPr>
            <a:spLocks noGrp="1"/>
          </p:cNvSpPr>
          <p:nvPr>
            <p:ph type="body" sz="quarter" idx="14"/>
          </p:nvPr>
        </p:nvSpPr>
        <p:spPr>
          <a:xfrm>
            <a:off x="4887474" y="3665204"/>
            <a:ext cx="7304526" cy="2196780"/>
          </a:xfrm>
          <a:solidFill>
            <a:schemeClr val="accent2"/>
          </a:solidFill>
        </p:spPr>
        <p:txBody>
          <a:bodyPr lIns="274320" tIns="182880" rIns="182880" bIns="182880" anchor="ctr">
            <a:normAutofit/>
          </a:bodyPr>
          <a:lstStyle>
            <a:lvl1pPr marL="0" indent="0" algn="l" defTabSz="914400" rtl="0" eaLnBrk="1" latinLnBrk="0" hangingPunct="1">
              <a:lnSpc>
                <a:spcPct val="90000"/>
              </a:lnSpc>
              <a:spcBef>
                <a:spcPct val="0"/>
              </a:spcBef>
              <a:buNone/>
              <a:defRPr lang="en-US" sz="4000" b="1" i="0" kern="1200" spc="-150" dirty="0">
                <a:solidFill>
                  <a:schemeClr val="bg1"/>
                </a:solidFill>
                <a:latin typeface="+mj-lt"/>
                <a:ea typeface="+mj-ea"/>
                <a:cs typeface="Gill Sans" panose="020B0502020104020203" pitchFamily="34" charset="-79"/>
              </a:defRPr>
            </a:lvl1pPr>
          </a:lstStyle>
          <a:p>
            <a:pPr lvl="0"/>
            <a:r>
              <a:rPr lang="en-US"/>
              <a:t>Edit Master text styles</a:t>
            </a:r>
          </a:p>
        </p:txBody>
      </p:sp>
      <p:sp>
        <p:nvSpPr>
          <p:cNvPr id="5" name="Shape 62" title="Decorative">
            <a:extLst>
              <a:ext uri="{FF2B5EF4-FFF2-40B4-BE49-F238E27FC236}">
                <a16:creationId xmlns:a16="http://schemas.microsoft.com/office/drawing/2014/main" id="{E1A23DB6-E067-4A30-8C4B-98B452428518}"/>
              </a:ext>
            </a:extLst>
          </p:cNvPr>
          <p:cNvSpPr/>
          <p:nvPr userDrawn="1"/>
        </p:nvSpPr>
        <p:spPr>
          <a:xfrm flipV="1">
            <a:off x="4887473" y="3665204"/>
            <a:ext cx="1" cy="2188805"/>
          </a:xfrm>
          <a:prstGeom prst="line">
            <a:avLst/>
          </a:prstGeom>
          <a:ln w="76200">
            <a:solidFill>
              <a:schemeClr val="accent2">
                <a:lumMod val="75000"/>
                <a:lumOff val="25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p>
        </p:txBody>
      </p:sp>
    </p:spTree>
    <p:extLst>
      <p:ext uri="{BB962C8B-B14F-4D97-AF65-F5344CB8AC3E}">
        <p14:creationId xmlns:p14="http://schemas.microsoft.com/office/powerpoint/2010/main" val="29559417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0_Custom Layout">
    <p:bg>
      <p:bgPr>
        <a:solidFill>
          <a:schemeClr val="accent1"/>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6614727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0_Custom Layout">
    <p:bg>
      <p:bgPr>
        <a:solidFill>
          <a:schemeClr val="accent1"/>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680013"/>
            <a:ext cx="12192000" cy="5497975"/>
          </a:xfrm>
        </p:spPr>
        <p:txBody>
          <a:bodyPr/>
          <a:lstStyle/>
          <a:p>
            <a:r>
              <a:rPr lang="en-US"/>
              <a:t>Click icon to add picture</a:t>
            </a:r>
            <a:endParaRPr lang="en-US" dirty="0"/>
          </a:p>
        </p:txBody>
      </p:sp>
    </p:spTree>
    <p:extLst>
      <p:ext uri="{BB962C8B-B14F-4D97-AF65-F5344CB8AC3E}">
        <p14:creationId xmlns:p14="http://schemas.microsoft.com/office/powerpoint/2010/main" val="21259541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3_Custom Layout">
    <p:bg>
      <p:bgPr>
        <a:solidFill>
          <a:schemeClr val="accent2"/>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5497975"/>
          </a:xfrm>
        </p:spPr>
        <p:txBody>
          <a:bodyPr/>
          <a:lstStyle/>
          <a:p>
            <a:r>
              <a:rPr lang="en-US"/>
              <a:t>Click icon to add picture</a:t>
            </a:r>
            <a:endParaRPr lang="en-US" dirty="0"/>
          </a:p>
        </p:txBody>
      </p:sp>
      <p:sp>
        <p:nvSpPr>
          <p:cNvPr id="3" name="Title 4">
            <a:extLst>
              <a:ext uri="{FF2B5EF4-FFF2-40B4-BE49-F238E27FC236}">
                <a16:creationId xmlns:a16="http://schemas.microsoft.com/office/drawing/2014/main" id="{8DF09845-7890-4D10-A53B-2A4D05316878}"/>
              </a:ext>
            </a:extLst>
          </p:cNvPr>
          <p:cNvSpPr>
            <a:spLocks noGrp="1"/>
          </p:cNvSpPr>
          <p:nvPr>
            <p:ph type="title"/>
          </p:nvPr>
        </p:nvSpPr>
        <p:spPr>
          <a:xfrm>
            <a:off x="853440" y="5688402"/>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408438919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4_Custom Layout">
    <p:bg>
      <p:bgPr>
        <a:solidFill>
          <a:schemeClr val="accent2"/>
        </a:solidFill>
        <a:effectLst/>
      </p:bgPr>
    </p:bg>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680013"/>
            <a:ext cx="12192000" cy="5497975"/>
          </a:xfrm>
        </p:spPr>
        <p:txBody>
          <a:bodyPr/>
          <a:lstStyle/>
          <a:p>
            <a:r>
              <a:rPr lang="en-US"/>
              <a:t>Click icon to add picture</a:t>
            </a:r>
            <a:endParaRPr lang="en-US" dirty="0"/>
          </a:p>
        </p:txBody>
      </p:sp>
    </p:spTree>
    <p:extLst>
      <p:ext uri="{BB962C8B-B14F-4D97-AF65-F5344CB8AC3E}">
        <p14:creationId xmlns:p14="http://schemas.microsoft.com/office/powerpoint/2010/main" val="33825820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a:lstStyle/>
          <a:p>
            <a:r>
              <a:rPr lang="en-US"/>
              <a:t>Click icon to add picture</a:t>
            </a:r>
            <a:endParaRPr lang="en-US" dirty="0"/>
          </a:p>
        </p:txBody>
      </p:sp>
      <p:sp>
        <p:nvSpPr>
          <p:cNvPr id="5" name="Rectangle 4"/>
          <p:cNvSpPr/>
          <p:nvPr userDrawn="1"/>
        </p:nvSpPr>
        <p:spPr>
          <a:xfrm>
            <a:off x="0" y="4735870"/>
            <a:ext cx="12192000" cy="150043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7136611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5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a:lstStyle/>
          <a:p>
            <a:r>
              <a:rPr lang="en-US"/>
              <a:t>Click icon to add picture</a:t>
            </a:r>
            <a:endParaRPr lang="en-US" dirty="0"/>
          </a:p>
        </p:txBody>
      </p:sp>
      <p:sp>
        <p:nvSpPr>
          <p:cNvPr id="5" name="Rectangle 4" title="Decorative"/>
          <p:cNvSpPr/>
          <p:nvPr userDrawn="1"/>
        </p:nvSpPr>
        <p:spPr>
          <a:xfrm>
            <a:off x="0" y="4735870"/>
            <a:ext cx="12192000" cy="1500431"/>
          </a:xfrm>
          <a:prstGeom prst="rect">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20017970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7999"/>
          </a:xfrm>
        </p:spPr>
        <p:txBody>
          <a:bodyPr/>
          <a:lstStyle/>
          <a:p>
            <a:r>
              <a:rPr lang="en-US"/>
              <a:t>Click icon to add picture</a:t>
            </a:r>
            <a:endParaRPr lang="en-US" dirty="0"/>
          </a:p>
        </p:txBody>
      </p:sp>
      <p:sp>
        <p:nvSpPr>
          <p:cNvPr id="5" name="Rectangle 4" title="Decorative"/>
          <p:cNvSpPr/>
          <p:nvPr userDrawn="1"/>
        </p:nvSpPr>
        <p:spPr>
          <a:xfrm>
            <a:off x="0" y="4735870"/>
            <a:ext cx="12192000" cy="1500431"/>
          </a:xfrm>
          <a:prstGeom prst="rect">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itle 4">
            <a:extLst>
              <a:ext uri="{FF2B5EF4-FFF2-40B4-BE49-F238E27FC236}">
                <a16:creationId xmlns:a16="http://schemas.microsoft.com/office/drawing/2014/main" id="{7EBB9618-FC05-4C85-8241-A1EFCE8127AD}"/>
              </a:ext>
            </a:extLst>
          </p:cNvPr>
          <p:cNvSpPr>
            <a:spLocks noGrp="1"/>
          </p:cNvSpPr>
          <p:nvPr>
            <p:ph type="title"/>
          </p:nvPr>
        </p:nvSpPr>
        <p:spPr>
          <a:xfrm>
            <a:off x="695396" y="5074550"/>
            <a:ext cx="8717280" cy="823070"/>
          </a:xfrm>
          <a:noFill/>
        </p:spPr>
        <p:txBody>
          <a:bodyPr lIns="0"/>
          <a:lstStyle>
            <a:lvl1pPr>
              <a:defRPr>
                <a:solidFill>
                  <a:schemeClr val="bg1"/>
                </a:solidFill>
              </a:defRPr>
            </a:lvl1pPr>
          </a:lstStyle>
          <a:p>
            <a:r>
              <a:rPr lang="en-US"/>
              <a:t>Click to edit Master title style</a:t>
            </a:r>
            <a:endParaRPr lang="en-US" dirty="0"/>
          </a:p>
        </p:txBody>
      </p:sp>
    </p:spTree>
    <p:extLst>
      <p:ext uri="{BB962C8B-B14F-4D97-AF65-F5344CB8AC3E}">
        <p14:creationId xmlns:p14="http://schemas.microsoft.com/office/powerpoint/2010/main" val="382633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5_Custom Layout">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p>
          </p:txBody>
        </p:sp>
        <p:sp>
          <p:nvSpPr>
            <p:cNvPr id="6" name="IMAGE PLACEHOLDER" title="Decorative"/>
            <p:cNvSpPr/>
            <p:nvPr userDrawn="1"/>
          </p:nvSpPr>
          <p:spPr>
            <a:xfrm>
              <a:off x="10168466" y="1092200"/>
              <a:ext cx="13170298" cy="10531079"/>
            </a:xfrm>
            <a:prstGeom prst="rect">
              <a:avLst/>
            </a:prstGeom>
            <a:solidFill>
              <a:schemeClr val="accent2"/>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b="0">
                  <a:solidFill>
                    <a:srgbClr val="F3F3F3"/>
                  </a:solidFill>
                  <a:latin typeface="Raleway"/>
                  <a:ea typeface="Raleway"/>
                  <a:cs typeface="Raleway"/>
                  <a:sym typeface="Raleway"/>
                </a:defRPr>
              </a:lvl1pPr>
            </a:lstStyle>
            <a:p>
              <a:endParaRPr dirty="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anchor="b">
            <a:noAutofit/>
          </a:bodyPr>
          <a:lstStyle>
            <a:lvl1pPr marL="0" indent="0" algn="r">
              <a:buNone/>
              <a:defRPr sz="30000">
                <a:solidFill>
                  <a:schemeClr val="accent2">
                    <a:lumMod val="75000"/>
                    <a:lumOff val="25000"/>
                    <a:alpha val="20000"/>
                  </a:schemeClr>
                </a:solidFill>
                <a:latin typeface="+mj-lt"/>
                <a:cs typeface="Arial" panose="020B0604020202020204" pitchFamily="34" charset="0"/>
              </a:defRPr>
            </a:lvl1pPr>
          </a:lstStyle>
          <a:p>
            <a:pPr lvl="0"/>
            <a:r>
              <a:rPr lang="en-US" dirty="0"/>
              <a:t>1</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2948043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37_Custom Layout">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p>
          </p:txBody>
        </p:sp>
        <p:sp>
          <p:nvSpPr>
            <p:cNvPr id="6" name="IMAGE PLACEHOLDER" title="Decorative"/>
            <p:cNvSpPr/>
            <p:nvPr userDrawn="1"/>
          </p:nvSpPr>
          <p:spPr>
            <a:xfrm>
              <a:off x="10168466" y="1092200"/>
              <a:ext cx="13170298" cy="10531079"/>
            </a:xfrm>
            <a:prstGeom prst="rect">
              <a:avLst/>
            </a:prstGeom>
            <a:solidFill>
              <a:schemeClr val="accent1"/>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b="0">
                  <a:solidFill>
                    <a:srgbClr val="F3F3F3"/>
                  </a:solidFill>
                  <a:latin typeface="Raleway"/>
                  <a:ea typeface="Raleway"/>
                  <a:cs typeface="Raleway"/>
                  <a:sym typeface="Raleway"/>
                </a:defRPr>
              </a:lvl1pPr>
            </a:lstStyle>
            <a:p>
              <a:endParaRPr dirty="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anchor="b">
            <a:noAutofit/>
          </a:bodyPr>
          <a:lstStyle>
            <a:lvl1pPr marL="0" indent="0" algn="r">
              <a:buNone/>
              <a:defRPr sz="30000">
                <a:solidFill>
                  <a:schemeClr val="accent1">
                    <a:lumMod val="60000"/>
                    <a:lumOff val="40000"/>
                    <a:alpha val="20000"/>
                  </a:schemeClr>
                </a:solidFill>
                <a:latin typeface="+mj-lt"/>
                <a:cs typeface="Arial" panose="020B0604020202020204" pitchFamily="34" charset="0"/>
              </a:defRPr>
            </a:lvl1pPr>
          </a:lstStyle>
          <a:p>
            <a:pPr lvl="0"/>
            <a:r>
              <a:rPr lang="en-US" dirty="0"/>
              <a:t>2</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2649517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8_Custom Layout">
    <p:bg>
      <p:bgPr>
        <a:solidFill>
          <a:schemeClr val="bg1"/>
        </a:solidFill>
        <a:effectLst/>
      </p:bgPr>
    </p:bg>
    <p:spTree>
      <p:nvGrpSpPr>
        <p:cNvPr id="1" name=""/>
        <p:cNvGrpSpPr/>
        <p:nvPr/>
      </p:nvGrpSpPr>
      <p:grpSpPr>
        <a:xfrm>
          <a:off x="0" y="0"/>
          <a:ext cx="0" cy="0"/>
          <a:chOff x="0" y="0"/>
          <a:chExt cx="0" cy="0"/>
        </a:xfrm>
      </p:grpSpPr>
      <p:grpSp>
        <p:nvGrpSpPr>
          <p:cNvPr id="3" name="Group 2"/>
          <p:cNvGrpSpPr/>
          <p:nvPr userDrawn="1"/>
        </p:nvGrpSpPr>
        <p:grpSpPr>
          <a:xfrm>
            <a:off x="3413895" y="419827"/>
            <a:ext cx="7939904" cy="6018346"/>
            <a:chOff x="8585200" y="440266"/>
            <a:chExt cx="14753564" cy="11183013"/>
          </a:xfrm>
        </p:grpSpPr>
        <p:sp>
          <p:nvSpPr>
            <p:cNvPr id="5" name="Dikdörtgen" title="Decorative"/>
            <p:cNvSpPr/>
            <p:nvPr userDrawn="1"/>
          </p:nvSpPr>
          <p:spPr>
            <a:xfrm>
              <a:off x="8585200" y="440266"/>
              <a:ext cx="6156127" cy="9967848"/>
            </a:xfrm>
            <a:prstGeom prst="rect">
              <a:avLst/>
            </a:prstGeom>
            <a:solidFill>
              <a:srgbClr val="1F1F2A">
                <a:alpha val="13798"/>
              </a:srgbClr>
            </a:solidFill>
            <a:ln w="12700">
              <a:miter lim="400000"/>
            </a:ln>
          </p:spPr>
          <p:txBody>
            <a:bodyPr lIns="0" tIns="0" rIns="0" bIns="0" anchor="ctr"/>
            <a:lstStyle/>
            <a:p>
              <a:pPr>
                <a:defRPr sz="3200" b="0">
                  <a:solidFill>
                    <a:srgbClr val="FFFFFF"/>
                  </a:solidFill>
                  <a:latin typeface="+mn-lt"/>
                  <a:ea typeface="+mn-ea"/>
                  <a:cs typeface="+mn-cs"/>
                  <a:sym typeface="Helvetica Neue Medium"/>
                </a:defRPr>
              </a:pPr>
              <a:endParaRPr dirty="0"/>
            </a:p>
          </p:txBody>
        </p:sp>
        <p:sp>
          <p:nvSpPr>
            <p:cNvPr id="6" name="IMAGE PLACEHOLDER" title="Decorative"/>
            <p:cNvSpPr/>
            <p:nvPr userDrawn="1"/>
          </p:nvSpPr>
          <p:spPr>
            <a:xfrm>
              <a:off x="10168466" y="1092200"/>
              <a:ext cx="13170298" cy="10531079"/>
            </a:xfrm>
            <a:prstGeom prst="rect">
              <a:avLst/>
            </a:prstGeom>
            <a:solidFill>
              <a:schemeClr val="accent4"/>
            </a:solidFill>
            <a:ln w="12700">
              <a:miter lim="400000"/>
            </a:ln>
            <a:extLst>
              <a:ext uri="{C572A759-6A51-4108-AA02-DFA0A04FC94B}">
                <ma14:wrappingTextBoxFlag xmlns:ma14="http://schemas.microsoft.com/office/mac/drawingml/2011/main" xmlns="" val="1"/>
              </a:ext>
            </a:extLst>
          </p:spPr>
          <p:txBody>
            <a:bodyPr lIns="0" tIns="0" rIns="0" bIns="0" anchor="ctr"/>
            <a:lstStyle>
              <a:lvl1pPr>
                <a:defRPr b="0">
                  <a:solidFill>
                    <a:srgbClr val="F3F3F3"/>
                  </a:solidFill>
                  <a:latin typeface="Raleway"/>
                  <a:ea typeface="Raleway"/>
                  <a:cs typeface="Raleway"/>
                  <a:sym typeface="Raleway"/>
                </a:defRPr>
              </a:lvl1pPr>
            </a:lstStyle>
            <a:p>
              <a:endParaRPr dirty="0"/>
            </a:p>
          </p:txBody>
        </p:sp>
      </p:grpSp>
      <p:sp>
        <p:nvSpPr>
          <p:cNvPr id="4" name="Text Placeholder 3">
            <a:extLst>
              <a:ext uri="{FF2B5EF4-FFF2-40B4-BE49-F238E27FC236}">
                <a16:creationId xmlns:a16="http://schemas.microsoft.com/office/drawing/2014/main" id="{D3710961-EE19-42C5-8B1B-B6C986226248}"/>
              </a:ext>
            </a:extLst>
          </p:cNvPr>
          <p:cNvSpPr>
            <a:spLocks noGrp="1"/>
          </p:cNvSpPr>
          <p:nvPr>
            <p:ph type="body" sz="quarter" idx="10" hasCustomPrompt="1"/>
          </p:nvPr>
        </p:nvSpPr>
        <p:spPr>
          <a:xfrm>
            <a:off x="838200" y="369027"/>
            <a:ext cx="2489200" cy="3124200"/>
          </a:xfrm>
        </p:spPr>
        <p:txBody>
          <a:bodyPr tIns="0" bIns="0" anchor="b">
            <a:noAutofit/>
          </a:bodyPr>
          <a:lstStyle>
            <a:lvl1pPr marL="0" indent="0" algn="r">
              <a:buNone/>
              <a:defRPr sz="30000">
                <a:solidFill>
                  <a:schemeClr val="accent4">
                    <a:lumMod val="40000"/>
                    <a:lumOff val="60000"/>
                    <a:alpha val="20000"/>
                  </a:schemeClr>
                </a:solidFill>
                <a:latin typeface="+mj-lt"/>
                <a:cs typeface="Arial" panose="020B0604020202020204" pitchFamily="34" charset="0"/>
              </a:defRPr>
            </a:lvl1pPr>
          </a:lstStyle>
          <a:p>
            <a:pPr lvl="0"/>
            <a:r>
              <a:rPr lang="en-US" dirty="0"/>
              <a:t>3</a:t>
            </a:r>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4571575" y="4500560"/>
            <a:ext cx="6536692" cy="1325563"/>
          </a:xfrm>
        </p:spPr>
        <p:txBody>
          <a:bodyPr>
            <a:normAutofit/>
          </a:bodyPr>
          <a:lstStyle>
            <a:lvl1pPr>
              <a:defRPr sz="6000" b="1">
                <a:solidFill>
                  <a:schemeClr val="bg1"/>
                </a:solidFill>
                <a:latin typeface="+mj-lt"/>
              </a:defRPr>
            </a:lvl1pPr>
          </a:lstStyle>
          <a:p>
            <a:r>
              <a:rPr lang="en-US" dirty="0"/>
              <a:t>Section Header</a:t>
            </a:r>
          </a:p>
        </p:txBody>
      </p:sp>
    </p:spTree>
    <p:extLst>
      <p:ext uri="{BB962C8B-B14F-4D97-AF65-F5344CB8AC3E}">
        <p14:creationId xmlns:p14="http://schemas.microsoft.com/office/powerpoint/2010/main" val="368344221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9_Custom Layout">
    <p:bg>
      <p:bgPr>
        <a:solidFill>
          <a:schemeClr val="bg1"/>
        </a:solidFill>
        <a:effectLst/>
      </p:bgPr>
    </p:bg>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anchor="t">
            <a:noAutofit/>
          </a:bodyPr>
          <a:lstStyle>
            <a:lvl1pPr>
              <a:defRPr sz="66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2">
              <a:lumMod val="75000"/>
              <a:lumOff val="25000"/>
            </a:schemeClr>
          </a:solidFill>
        </p:spPr>
        <p:txBody>
          <a:bodyPr bIns="0" anchor="b">
            <a:noAutofit/>
          </a:bodyPr>
          <a:lstStyle>
            <a:lvl1pPr marL="0" indent="0" algn="ctr">
              <a:buNone/>
              <a:defRPr sz="25000">
                <a:solidFill>
                  <a:schemeClr val="bg1"/>
                </a:solidFill>
                <a:latin typeface="+mj-lt"/>
                <a:cs typeface="Arial" panose="020B0604020202020204" pitchFamily="34" charset="0"/>
              </a:defRPr>
            </a:lvl1pPr>
          </a:lstStyle>
          <a:p>
            <a:pPr lvl="0"/>
            <a:r>
              <a:rPr lang="en-US" dirty="0"/>
              <a:t>1</a:t>
            </a:r>
          </a:p>
        </p:txBody>
      </p:sp>
    </p:spTree>
    <p:extLst>
      <p:ext uri="{BB962C8B-B14F-4D97-AF65-F5344CB8AC3E}">
        <p14:creationId xmlns:p14="http://schemas.microsoft.com/office/powerpoint/2010/main" val="405523066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6_Custom Layout">
    <p:bg>
      <p:bgPr>
        <a:solidFill>
          <a:schemeClr val="bg1"/>
        </a:solidFill>
        <a:effectLst/>
      </p:bgPr>
    </p:bg>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anchor="t">
            <a:noAutofit/>
          </a:bodyPr>
          <a:lstStyle>
            <a:lvl1pPr>
              <a:defRPr sz="66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1">
              <a:lumMod val="60000"/>
              <a:lumOff val="40000"/>
            </a:schemeClr>
          </a:solidFill>
        </p:spPr>
        <p:txBody>
          <a:bodyPr bIns="0" anchor="b">
            <a:noAutofit/>
          </a:bodyPr>
          <a:lstStyle>
            <a:lvl1pPr marL="0" indent="0" algn="ctr">
              <a:buNone/>
              <a:defRPr sz="25000">
                <a:solidFill>
                  <a:schemeClr val="bg1"/>
                </a:solidFill>
                <a:latin typeface="+mj-lt"/>
                <a:cs typeface="Arial" panose="020B0604020202020204" pitchFamily="34" charset="0"/>
              </a:defRPr>
            </a:lvl1pPr>
          </a:lstStyle>
          <a:p>
            <a:pPr lvl="0"/>
            <a:r>
              <a:rPr lang="en-US" dirty="0"/>
              <a:t>2</a:t>
            </a:r>
          </a:p>
        </p:txBody>
      </p:sp>
    </p:spTree>
    <p:extLst>
      <p:ext uri="{BB962C8B-B14F-4D97-AF65-F5344CB8AC3E}">
        <p14:creationId xmlns:p14="http://schemas.microsoft.com/office/powerpoint/2010/main" val="117176887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0_Custom Layout">
    <p:bg>
      <p:bgPr>
        <a:solidFill>
          <a:schemeClr val="bg1"/>
        </a:solidFill>
        <a:effectLst/>
      </p:bgPr>
    </p:bg>
    <p:spTree>
      <p:nvGrpSpPr>
        <p:cNvPr id="1" name=""/>
        <p:cNvGrpSpPr/>
        <p:nvPr/>
      </p:nvGrpSpPr>
      <p:grpSpPr>
        <a:xfrm>
          <a:off x="0" y="0"/>
          <a:ext cx="0" cy="0"/>
          <a:chOff x="0" y="0"/>
          <a:chExt cx="0" cy="0"/>
        </a:xfrm>
      </p:grpSpPr>
      <p:sp>
        <p:nvSpPr>
          <p:cNvPr id="16" name="Rectangle 15" title="Decorative">
            <a:extLst>
              <a:ext uri="{FF2B5EF4-FFF2-40B4-BE49-F238E27FC236}">
                <a16:creationId xmlns:a16="http://schemas.microsoft.com/office/drawing/2014/main" id="{E0729B41-53A1-4BDC-BF75-A9E553C70D89}"/>
              </a:ext>
            </a:extLst>
          </p:cNvPr>
          <p:cNvSpPr/>
          <p:nvPr userDrawn="1"/>
        </p:nvSpPr>
        <p:spPr>
          <a:xfrm>
            <a:off x="0" y="1405466"/>
            <a:ext cx="12192000" cy="365760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838199" y="1906059"/>
            <a:ext cx="7882467" cy="1694180"/>
          </a:xfrm>
        </p:spPr>
        <p:txBody>
          <a:bodyPr lIns="0" anchor="t">
            <a:noAutofit/>
          </a:bodyPr>
          <a:lstStyle>
            <a:lvl1pPr>
              <a:defRPr sz="6600" b="1">
                <a:solidFill>
                  <a:schemeClr val="bg1"/>
                </a:solidFill>
                <a:latin typeface="+mj-lt"/>
              </a:defRPr>
            </a:lvl1pPr>
          </a:lstStyle>
          <a:p>
            <a:r>
              <a:rPr lang="en-US" dirty="0"/>
              <a:t>Section Header</a:t>
            </a:r>
          </a:p>
        </p:txBody>
      </p:sp>
      <p:sp>
        <p:nvSpPr>
          <p:cNvPr id="18" name="Text Placeholder 3">
            <a:extLst>
              <a:ext uri="{FF2B5EF4-FFF2-40B4-BE49-F238E27FC236}">
                <a16:creationId xmlns:a16="http://schemas.microsoft.com/office/drawing/2014/main" id="{6E820AC0-D6D8-48F9-9D9F-A17400A404BB}"/>
              </a:ext>
            </a:extLst>
          </p:cNvPr>
          <p:cNvSpPr>
            <a:spLocks noGrp="1"/>
          </p:cNvSpPr>
          <p:nvPr>
            <p:ph type="body" sz="quarter" idx="10" hasCustomPrompt="1"/>
          </p:nvPr>
        </p:nvSpPr>
        <p:spPr>
          <a:xfrm>
            <a:off x="8530361" y="4554447"/>
            <a:ext cx="2489200" cy="3124198"/>
          </a:xfrm>
          <a:solidFill>
            <a:schemeClr val="accent4">
              <a:lumMod val="40000"/>
              <a:lumOff val="60000"/>
            </a:schemeClr>
          </a:solidFill>
        </p:spPr>
        <p:txBody>
          <a:bodyPr bIns="0" anchor="b">
            <a:noAutofit/>
          </a:bodyPr>
          <a:lstStyle>
            <a:lvl1pPr marL="0" indent="0" algn="ctr">
              <a:buNone/>
              <a:defRPr sz="25000">
                <a:solidFill>
                  <a:schemeClr val="bg1"/>
                </a:solidFill>
                <a:latin typeface="+mj-lt"/>
                <a:cs typeface="Arial" panose="020B0604020202020204" pitchFamily="34" charset="0"/>
              </a:defRPr>
            </a:lvl1pPr>
          </a:lstStyle>
          <a:p>
            <a:pPr lvl="0"/>
            <a:r>
              <a:rPr lang="en-US" dirty="0"/>
              <a:t>2</a:t>
            </a:r>
          </a:p>
        </p:txBody>
      </p:sp>
    </p:spTree>
    <p:extLst>
      <p:ext uri="{BB962C8B-B14F-4D97-AF65-F5344CB8AC3E}">
        <p14:creationId xmlns:p14="http://schemas.microsoft.com/office/powerpoint/2010/main" val="27217497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73497916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3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0" y="0"/>
            <a:ext cx="6057900" cy="6857995"/>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Edit Master text styles</a:t>
            </a:r>
          </a:p>
        </p:txBody>
      </p:sp>
      <p:sp>
        <p:nvSpPr>
          <p:cNvPr id="15" name="Picture Placeholder 5" title="Decorative">
            <a:extLst>
              <a:ext uri="{FF2B5EF4-FFF2-40B4-BE49-F238E27FC236}">
                <a16:creationId xmlns:a16="http://schemas.microsoft.com/office/drawing/2014/main" id="{EADDC907-00BA-437D-8631-DCDAA19616AC}"/>
              </a:ext>
            </a:extLst>
          </p:cNvPr>
          <p:cNvSpPr>
            <a:spLocks noGrp="1"/>
          </p:cNvSpPr>
          <p:nvPr>
            <p:ph type="pic" sz="quarter" idx="13"/>
          </p:nvPr>
        </p:nvSpPr>
        <p:spPr>
          <a:xfrm>
            <a:off x="6749917" y="1002146"/>
            <a:ext cx="885235" cy="885235"/>
          </a:xfrm>
          <a:prstGeom prst="ellipse">
            <a:avLst/>
          </a:prstGeom>
          <a:solidFill>
            <a:schemeClr val="bg1"/>
          </a:solidFill>
          <a:ln w="19050">
            <a:noFill/>
          </a:ln>
        </p:spPr>
        <p:txBody>
          <a:bodyPr>
            <a:normAutofit/>
          </a:bodyPr>
          <a:lstStyle>
            <a:lvl1pPr>
              <a:defRPr sz="800"/>
            </a:lvl1pPr>
          </a:lstStyle>
          <a:p>
            <a:r>
              <a:rPr lang="en-US" noProof="0"/>
              <a:t>Click icon to add picture</a:t>
            </a:r>
            <a:endParaRPr lang="en-US" noProof="0" dirty="0"/>
          </a:p>
        </p:txBody>
      </p:sp>
      <p:sp>
        <p:nvSpPr>
          <p:cNvPr id="21" name="Picture Placeholder 5" title="Decorative">
            <a:extLst>
              <a:ext uri="{FF2B5EF4-FFF2-40B4-BE49-F238E27FC236}">
                <a16:creationId xmlns:a16="http://schemas.microsoft.com/office/drawing/2014/main" id="{44A0EDB5-B80A-4225-9741-99690ADBCE8D}"/>
              </a:ext>
            </a:extLst>
          </p:cNvPr>
          <p:cNvSpPr>
            <a:spLocks noGrp="1"/>
          </p:cNvSpPr>
          <p:nvPr>
            <p:ph type="pic" sz="quarter" idx="14"/>
          </p:nvPr>
        </p:nvSpPr>
        <p:spPr>
          <a:xfrm>
            <a:off x="6749917" y="2291505"/>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2" name="Picture Placeholder 5" title="Decorative">
            <a:extLst>
              <a:ext uri="{FF2B5EF4-FFF2-40B4-BE49-F238E27FC236}">
                <a16:creationId xmlns:a16="http://schemas.microsoft.com/office/drawing/2014/main" id="{E5C18081-A6EE-421D-96AC-0A7FA46F744A}"/>
              </a:ext>
            </a:extLst>
          </p:cNvPr>
          <p:cNvSpPr>
            <a:spLocks noGrp="1"/>
          </p:cNvSpPr>
          <p:nvPr>
            <p:ph type="pic" sz="quarter" idx="15"/>
          </p:nvPr>
        </p:nvSpPr>
        <p:spPr>
          <a:xfrm>
            <a:off x="6749917" y="3580864"/>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3" name="Picture Placeholder 5" title="Decorative">
            <a:extLst>
              <a:ext uri="{FF2B5EF4-FFF2-40B4-BE49-F238E27FC236}">
                <a16:creationId xmlns:a16="http://schemas.microsoft.com/office/drawing/2014/main" id="{1D21CB0A-3210-4B51-85A0-5111AEBA214F}"/>
              </a:ext>
            </a:extLst>
          </p:cNvPr>
          <p:cNvSpPr>
            <a:spLocks noGrp="1"/>
          </p:cNvSpPr>
          <p:nvPr>
            <p:ph type="pic" sz="quarter" idx="16"/>
          </p:nvPr>
        </p:nvSpPr>
        <p:spPr>
          <a:xfrm>
            <a:off x="6749917" y="4870223"/>
            <a:ext cx="885235" cy="885235"/>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24"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lstStyle>
            <a:lvl1pPr>
              <a:defRPr b="1">
                <a:solidFill>
                  <a:schemeClr val="bg1"/>
                </a:solidFill>
              </a:defRPr>
            </a:lvl1pPr>
          </a:lstStyle>
          <a:p>
            <a:r>
              <a:rPr lang="en-US" noProof="0"/>
              <a:t>Click to Add Slide Title Here</a:t>
            </a:r>
          </a:p>
        </p:txBody>
      </p:sp>
      <p:sp>
        <p:nvSpPr>
          <p:cNvPr id="25"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602887"/>
          </a:xfrm>
        </p:spPr>
        <p:txBody>
          <a:bodyPr lIns="0" anchor="t">
            <a:normAutofit/>
          </a:bodyPr>
          <a:lstStyle>
            <a:lvl1pPr marL="0" indent="0">
              <a:buNone/>
              <a:defRPr sz="1400" spc="300">
                <a:solidFill>
                  <a:schemeClr val="bg1"/>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26"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3498661"/>
            <a:ext cx="4008438" cy="2560899"/>
          </a:xfrm>
        </p:spPr>
        <p:txBody>
          <a:bodyPr lIns="0">
            <a:noAutofit/>
          </a:bodyPr>
          <a:lstStyle>
            <a:lvl1pPr marL="0" indent="0">
              <a:lnSpc>
                <a:spcPct val="100000"/>
              </a:lnSpc>
              <a:buNone/>
              <a:defRPr sz="1400">
                <a:solidFill>
                  <a:schemeClr val="bg1"/>
                </a:solidFill>
                <a:latin typeface="+mn-lt"/>
                <a:cs typeface="Arial" panose="020B0604020202020204" pitchFamily="34" charset="0"/>
              </a:defRPr>
            </a:lvl1pPr>
          </a:lstStyle>
          <a:p>
            <a:pPr lvl="0"/>
            <a:r>
              <a:rPr lang="en-US" noProof="0"/>
              <a:t>Edit Master text styles</a:t>
            </a:r>
          </a:p>
        </p:txBody>
      </p:sp>
      <p:sp>
        <p:nvSpPr>
          <p:cNvPr id="27"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2124643"/>
            <a:ext cx="0" cy="2188806"/>
          </a:xfrm>
          <a:prstGeom prst="line">
            <a:avLst/>
          </a:prstGeom>
          <a:ln w="76200">
            <a:solidFill>
              <a:schemeClr val="accent2">
                <a:lumMod val="50000"/>
                <a:lumOff val="5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solidFill>
                <a:schemeClr val="bg1"/>
              </a:solidFill>
            </a:endParaRPr>
          </a:p>
        </p:txBody>
      </p:sp>
    </p:spTree>
    <p:extLst>
      <p:ext uri="{BB962C8B-B14F-4D97-AF65-F5344CB8AC3E}">
        <p14:creationId xmlns:p14="http://schemas.microsoft.com/office/powerpoint/2010/main" val="4144426491"/>
      </p:ext>
    </p:extLst>
  </p:cSld>
  <p:clrMapOvr>
    <a:masterClrMapping/>
  </p:clrMapOvr>
  <p:extLst>
    <p:ext uri="{DCECCB84-F9BA-43D5-87BE-67443E8EF086}">
      <p15:sldGuideLst xmlns:p15="http://schemas.microsoft.com/office/powerpoint/2012/main">
        <p15:guide id="1" orient="horz" pos="2160">
          <p15:clr>
            <a:srgbClr val="FBAE40"/>
          </p15:clr>
        </p15:guide>
        <p15:guide id="2" pos="5382">
          <p15:clr>
            <a:srgbClr val="FBAE40"/>
          </p15:clr>
        </p15:guide>
      </p15:sldGuideLst>
    </p:ext>
  </p:extLs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_Image and Conten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58980"/>
            <a:ext cx="3977648" cy="731694"/>
          </a:xfrm>
        </p:spPr>
        <p:txBody>
          <a:bodyPr anchor="ctr">
            <a:normAutofit/>
          </a:bodyPr>
          <a:lstStyle>
            <a:lvl1pPr marL="0" indent="0">
              <a:buNone/>
              <a:defRPr sz="1400"/>
            </a:lvl1pPr>
          </a:lstStyle>
          <a:p>
            <a:pPr lvl="0"/>
            <a:r>
              <a:rPr lang="en-US" noProof="0"/>
              <a:t>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Edit Master text styles</a:t>
            </a:r>
          </a:p>
        </p:txBody>
      </p:sp>
      <p:sp>
        <p:nvSpPr>
          <p:cNvPr id="14"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1100290"/>
            <a:ext cx="4008437" cy="1395208"/>
          </a:xfrm>
        </p:spPr>
        <p:txBody>
          <a:bodyPr lIns="0" anchor="b"/>
          <a:lstStyle>
            <a:lvl1pPr>
              <a:defRPr b="1"/>
            </a:lvl1pPr>
          </a:lstStyle>
          <a:p>
            <a:r>
              <a:rPr lang="en-US" noProof="0"/>
              <a:t>Click to Add Slide Title Here</a:t>
            </a:r>
          </a:p>
        </p:txBody>
      </p:sp>
      <p:sp>
        <p:nvSpPr>
          <p:cNvPr id="20"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2561159"/>
            <a:ext cx="4008437" cy="602887"/>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24"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838200" y="3498661"/>
            <a:ext cx="4008438" cy="2560899"/>
          </a:xfrm>
        </p:spPr>
        <p:txBody>
          <a:bodyPr lIns="0">
            <a:noAutofit/>
          </a:bodyPr>
          <a:lstStyle>
            <a:lvl1pPr marL="0" indent="0">
              <a:lnSpc>
                <a:spcPct val="100000"/>
              </a:lnSpc>
              <a:buNone/>
              <a:defRPr sz="1400">
                <a:latin typeface="+mn-lt"/>
                <a:cs typeface="Arial" panose="020B0604020202020204" pitchFamily="34" charset="0"/>
              </a:defRPr>
            </a:lvl1pPr>
          </a:lstStyle>
          <a:p>
            <a:pPr lvl="0"/>
            <a:r>
              <a:rPr lang="en-US" noProof="0"/>
              <a:t>Edit Master text styles</a:t>
            </a:r>
          </a:p>
        </p:txBody>
      </p:sp>
      <p:sp>
        <p:nvSpPr>
          <p:cNvPr id="2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2124643"/>
            <a:ext cx="0" cy="2188806"/>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2" name="Oval 1">
            <a:extLst>
              <a:ext uri="{FF2B5EF4-FFF2-40B4-BE49-F238E27FC236}">
                <a16:creationId xmlns:a16="http://schemas.microsoft.com/office/drawing/2014/main" id="{7E5B409A-28A1-4F13-9C1C-E15291930DF1}"/>
              </a:ext>
            </a:extLst>
          </p:cNvPr>
          <p:cNvSpPr/>
          <p:nvPr userDrawn="1"/>
        </p:nvSpPr>
        <p:spPr>
          <a:xfrm>
            <a:off x="6721671" y="1047456"/>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7" name="Oval 16">
            <a:extLst>
              <a:ext uri="{FF2B5EF4-FFF2-40B4-BE49-F238E27FC236}">
                <a16:creationId xmlns:a16="http://schemas.microsoft.com/office/drawing/2014/main" id="{B0A9508C-D302-4643-AFFA-37BE20A4CF91}"/>
              </a:ext>
            </a:extLst>
          </p:cNvPr>
          <p:cNvSpPr/>
          <p:nvPr userDrawn="1"/>
        </p:nvSpPr>
        <p:spPr>
          <a:xfrm>
            <a:off x="6721671" y="2342488"/>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6" name="Oval 25">
            <a:extLst>
              <a:ext uri="{FF2B5EF4-FFF2-40B4-BE49-F238E27FC236}">
                <a16:creationId xmlns:a16="http://schemas.microsoft.com/office/drawing/2014/main" id="{3C430BF1-F654-4C13-9094-97AE78B80696}"/>
              </a:ext>
            </a:extLst>
          </p:cNvPr>
          <p:cNvSpPr/>
          <p:nvPr userDrawn="1"/>
        </p:nvSpPr>
        <p:spPr>
          <a:xfrm>
            <a:off x="6721671" y="3644740"/>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7" name="Oval 26">
            <a:extLst>
              <a:ext uri="{FF2B5EF4-FFF2-40B4-BE49-F238E27FC236}">
                <a16:creationId xmlns:a16="http://schemas.microsoft.com/office/drawing/2014/main" id="{94F3E6A2-CCB8-4870-9797-40002216D2B3}"/>
              </a:ext>
            </a:extLst>
          </p:cNvPr>
          <p:cNvSpPr/>
          <p:nvPr userDrawn="1"/>
        </p:nvSpPr>
        <p:spPr>
          <a:xfrm>
            <a:off x="6721671" y="4935469"/>
            <a:ext cx="754743" cy="75474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3">
            <a:extLst>
              <a:ext uri="{FF2B5EF4-FFF2-40B4-BE49-F238E27FC236}">
                <a16:creationId xmlns:a16="http://schemas.microsoft.com/office/drawing/2014/main" id="{83725AD6-E3CC-4FAC-94F3-1F4CB56D222F}"/>
              </a:ext>
            </a:extLst>
          </p:cNvPr>
          <p:cNvSpPr>
            <a:spLocks noGrp="1"/>
          </p:cNvSpPr>
          <p:nvPr>
            <p:ph type="pic" sz="quarter" idx="21"/>
          </p:nvPr>
        </p:nvSpPr>
        <p:spPr>
          <a:xfrm>
            <a:off x="6874411" y="1200196"/>
            <a:ext cx="449262" cy="449263"/>
          </a:xfrm>
        </p:spPr>
        <p:txBody>
          <a:bodyPr anchor="ctr">
            <a:normAutofit/>
          </a:bodyPr>
          <a:lstStyle>
            <a:lvl1pPr marL="0" indent="0" algn="ctr">
              <a:buNone/>
              <a:defRPr sz="700">
                <a:solidFill>
                  <a:schemeClr val="bg1"/>
                </a:solidFill>
              </a:defRPr>
            </a:lvl1pPr>
          </a:lstStyle>
          <a:p>
            <a:r>
              <a:rPr lang="en-US" noProof="0"/>
              <a:t>Click icon to add picture</a:t>
            </a:r>
            <a:endParaRPr lang="en-US" noProof="0" dirty="0"/>
          </a:p>
        </p:txBody>
      </p:sp>
      <p:sp>
        <p:nvSpPr>
          <p:cNvPr id="28" name="Picture Placeholder 3">
            <a:extLst>
              <a:ext uri="{FF2B5EF4-FFF2-40B4-BE49-F238E27FC236}">
                <a16:creationId xmlns:a16="http://schemas.microsoft.com/office/drawing/2014/main" id="{C80D4B49-1275-4A83-A987-EC233FB6CC38}"/>
              </a:ext>
            </a:extLst>
          </p:cNvPr>
          <p:cNvSpPr>
            <a:spLocks noGrp="1"/>
          </p:cNvSpPr>
          <p:nvPr>
            <p:ph type="pic" sz="quarter" idx="22"/>
          </p:nvPr>
        </p:nvSpPr>
        <p:spPr>
          <a:xfrm>
            <a:off x="6874411" y="2506752"/>
            <a:ext cx="449262" cy="449263"/>
          </a:xfrm>
        </p:spPr>
        <p:txBody>
          <a:bodyPr anchor="ctr">
            <a:normAutofit/>
          </a:bodyPr>
          <a:lstStyle>
            <a:lvl1pPr marL="0" indent="0" algn="ctr">
              <a:buNone/>
              <a:defRPr sz="700">
                <a:solidFill>
                  <a:schemeClr val="bg1"/>
                </a:solidFill>
              </a:defRPr>
            </a:lvl1pPr>
          </a:lstStyle>
          <a:p>
            <a:r>
              <a:rPr lang="en-US" noProof="0"/>
              <a:t>Click icon to add picture</a:t>
            </a:r>
            <a:endParaRPr lang="en-US" noProof="0" dirty="0"/>
          </a:p>
        </p:txBody>
      </p:sp>
      <p:sp>
        <p:nvSpPr>
          <p:cNvPr id="29" name="Picture Placeholder 3">
            <a:extLst>
              <a:ext uri="{FF2B5EF4-FFF2-40B4-BE49-F238E27FC236}">
                <a16:creationId xmlns:a16="http://schemas.microsoft.com/office/drawing/2014/main" id="{7B475AE2-C1A9-4191-A31B-5D6893397E23}"/>
              </a:ext>
            </a:extLst>
          </p:cNvPr>
          <p:cNvSpPr>
            <a:spLocks noGrp="1"/>
          </p:cNvSpPr>
          <p:nvPr>
            <p:ph type="pic" sz="quarter" idx="23"/>
          </p:nvPr>
        </p:nvSpPr>
        <p:spPr>
          <a:xfrm>
            <a:off x="6874411" y="3797479"/>
            <a:ext cx="449262" cy="449263"/>
          </a:xfrm>
        </p:spPr>
        <p:txBody>
          <a:bodyPr anchor="ctr">
            <a:normAutofit/>
          </a:bodyPr>
          <a:lstStyle>
            <a:lvl1pPr marL="0" indent="0" algn="ctr">
              <a:buNone/>
              <a:defRPr sz="700">
                <a:solidFill>
                  <a:schemeClr val="bg1"/>
                </a:solidFill>
              </a:defRPr>
            </a:lvl1pPr>
          </a:lstStyle>
          <a:p>
            <a:r>
              <a:rPr lang="en-US" noProof="0"/>
              <a:t>Click icon to add picture</a:t>
            </a:r>
            <a:endParaRPr lang="en-US" noProof="0" dirty="0"/>
          </a:p>
        </p:txBody>
      </p:sp>
      <p:sp>
        <p:nvSpPr>
          <p:cNvPr id="30" name="Picture Placeholder 3">
            <a:extLst>
              <a:ext uri="{FF2B5EF4-FFF2-40B4-BE49-F238E27FC236}">
                <a16:creationId xmlns:a16="http://schemas.microsoft.com/office/drawing/2014/main" id="{C29F28E2-C28B-447C-818F-8676A82EEAA9}"/>
              </a:ext>
            </a:extLst>
          </p:cNvPr>
          <p:cNvSpPr>
            <a:spLocks noGrp="1"/>
          </p:cNvSpPr>
          <p:nvPr>
            <p:ph type="pic" sz="quarter" idx="24"/>
          </p:nvPr>
        </p:nvSpPr>
        <p:spPr>
          <a:xfrm>
            <a:off x="6874411" y="5088208"/>
            <a:ext cx="449262" cy="449263"/>
          </a:xfrm>
        </p:spPr>
        <p:txBody>
          <a:bodyPr anchor="ctr">
            <a:normAutofit/>
          </a:bodyPr>
          <a:lstStyle>
            <a:lvl1pPr marL="0" indent="0" algn="ctr">
              <a:buNone/>
              <a:defRPr sz="700">
                <a:solidFill>
                  <a:schemeClr val="bg1"/>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2219225103"/>
      </p:ext>
    </p:extLst>
  </p:cSld>
  <p:clrMapOvr>
    <a:masterClrMapping/>
  </p:clrMapOvr>
  <p:extLst>
    <p:ext uri="{DCECCB84-F9BA-43D5-87BE-67443E8EF086}">
      <p15:sldGuideLst xmlns:p15="http://schemas.microsoft.com/office/powerpoint/2012/main">
        <p15:guide id="1" orient="horz" pos="2160">
          <p15:clr>
            <a:srgbClr val="FBAE40"/>
          </p15:clr>
        </p15:guide>
        <p15:guide id="2" pos="3863">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2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0" y="3721472"/>
            <a:ext cx="12192000" cy="3136523"/>
          </a:xfrm>
          <a:prstGeom prst="rect">
            <a:avLst/>
          </a:prstGeom>
          <a:solidFill>
            <a:schemeClr val="accent2"/>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anchor="b">
            <a:normAutofit/>
          </a:bodyPr>
          <a:lstStyle>
            <a:lvl1pPr algn="ctr">
              <a:defRPr sz="4000" b="1"/>
            </a:lvl1pPr>
          </a:lstStyle>
          <a:p>
            <a:r>
              <a:rPr lang="en-US" noProof="0"/>
              <a:t>Click to Add Slide Title Here</a:t>
            </a:r>
          </a:p>
        </p:txBody>
      </p:sp>
      <p:sp>
        <p:nvSpPr>
          <p:cNvPr id="6" name="Picture Placeholder 5" title="Decorative">
            <a:extLst>
              <a:ext uri="{FF2B5EF4-FFF2-40B4-BE49-F238E27FC236}">
                <a16:creationId xmlns:a16="http://schemas.microsoft.com/office/drawing/2014/main" id="{8C7AA169-6546-4620-BD7B-7B36553C28F7}"/>
              </a:ext>
            </a:extLst>
          </p:cNvPr>
          <p:cNvSpPr>
            <a:spLocks noGrp="1"/>
          </p:cNvSpPr>
          <p:nvPr>
            <p:ph type="pic" sz="quarter" idx="13"/>
          </p:nvPr>
        </p:nvSpPr>
        <p:spPr>
          <a:xfrm>
            <a:off x="1378803" y="2592710"/>
            <a:ext cx="973759" cy="973759"/>
          </a:xfrm>
          <a:prstGeom prst="ellipse">
            <a:avLst/>
          </a:prstGeom>
          <a:solidFill>
            <a:schemeClr val="bg1"/>
          </a:solidFill>
          <a:ln w="19050">
            <a:noFill/>
          </a:ln>
        </p:spPr>
        <p:txBody>
          <a:bodyPr>
            <a:normAutofit/>
          </a:bodyPr>
          <a:lstStyle>
            <a:lvl1pPr>
              <a:defRPr sz="800"/>
            </a:lvl1pPr>
          </a:lstStyle>
          <a:p>
            <a:r>
              <a:rPr lang="en-US" noProof="0"/>
              <a:t>Click icon to add picture</a:t>
            </a:r>
            <a:endParaRPr lang="en-US" noProof="0" dirty="0"/>
          </a:p>
        </p:txBody>
      </p:sp>
      <p:sp>
        <p:nvSpPr>
          <p:cNvPr id="11" name="Picture Placeholder 5" title="Decorative">
            <a:extLst>
              <a:ext uri="{FF2B5EF4-FFF2-40B4-BE49-F238E27FC236}">
                <a16:creationId xmlns:a16="http://schemas.microsoft.com/office/drawing/2014/main" id="{CE9C16DA-A24B-4516-BCC8-C747730478D8}"/>
              </a:ext>
            </a:extLst>
          </p:cNvPr>
          <p:cNvSpPr>
            <a:spLocks noGrp="1"/>
          </p:cNvSpPr>
          <p:nvPr>
            <p:ph type="pic" sz="quarter" idx="14"/>
          </p:nvPr>
        </p:nvSpPr>
        <p:spPr>
          <a:xfrm>
            <a:off x="4226108"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3" name="Picture Placeholder 5" title="Decorative">
            <a:extLst>
              <a:ext uri="{FF2B5EF4-FFF2-40B4-BE49-F238E27FC236}">
                <a16:creationId xmlns:a16="http://schemas.microsoft.com/office/drawing/2014/main" id="{A498122E-BB6F-4765-B85E-6410B9CE17AC}"/>
              </a:ext>
            </a:extLst>
          </p:cNvPr>
          <p:cNvSpPr>
            <a:spLocks noGrp="1"/>
          </p:cNvSpPr>
          <p:nvPr>
            <p:ph type="pic" sz="quarter" idx="15"/>
          </p:nvPr>
        </p:nvSpPr>
        <p:spPr>
          <a:xfrm>
            <a:off x="7073413"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4" name="Picture Placeholder 5" title="Decorative">
            <a:extLst>
              <a:ext uri="{FF2B5EF4-FFF2-40B4-BE49-F238E27FC236}">
                <a16:creationId xmlns:a16="http://schemas.microsoft.com/office/drawing/2014/main" id="{D19B2F25-5E98-4166-8476-BE599D16121D}"/>
              </a:ext>
            </a:extLst>
          </p:cNvPr>
          <p:cNvSpPr>
            <a:spLocks noGrp="1"/>
          </p:cNvSpPr>
          <p:nvPr>
            <p:ph type="pic" sz="quarter" idx="16"/>
          </p:nvPr>
        </p:nvSpPr>
        <p:spPr>
          <a:xfrm>
            <a:off x="9920718" y="2592710"/>
            <a:ext cx="973759" cy="973759"/>
          </a:xfrm>
          <a:prstGeom prst="ellipse">
            <a:avLst/>
          </a:prstGeom>
          <a:solidFill>
            <a:schemeClr val="bg1"/>
          </a:solidFill>
          <a:ln w="1905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3920809"/>
            <a:ext cx="2469806" cy="731694"/>
          </a:xfrm>
        </p:spPr>
        <p:txBody>
          <a:bodyPr anchor="t">
            <a:normAutofit/>
          </a:bodyPr>
          <a:lstStyle>
            <a:lvl1pPr marL="0" indent="0" algn="ctr">
              <a:buNone/>
              <a:defRPr sz="1400">
                <a:solidFill>
                  <a:schemeClr val="bg1"/>
                </a:solidFill>
              </a:defRPr>
            </a:lvl1pPr>
          </a:lstStyle>
          <a:p>
            <a:pPr lvl="0"/>
            <a:r>
              <a:rPr lang="en-US" noProof="0"/>
              <a:t>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3923752"/>
            <a:ext cx="2469806" cy="731694"/>
          </a:xfrm>
        </p:spPr>
        <p:txBody>
          <a:bodyPr anchor="t">
            <a:normAutofit/>
          </a:bodyPr>
          <a:lstStyle>
            <a:lvl1pPr marL="0" indent="0" algn="ctr">
              <a:buNone/>
              <a:defRPr sz="1400">
                <a:solidFill>
                  <a:schemeClr val="bg1"/>
                </a:solidFill>
              </a:defRPr>
            </a:lvl1pPr>
          </a:lstStyle>
          <a:p>
            <a:pPr lvl="0"/>
            <a:r>
              <a:rPr lang="en-US" noProof="0"/>
              <a:t>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3920809"/>
            <a:ext cx="2469806" cy="731694"/>
          </a:xfrm>
        </p:spPr>
        <p:txBody>
          <a:bodyPr anchor="t">
            <a:normAutofit/>
          </a:bodyPr>
          <a:lstStyle>
            <a:lvl1pPr marL="0" indent="0" algn="ctr">
              <a:buNone/>
              <a:defRPr sz="1400">
                <a:solidFill>
                  <a:schemeClr val="bg1"/>
                </a:solidFill>
              </a:defRPr>
            </a:lvl1pPr>
          </a:lstStyle>
          <a:p>
            <a:pPr lvl="0"/>
            <a:r>
              <a:rPr lang="en-US" noProof="0"/>
              <a:t>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3916626"/>
            <a:ext cx="2469806" cy="731694"/>
          </a:xfrm>
        </p:spPr>
        <p:txBody>
          <a:bodyPr anchor="t">
            <a:normAutofit/>
          </a:bodyPr>
          <a:lstStyle>
            <a:lvl1pPr marL="0" indent="0" algn="ctr">
              <a:buNone/>
              <a:defRPr sz="1400">
                <a:solidFill>
                  <a:schemeClr val="bg1"/>
                </a:solidFill>
              </a:defRPr>
            </a:lvl1pPr>
          </a:lstStyle>
          <a:p>
            <a:pPr lvl="0"/>
            <a:r>
              <a:rPr lang="en-US" noProof="0"/>
              <a:t>Edit Master text styles</a:t>
            </a:r>
          </a:p>
        </p:txBody>
      </p:sp>
      <p:sp>
        <p:nvSpPr>
          <p:cNvPr id="20"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668544" y="1489701"/>
            <a:ext cx="10854914" cy="541483"/>
          </a:xfrm>
        </p:spPr>
        <p:txBody>
          <a:bodyPr lIns="0">
            <a:noAutofit/>
          </a:bodyPr>
          <a:lstStyle>
            <a:lvl1pPr marL="0" indent="0" algn="ctr">
              <a:lnSpc>
                <a:spcPct val="100000"/>
              </a:lnSpc>
              <a:buNone/>
              <a:defRPr sz="1400">
                <a:latin typeface="+mj-lt"/>
                <a:cs typeface="Arial" panose="020B0604020202020204" pitchFamily="34" charset="0"/>
              </a:defRPr>
            </a:lvl1pPr>
          </a:lstStyle>
          <a:p>
            <a:pPr lvl="0"/>
            <a:r>
              <a:rPr lang="en-US" noProof="0"/>
              <a:t>Edit Master text styles</a:t>
            </a:r>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2">
                <a:lumMod val="75000"/>
                <a:lumOff val="25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638410284"/>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_Image and Content">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630780" y="4601529"/>
            <a:ext cx="2469806" cy="1562154"/>
          </a:xfrm>
        </p:spPr>
        <p:txBody>
          <a:bodyPr anchor="t">
            <a:normAutofit/>
          </a:bodyPr>
          <a:lstStyle>
            <a:lvl1pPr marL="0" indent="0" algn="ctr">
              <a:buNone/>
              <a:defRPr sz="1400"/>
            </a:lvl1pPr>
          </a:lstStyle>
          <a:p>
            <a:pPr lvl="0"/>
            <a:r>
              <a:rPr lang="en-US" noProof="0"/>
              <a:t>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3476825" y="4604472"/>
            <a:ext cx="2469806" cy="1562154"/>
          </a:xfrm>
        </p:spPr>
        <p:txBody>
          <a:bodyPr anchor="t">
            <a:normAutofit/>
          </a:bodyPr>
          <a:lstStyle>
            <a:lvl1pPr marL="0" indent="0" algn="ctr">
              <a:buNone/>
              <a:defRPr sz="1400"/>
            </a:lvl1pPr>
          </a:lstStyle>
          <a:p>
            <a:pPr lvl="0"/>
            <a:r>
              <a:rPr lang="en-US" noProof="0"/>
              <a:t>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6322870" y="4601529"/>
            <a:ext cx="2469806" cy="1562154"/>
          </a:xfrm>
        </p:spPr>
        <p:txBody>
          <a:bodyPr anchor="t">
            <a:normAutofit/>
          </a:bodyPr>
          <a:lstStyle>
            <a:lvl1pPr marL="0" indent="0" algn="ctr">
              <a:buNone/>
              <a:defRPr sz="1400"/>
            </a:lvl1pPr>
          </a:lstStyle>
          <a:p>
            <a:pPr lvl="0"/>
            <a:r>
              <a:rPr lang="en-US" noProof="0"/>
              <a:t>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9168916" y="4597346"/>
            <a:ext cx="2469806" cy="1562154"/>
          </a:xfrm>
        </p:spPr>
        <p:txBody>
          <a:bodyPr anchor="t">
            <a:normAutofit/>
          </a:bodyPr>
          <a:lstStyle>
            <a:lvl1pPr marL="0" indent="0" algn="ctr">
              <a:buNone/>
              <a:defRPr sz="1400"/>
            </a:lvl1pPr>
          </a:lstStyle>
          <a:p>
            <a:pPr lvl="0"/>
            <a:r>
              <a:rPr lang="en-US" noProof="0"/>
              <a:t>Edit Master text styles</a:t>
            </a:r>
          </a:p>
        </p:txBody>
      </p:sp>
      <p:sp>
        <p:nvSpPr>
          <p:cNvPr id="12"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668543" y="358610"/>
            <a:ext cx="10854914" cy="804759"/>
          </a:xfrm>
        </p:spPr>
        <p:txBody>
          <a:bodyPr lIns="0" anchor="b">
            <a:normAutofit/>
          </a:bodyPr>
          <a:lstStyle>
            <a:lvl1pPr algn="ctr">
              <a:defRPr sz="4000" b="1"/>
            </a:lvl1pPr>
          </a:lstStyle>
          <a:p>
            <a:r>
              <a:rPr lang="en-US" noProof="0"/>
              <a:t>Click to Add Slide Title Here</a:t>
            </a:r>
          </a:p>
        </p:txBody>
      </p:sp>
      <p:sp>
        <p:nvSpPr>
          <p:cNvPr id="15" name="Text Placeholder 6">
            <a:extLst>
              <a:ext uri="{FF2B5EF4-FFF2-40B4-BE49-F238E27FC236}">
                <a16:creationId xmlns:a16="http://schemas.microsoft.com/office/drawing/2014/main" id="{A4E9B315-244E-41A8-B655-63FCC22CCF4C}"/>
              </a:ext>
            </a:extLst>
          </p:cNvPr>
          <p:cNvSpPr>
            <a:spLocks noGrp="1"/>
          </p:cNvSpPr>
          <p:nvPr>
            <p:ph type="body" sz="quarter" idx="11"/>
          </p:nvPr>
        </p:nvSpPr>
        <p:spPr>
          <a:xfrm>
            <a:off x="668544" y="1489701"/>
            <a:ext cx="10854914" cy="731691"/>
          </a:xfrm>
        </p:spPr>
        <p:txBody>
          <a:bodyPr lIns="0">
            <a:noAutofit/>
          </a:bodyPr>
          <a:lstStyle>
            <a:lvl1pPr marL="0" indent="0" algn="ctr">
              <a:lnSpc>
                <a:spcPct val="100000"/>
              </a:lnSpc>
              <a:buNone/>
              <a:defRPr sz="1400">
                <a:latin typeface="+mj-lt"/>
                <a:cs typeface="Arial" panose="020B0604020202020204" pitchFamily="34" charset="0"/>
              </a:defRPr>
            </a:lvl1pPr>
          </a:lstStyle>
          <a:p>
            <a:pPr lvl="0"/>
            <a:r>
              <a:rPr lang="en-US" noProof="0"/>
              <a:t>Edit Master text styles</a:t>
            </a:r>
          </a:p>
        </p:txBody>
      </p:sp>
      <p:sp>
        <p:nvSpPr>
          <p:cNvPr id="17"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222583"/>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
        <p:nvSpPr>
          <p:cNvPr id="20" name="Oval 19">
            <a:extLst>
              <a:ext uri="{FF2B5EF4-FFF2-40B4-BE49-F238E27FC236}">
                <a16:creationId xmlns:a16="http://schemas.microsoft.com/office/drawing/2014/main" id="{7D7457D0-C252-49A3-9635-C29B38A49BDC}"/>
              </a:ext>
            </a:extLst>
          </p:cNvPr>
          <p:cNvSpPr/>
          <p:nvPr userDrawn="1"/>
        </p:nvSpPr>
        <p:spPr>
          <a:xfrm>
            <a:off x="1179625"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1" name="Oval 20">
            <a:extLst>
              <a:ext uri="{FF2B5EF4-FFF2-40B4-BE49-F238E27FC236}">
                <a16:creationId xmlns:a16="http://schemas.microsoft.com/office/drawing/2014/main" id="{566715FF-568E-4151-A75B-79EC2EC52AED}"/>
              </a:ext>
            </a:extLst>
          </p:cNvPr>
          <p:cNvSpPr/>
          <p:nvPr userDrawn="1"/>
        </p:nvSpPr>
        <p:spPr>
          <a:xfrm>
            <a:off x="4025670"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2" name="Oval 21">
            <a:extLst>
              <a:ext uri="{FF2B5EF4-FFF2-40B4-BE49-F238E27FC236}">
                <a16:creationId xmlns:a16="http://schemas.microsoft.com/office/drawing/2014/main" id="{EE41CAAB-44C4-48D7-80E1-3BF0D8006A5A}"/>
              </a:ext>
            </a:extLst>
          </p:cNvPr>
          <p:cNvSpPr/>
          <p:nvPr userDrawn="1"/>
        </p:nvSpPr>
        <p:spPr>
          <a:xfrm>
            <a:off x="6871715"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3" name="Oval 22">
            <a:extLst>
              <a:ext uri="{FF2B5EF4-FFF2-40B4-BE49-F238E27FC236}">
                <a16:creationId xmlns:a16="http://schemas.microsoft.com/office/drawing/2014/main" id="{3251A171-181E-416A-9BB8-F6DBEB470707}"/>
              </a:ext>
            </a:extLst>
          </p:cNvPr>
          <p:cNvSpPr/>
          <p:nvPr userDrawn="1"/>
        </p:nvSpPr>
        <p:spPr>
          <a:xfrm>
            <a:off x="9717761" y="3047656"/>
            <a:ext cx="1372116" cy="1372116"/>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4" name="Picture Placeholder 3">
            <a:extLst>
              <a:ext uri="{FF2B5EF4-FFF2-40B4-BE49-F238E27FC236}">
                <a16:creationId xmlns:a16="http://schemas.microsoft.com/office/drawing/2014/main" id="{FE6EF7CF-2190-49FE-8BAE-D2863ECD5CAD}"/>
              </a:ext>
            </a:extLst>
          </p:cNvPr>
          <p:cNvSpPr>
            <a:spLocks noGrp="1"/>
          </p:cNvSpPr>
          <p:nvPr>
            <p:ph type="pic" sz="quarter" idx="21"/>
          </p:nvPr>
        </p:nvSpPr>
        <p:spPr>
          <a:xfrm>
            <a:off x="1395525" y="3263556"/>
            <a:ext cx="940316" cy="940316"/>
          </a:xfrm>
        </p:spPr>
        <p:txBody>
          <a:bodyPr anchor="t">
            <a:normAutofit/>
          </a:bodyPr>
          <a:lstStyle>
            <a:lvl1pPr marL="0" indent="0" algn="ctr">
              <a:buNone/>
              <a:defRPr sz="1200">
                <a:solidFill>
                  <a:schemeClr val="bg1"/>
                </a:solidFill>
              </a:defRPr>
            </a:lvl1pPr>
          </a:lstStyle>
          <a:p>
            <a:r>
              <a:rPr lang="en-US" noProof="0"/>
              <a:t>Click icon to add picture</a:t>
            </a:r>
            <a:endParaRPr lang="en-US" noProof="0" dirty="0"/>
          </a:p>
        </p:txBody>
      </p:sp>
      <p:sp>
        <p:nvSpPr>
          <p:cNvPr id="25" name="Picture Placeholder 3">
            <a:extLst>
              <a:ext uri="{FF2B5EF4-FFF2-40B4-BE49-F238E27FC236}">
                <a16:creationId xmlns:a16="http://schemas.microsoft.com/office/drawing/2014/main" id="{47D99824-ECF4-4A44-A7CE-84F3AC262C34}"/>
              </a:ext>
            </a:extLst>
          </p:cNvPr>
          <p:cNvSpPr>
            <a:spLocks noGrp="1"/>
          </p:cNvSpPr>
          <p:nvPr>
            <p:ph type="pic" sz="quarter" idx="22"/>
          </p:nvPr>
        </p:nvSpPr>
        <p:spPr>
          <a:xfrm>
            <a:off x="4214925" y="3263556"/>
            <a:ext cx="940316" cy="940316"/>
          </a:xfrm>
        </p:spPr>
        <p:txBody>
          <a:bodyPr anchor="t">
            <a:normAutofit/>
          </a:bodyPr>
          <a:lstStyle>
            <a:lvl1pPr marL="0" indent="0" algn="ctr">
              <a:buNone/>
              <a:defRPr sz="1200">
                <a:solidFill>
                  <a:schemeClr val="bg1"/>
                </a:solidFill>
              </a:defRPr>
            </a:lvl1pPr>
          </a:lstStyle>
          <a:p>
            <a:r>
              <a:rPr lang="en-US" noProof="0"/>
              <a:t>Click icon to add picture</a:t>
            </a:r>
            <a:endParaRPr lang="en-US" noProof="0" dirty="0"/>
          </a:p>
        </p:txBody>
      </p:sp>
      <p:sp>
        <p:nvSpPr>
          <p:cNvPr id="26" name="Picture Placeholder 3">
            <a:extLst>
              <a:ext uri="{FF2B5EF4-FFF2-40B4-BE49-F238E27FC236}">
                <a16:creationId xmlns:a16="http://schemas.microsoft.com/office/drawing/2014/main" id="{F1AE9D02-1431-4CC3-8919-5D21732C45C5}"/>
              </a:ext>
            </a:extLst>
          </p:cNvPr>
          <p:cNvSpPr>
            <a:spLocks noGrp="1"/>
          </p:cNvSpPr>
          <p:nvPr>
            <p:ph type="pic" sz="quarter" idx="23"/>
          </p:nvPr>
        </p:nvSpPr>
        <p:spPr>
          <a:xfrm>
            <a:off x="7097825" y="3263556"/>
            <a:ext cx="940316" cy="940316"/>
          </a:xfrm>
        </p:spPr>
        <p:txBody>
          <a:bodyPr anchor="t">
            <a:normAutofit/>
          </a:bodyPr>
          <a:lstStyle>
            <a:lvl1pPr marL="0" indent="0" algn="ctr">
              <a:buNone/>
              <a:defRPr sz="1200">
                <a:solidFill>
                  <a:schemeClr val="bg1"/>
                </a:solidFill>
              </a:defRPr>
            </a:lvl1pPr>
          </a:lstStyle>
          <a:p>
            <a:r>
              <a:rPr lang="en-US" noProof="0"/>
              <a:t>Click icon to add picture</a:t>
            </a:r>
            <a:endParaRPr lang="en-US" noProof="0" dirty="0"/>
          </a:p>
        </p:txBody>
      </p:sp>
      <p:sp>
        <p:nvSpPr>
          <p:cNvPr id="27" name="Picture Placeholder 3">
            <a:extLst>
              <a:ext uri="{FF2B5EF4-FFF2-40B4-BE49-F238E27FC236}">
                <a16:creationId xmlns:a16="http://schemas.microsoft.com/office/drawing/2014/main" id="{69207058-4EB8-4D3C-B236-53DC24F30D93}"/>
              </a:ext>
            </a:extLst>
          </p:cNvPr>
          <p:cNvSpPr>
            <a:spLocks noGrp="1"/>
          </p:cNvSpPr>
          <p:nvPr>
            <p:ph type="pic" sz="quarter" idx="24"/>
          </p:nvPr>
        </p:nvSpPr>
        <p:spPr>
          <a:xfrm>
            <a:off x="9955325" y="3263556"/>
            <a:ext cx="940316" cy="940316"/>
          </a:xfrm>
        </p:spPr>
        <p:txBody>
          <a:bodyPr anchor="t">
            <a:normAutofit/>
          </a:bodyPr>
          <a:lstStyle>
            <a:lvl1pPr marL="0" indent="0" algn="ctr">
              <a:buNone/>
              <a:defRPr sz="1200">
                <a:solidFill>
                  <a:schemeClr val="bg1"/>
                </a:solidFill>
              </a:defRPr>
            </a:lvl1pPr>
          </a:lstStyle>
          <a:p>
            <a:r>
              <a:rPr lang="en-US" noProof="0"/>
              <a:t>Click icon to add picture</a:t>
            </a:r>
            <a:endParaRPr lang="en-US" noProof="0" dirty="0"/>
          </a:p>
        </p:txBody>
      </p:sp>
    </p:spTree>
    <p:extLst>
      <p:ext uri="{BB962C8B-B14F-4D97-AF65-F5344CB8AC3E}">
        <p14:creationId xmlns:p14="http://schemas.microsoft.com/office/powerpoint/2010/main" val="262005503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_Image and Content">
    <p:spTree>
      <p:nvGrpSpPr>
        <p:cNvPr id="1" name=""/>
        <p:cNvGrpSpPr/>
        <p:nvPr/>
      </p:nvGrpSpPr>
      <p:grpSpPr>
        <a:xfrm>
          <a:off x="0" y="0"/>
          <a:ext cx="0" cy="0"/>
          <a:chOff x="0" y="0"/>
          <a:chExt cx="0" cy="0"/>
        </a:xfrm>
      </p:grpSpPr>
      <p:sp>
        <p:nvSpPr>
          <p:cNvPr id="7" name="Rectangle 6" title="Decorative">
            <a:extLst>
              <a:ext uri="{FF2B5EF4-FFF2-40B4-BE49-F238E27FC236}">
                <a16:creationId xmlns:a16="http://schemas.microsoft.com/office/drawing/2014/main" id="{BC0DB138-926E-4EF2-BFC2-93D610E35703}"/>
              </a:ext>
            </a:extLst>
          </p:cNvPr>
          <p:cNvSpPr/>
          <p:nvPr userDrawn="1"/>
        </p:nvSpPr>
        <p:spPr>
          <a:xfrm>
            <a:off x="6134100" y="0"/>
            <a:ext cx="6057900" cy="6857995"/>
          </a:xfrm>
          <a:prstGeom prst="rect">
            <a:avLst/>
          </a:prstGeom>
          <a:solidFill>
            <a:srgbClr val="DFE3E9"/>
          </a:solidFill>
        </p:spPr>
        <p:txBody>
          <a:bodyPr vert="horz" lIns="1296000" tIns="45720" rIns="432000" bIns="45720" rtlCol="0" anchor="ctr">
            <a:normAutofit/>
          </a:bodyPr>
          <a:lstStyle/>
          <a:p>
            <a:pPr lvl="0" indent="0">
              <a:lnSpc>
                <a:spcPct val="100000"/>
              </a:lnSpc>
              <a:spcBef>
                <a:spcPts val="1000"/>
              </a:spcBef>
              <a:buFontTx/>
              <a:buNone/>
            </a:pPr>
            <a:endParaRPr lang="en-US" sz="1400" b="0" i="0" spc="0" noProof="0" dirty="0">
              <a:solidFill>
                <a:schemeClr val="tx2"/>
              </a:solidFill>
              <a:latin typeface="Arial" panose="020B0604020202020204" pitchFamily="34" charset="0"/>
              <a:cs typeface="Arial" panose="020B0604020202020204" pitchFamily="34" charset="0"/>
            </a:endParaRPr>
          </a:p>
        </p:txBody>
      </p:sp>
      <p:sp>
        <p:nvSpPr>
          <p:cNvPr id="10" name="Title 1">
            <a:extLst>
              <a:ext uri="{FF2B5EF4-FFF2-40B4-BE49-F238E27FC236}">
                <a16:creationId xmlns:a16="http://schemas.microsoft.com/office/drawing/2014/main" id="{95B2C2DA-ADF3-D44B-8824-9B44E01F747F}"/>
              </a:ext>
            </a:extLst>
          </p:cNvPr>
          <p:cNvSpPr>
            <a:spLocks noGrp="1"/>
          </p:cNvSpPr>
          <p:nvPr>
            <p:ph type="title" hasCustomPrompt="1"/>
          </p:nvPr>
        </p:nvSpPr>
        <p:spPr>
          <a:xfrm>
            <a:off x="841057" y="2234610"/>
            <a:ext cx="4008437" cy="1395208"/>
          </a:xfrm>
        </p:spPr>
        <p:txBody>
          <a:bodyPr lIns="0" anchor="b"/>
          <a:lstStyle>
            <a:lvl1pPr>
              <a:defRPr b="1"/>
            </a:lvl1pPr>
          </a:lstStyle>
          <a:p>
            <a:r>
              <a:rPr lang="en-US" noProof="0"/>
              <a:t>Click to Add Slide Title Here</a:t>
            </a:r>
          </a:p>
        </p:txBody>
      </p:sp>
      <p:sp>
        <p:nvSpPr>
          <p:cNvPr id="17" name="Text Placeholder 11">
            <a:extLst>
              <a:ext uri="{FF2B5EF4-FFF2-40B4-BE49-F238E27FC236}">
                <a16:creationId xmlns:a16="http://schemas.microsoft.com/office/drawing/2014/main" id="{6CAA743B-32D9-CE44-9E46-D38DB57EFACE}"/>
              </a:ext>
            </a:extLst>
          </p:cNvPr>
          <p:cNvSpPr>
            <a:spLocks noGrp="1"/>
          </p:cNvSpPr>
          <p:nvPr>
            <p:ph type="body" sz="quarter" idx="12" hasCustomPrompt="1"/>
          </p:nvPr>
        </p:nvSpPr>
        <p:spPr>
          <a:xfrm>
            <a:off x="841058" y="3695479"/>
            <a:ext cx="4008437" cy="602887"/>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6" name="Picture Placeholder 5" title="Decorative">
            <a:extLst>
              <a:ext uri="{FF2B5EF4-FFF2-40B4-BE49-F238E27FC236}">
                <a16:creationId xmlns:a16="http://schemas.microsoft.com/office/drawing/2014/main" id="{8C7AA169-6546-4620-BD7B-7B36553C28F7}"/>
              </a:ext>
            </a:extLst>
          </p:cNvPr>
          <p:cNvSpPr>
            <a:spLocks noGrp="1"/>
          </p:cNvSpPr>
          <p:nvPr>
            <p:ph type="pic" sz="quarter" idx="13"/>
          </p:nvPr>
        </p:nvSpPr>
        <p:spPr>
          <a:xfrm>
            <a:off x="6602922" y="954224"/>
            <a:ext cx="973759" cy="973759"/>
          </a:xfrm>
          <a:prstGeom prst="ellipse">
            <a:avLst/>
          </a:prstGeom>
          <a:noFill/>
          <a:ln w="38100">
            <a:noFill/>
          </a:ln>
        </p:spPr>
        <p:txBody>
          <a:bodyPr>
            <a:normAutofit/>
          </a:bodyPr>
          <a:lstStyle>
            <a:lvl1pPr>
              <a:defRPr sz="800"/>
            </a:lvl1pPr>
          </a:lstStyle>
          <a:p>
            <a:r>
              <a:rPr lang="en-US" noProof="0"/>
              <a:t>Click icon to add picture</a:t>
            </a:r>
            <a:endParaRPr lang="en-US" noProof="0" dirty="0"/>
          </a:p>
        </p:txBody>
      </p:sp>
      <p:sp>
        <p:nvSpPr>
          <p:cNvPr id="11" name="Picture Placeholder 5" title="Decorative">
            <a:extLst>
              <a:ext uri="{FF2B5EF4-FFF2-40B4-BE49-F238E27FC236}">
                <a16:creationId xmlns:a16="http://schemas.microsoft.com/office/drawing/2014/main" id="{CE9C16DA-A24B-4516-BCC8-C747730478D8}"/>
              </a:ext>
            </a:extLst>
          </p:cNvPr>
          <p:cNvSpPr>
            <a:spLocks noGrp="1"/>
          </p:cNvSpPr>
          <p:nvPr>
            <p:ph type="pic" sz="quarter" idx="14"/>
          </p:nvPr>
        </p:nvSpPr>
        <p:spPr>
          <a:xfrm>
            <a:off x="6602922" y="2245735"/>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3" name="Picture Placeholder 5" title="Decorative">
            <a:extLst>
              <a:ext uri="{FF2B5EF4-FFF2-40B4-BE49-F238E27FC236}">
                <a16:creationId xmlns:a16="http://schemas.microsoft.com/office/drawing/2014/main" id="{A498122E-BB6F-4765-B85E-6410B9CE17AC}"/>
              </a:ext>
            </a:extLst>
          </p:cNvPr>
          <p:cNvSpPr>
            <a:spLocks noGrp="1"/>
          </p:cNvSpPr>
          <p:nvPr>
            <p:ph type="pic" sz="quarter" idx="15"/>
          </p:nvPr>
        </p:nvSpPr>
        <p:spPr>
          <a:xfrm>
            <a:off x="6602922" y="3537246"/>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14" name="Picture Placeholder 5" title="Decorative">
            <a:extLst>
              <a:ext uri="{FF2B5EF4-FFF2-40B4-BE49-F238E27FC236}">
                <a16:creationId xmlns:a16="http://schemas.microsoft.com/office/drawing/2014/main" id="{D19B2F25-5E98-4166-8476-BE599D16121D}"/>
              </a:ext>
            </a:extLst>
          </p:cNvPr>
          <p:cNvSpPr>
            <a:spLocks noGrp="1"/>
          </p:cNvSpPr>
          <p:nvPr>
            <p:ph type="pic" sz="quarter" idx="16"/>
          </p:nvPr>
        </p:nvSpPr>
        <p:spPr>
          <a:xfrm>
            <a:off x="6602922" y="4828757"/>
            <a:ext cx="973759" cy="973759"/>
          </a:xfrm>
          <a:prstGeom prst="ellipse">
            <a:avLst/>
          </a:prstGeom>
          <a:noFill/>
          <a:ln w="38100">
            <a:noFill/>
          </a:ln>
        </p:spPr>
        <p:txBody>
          <a:bodyPr vert="horz" lIns="91440" tIns="45720" rIns="91440" bIns="45720" rtlCol="0">
            <a:normAutofit/>
          </a:bodyPr>
          <a:lstStyle>
            <a:lvl1pPr>
              <a:defRPr lang="en-US" sz="800" dirty="0"/>
            </a:lvl1pPr>
          </a:lstStyle>
          <a:p>
            <a:pPr lvl="0"/>
            <a:r>
              <a:rPr lang="en-US" noProof="0"/>
              <a:t>Click icon to add picture</a:t>
            </a:r>
            <a:endParaRPr lang="en-US" noProof="0" dirty="0"/>
          </a:p>
        </p:txBody>
      </p:sp>
      <p:sp>
        <p:nvSpPr>
          <p:cNvPr id="9" name="Text Placeholder 8">
            <a:extLst>
              <a:ext uri="{FF2B5EF4-FFF2-40B4-BE49-F238E27FC236}">
                <a16:creationId xmlns:a16="http://schemas.microsoft.com/office/drawing/2014/main" id="{A985C547-771F-4BD4-ADA8-B270DC50BDBC}"/>
              </a:ext>
            </a:extLst>
          </p:cNvPr>
          <p:cNvSpPr>
            <a:spLocks noGrp="1"/>
          </p:cNvSpPr>
          <p:nvPr>
            <p:ph type="body" sz="quarter" idx="17"/>
          </p:nvPr>
        </p:nvSpPr>
        <p:spPr>
          <a:xfrm>
            <a:off x="7718323" y="1074809"/>
            <a:ext cx="3977648" cy="731694"/>
          </a:xfrm>
        </p:spPr>
        <p:txBody>
          <a:bodyPr anchor="ctr">
            <a:normAutofit/>
          </a:bodyPr>
          <a:lstStyle>
            <a:lvl1pPr marL="0" indent="0">
              <a:buNone/>
              <a:defRPr sz="1400"/>
            </a:lvl1pPr>
          </a:lstStyle>
          <a:p>
            <a:pPr lvl="0"/>
            <a:r>
              <a:rPr lang="en-US" noProof="0"/>
              <a:t>Edit Master text styles</a:t>
            </a:r>
          </a:p>
        </p:txBody>
      </p:sp>
      <p:sp>
        <p:nvSpPr>
          <p:cNvPr id="16" name="Text Placeholder 8">
            <a:extLst>
              <a:ext uri="{FF2B5EF4-FFF2-40B4-BE49-F238E27FC236}">
                <a16:creationId xmlns:a16="http://schemas.microsoft.com/office/drawing/2014/main" id="{5726DA1D-D34F-4505-9722-98586A88D858}"/>
              </a:ext>
            </a:extLst>
          </p:cNvPr>
          <p:cNvSpPr>
            <a:spLocks noGrp="1"/>
          </p:cNvSpPr>
          <p:nvPr>
            <p:ph type="body" sz="quarter" idx="18"/>
          </p:nvPr>
        </p:nvSpPr>
        <p:spPr>
          <a:xfrm>
            <a:off x="7718323" y="2365537"/>
            <a:ext cx="3977648" cy="731694"/>
          </a:xfrm>
        </p:spPr>
        <p:txBody>
          <a:bodyPr anchor="ctr">
            <a:normAutofit/>
          </a:bodyPr>
          <a:lstStyle>
            <a:lvl1pPr marL="0" indent="0">
              <a:buNone/>
              <a:defRPr sz="1400"/>
            </a:lvl1pPr>
          </a:lstStyle>
          <a:p>
            <a:pPr lvl="0"/>
            <a:r>
              <a:rPr lang="en-US" noProof="0"/>
              <a:t>Edit Master text styles</a:t>
            </a:r>
          </a:p>
        </p:txBody>
      </p:sp>
      <p:sp>
        <p:nvSpPr>
          <p:cNvPr id="18" name="Text Placeholder 8">
            <a:extLst>
              <a:ext uri="{FF2B5EF4-FFF2-40B4-BE49-F238E27FC236}">
                <a16:creationId xmlns:a16="http://schemas.microsoft.com/office/drawing/2014/main" id="{DA05F0E8-C4BA-4839-9D3B-C830E7398021}"/>
              </a:ext>
            </a:extLst>
          </p:cNvPr>
          <p:cNvSpPr>
            <a:spLocks noGrp="1"/>
          </p:cNvSpPr>
          <p:nvPr>
            <p:ph type="body" sz="quarter" idx="19"/>
          </p:nvPr>
        </p:nvSpPr>
        <p:spPr>
          <a:xfrm>
            <a:off x="7718323" y="3656265"/>
            <a:ext cx="3977648" cy="731694"/>
          </a:xfrm>
        </p:spPr>
        <p:txBody>
          <a:bodyPr anchor="ctr">
            <a:normAutofit/>
          </a:bodyPr>
          <a:lstStyle>
            <a:lvl1pPr marL="0" indent="0">
              <a:buNone/>
              <a:defRPr sz="1400"/>
            </a:lvl1pPr>
          </a:lstStyle>
          <a:p>
            <a:pPr lvl="0"/>
            <a:r>
              <a:rPr lang="en-US" noProof="0"/>
              <a:t>Edit Master text styles</a:t>
            </a:r>
          </a:p>
        </p:txBody>
      </p:sp>
      <p:sp>
        <p:nvSpPr>
          <p:cNvPr id="19" name="Text Placeholder 8">
            <a:extLst>
              <a:ext uri="{FF2B5EF4-FFF2-40B4-BE49-F238E27FC236}">
                <a16:creationId xmlns:a16="http://schemas.microsoft.com/office/drawing/2014/main" id="{3BDE5625-360A-435B-8812-2FFD30C937B1}"/>
              </a:ext>
            </a:extLst>
          </p:cNvPr>
          <p:cNvSpPr>
            <a:spLocks noGrp="1"/>
          </p:cNvSpPr>
          <p:nvPr>
            <p:ph type="body" sz="quarter" idx="20"/>
          </p:nvPr>
        </p:nvSpPr>
        <p:spPr>
          <a:xfrm>
            <a:off x="7718323" y="4946994"/>
            <a:ext cx="3977648" cy="731694"/>
          </a:xfrm>
        </p:spPr>
        <p:txBody>
          <a:bodyPr anchor="ctr">
            <a:normAutofit/>
          </a:bodyPr>
          <a:lstStyle>
            <a:lvl1pPr marL="0" indent="0">
              <a:buNone/>
              <a:defRPr sz="1400"/>
            </a:lvl1pPr>
          </a:lstStyle>
          <a:p>
            <a:pPr lvl="0"/>
            <a:r>
              <a:rPr lang="en-US" noProof="0"/>
              <a:t>Edit Master text styles</a:t>
            </a:r>
          </a:p>
        </p:txBody>
      </p:sp>
      <p:sp>
        <p:nvSpPr>
          <p:cNvPr id="15" name="Shape 62" title="Decorative">
            <a:extLst>
              <a:ext uri="{FF2B5EF4-FFF2-40B4-BE49-F238E27FC236}">
                <a16:creationId xmlns:a16="http://schemas.microsoft.com/office/drawing/2014/main" id="{E1A23DB6-E067-4A30-8C4B-98B452428518}"/>
              </a:ext>
            </a:extLst>
          </p:cNvPr>
          <p:cNvSpPr/>
          <p:nvPr userDrawn="1"/>
        </p:nvSpPr>
        <p:spPr>
          <a:xfrm rot="16200000" flipV="1">
            <a:off x="1918496" y="3276108"/>
            <a:ext cx="0" cy="2188805"/>
          </a:xfrm>
          <a:prstGeom prst="line">
            <a:avLst/>
          </a:prstGeom>
          <a:ln w="76200">
            <a:solidFill>
              <a:schemeClr val="accent4"/>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4194667956"/>
      </p:ext>
    </p:extLst>
  </p:cSld>
  <p:clrMapOvr>
    <a:masterClrMapping/>
  </p:clrMapOvr>
  <p:extLst>
    <p:ext uri="{DCECCB84-F9BA-43D5-87BE-67443E8EF086}">
      <p15:sldGuideLst xmlns:p15="http://schemas.microsoft.com/office/powerpoint/2012/main">
        <p15:guide id="1" orient="horz" pos="2160">
          <p15:clr>
            <a:srgbClr val="FBAE40"/>
          </p15:clr>
        </p15:guide>
        <p15:guide id="2" pos="3864">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sp>
        <p:nvSpPr>
          <p:cNvPr id="3" name="Rectangle 2" title="Decorative"/>
          <p:cNvSpPr/>
          <p:nvPr userDrawn="1"/>
        </p:nvSpPr>
        <p:spPr>
          <a:xfrm>
            <a:off x="0" y="0"/>
            <a:ext cx="12192000" cy="28096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8FBBE79-9A2D-485C-A5FF-D6F6AFD2AFC3}"/>
              </a:ext>
            </a:extLst>
          </p:cNvPr>
          <p:cNvSpPr>
            <a:spLocks noGrp="1"/>
          </p:cNvSpPr>
          <p:nvPr>
            <p:ph type="title"/>
          </p:nvPr>
        </p:nvSpPr>
        <p:spPr>
          <a:xfrm>
            <a:off x="1513581" y="597067"/>
            <a:ext cx="8768625" cy="1149325"/>
          </a:xfrm>
        </p:spPr>
        <p:txBody>
          <a:bodyPr lIns="0"/>
          <a:lstStyle>
            <a:lvl1pPr algn="ctr">
              <a:defRPr>
                <a:solidFill>
                  <a:schemeClr val="bg1"/>
                </a:solidFill>
              </a:defRPr>
            </a:lvl1pPr>
          </a:lstStyle>
          <a:p>
            <a:r>
              <a:rPr lang="en-US"/>
              <a:t>Click to edit Master title style</a:t>
            </a:r>
            <a:endParaRPr lang="en-US" dirty="0"/>
          </a:p>
        </p:txBody>
      </p:sp>
      <p:sp>
        <p:nvSpPr>
          <p:cNvPr id="5" name="Picture Placeholder 4" title="Decorative">
            <a:extLst>
              <a:ext uri="{FF2B5EF4-FFF2-40B4-BE49-F238E27FC236}">
                <a16:creationId xmlns:a16="http://schemas.microsoft.com/office/drawing/2014/main" id="{0D8C8A61-C19F-4EF6-A991-5B6EFC5F7AFB}"/>
              </a:ext>
            </a:extLst>
          </p:cNvPr>
          <p:cNvSpPr>
            <a:spLocks noGrp="1"/>
          </p:cNvSpPr>
          <p:nvPr>
            <p:ph type="pic" sz="quarter" idx="11"/>
          </p:nvPr>
        </p:nvSpPr>
        <p:spPr>
          <a:xfrm>
            <a:off x="1038871" y="3050995"/>
            <a:ext cx="1643384" cy="1643384"/>
          </a:xfrm>
          <a:prstGeom prst="rect">
            <a:avLst/>
          </a:prstGeom>
        </p:spPr>
        <p:txBody>
          <a:bodyPr/>
          <a:lstStyle/>
          <a:p>
            <a:r>
              <a:rPr lang="en-US"/>
              <a:t>Click icon to add picture</a:t>
            </a:r>
            <a:endParaRPr lang="en-US" dirty="0"/>
          </a:p>
        </p:txBody>
      </p:sp>
      <p:sp>
        <p:nvSpPr>
          <p:cNvPr id="6" name="Picture Placeholder 4" title="Decorative">
            <a:extLst>
              <a:ext uri="{FF2B5EF4-FFF2-40B4-BE49-F238E27FC236}">
                <a16:creationId xmlns:a16="http://schemas.microsoft.com/office/drawing/2014/main" id="{FB28CC40-CBF3-4E1C-841D-45C7739F95EE}"/>
              </a:ext>
            </a:extLst>
          </p:cNvPr>
          <p:cNvSpPr>
            <a:spLocks noGrp="1"/>
          </p:cNvSpPr>
          <p:nvPr>
            <p:ph type="pic" sz="quarter" idx="12"/>
          </p:nvPr>
        </p:nvSpPr>
        <p:spPr>
          <a:xfrm>
            <a:off x="3842264" y="3050995"/>
            <a:ext cx="1643384" cy="1643384"/>
          </a:xfrm>
          <a:prstGeom prst="rect">
            <a:avLst/>
          </a:prstGeom>
        </p:spPr>
        <p:txBody>
          <a:bodyPr/>
          <a:lstStyle/>
          <a:p>
            <a:r>
              <a:rPr lang="en-US"/>
              <a:t>Click icon to add picture</a:t>
            </a:r>
            <a:endParaRPr lang="en-US" dirty="0"/>
          </a:p>
        </p:txBody>
      </p:sp>
      <p:sp>
        <p:nvSpPr>
          <p:cNvPr id="7" name="Picture Placeholder 4" title="Decorative">
            <a:extLst>
              <a:ext uri="{FF2B5EF4-FFF2-40B4-BE49-F238E27FC236}">
                <a16:creationId xmlns:a16="http://schemas.microsoft.com/office/drawing/2014/main" id="{12606688-9042-46BE-82EA-2A9034C21250}"/>
              </a:ext>
            </a:extLst>
          </p:cNvPr>
          <p:cNvSpPr>
            <a:spLocks noGrp="1"/>
          </p:cNvSpPr>
          <p:nvPr>
            <p:ph type="pic" sz="quarter" idx="13"/>
          </p:nvPr>
        </p:nvSpPr>
        <p:spPr>
          <a:xfrm>
            <a:off x="6645657" y="3061267"/>
            <a:ext cx="1643384" cy="1643384"/>
          </a:xfrm>
          <a:prstGeom prst="rect">
            <a:avLst/>
          </a:prstGeom>
        </p:spPr>
        <p:txBody>
          <a:bodyPr/>
          <a:lstStyle/>
          <a:p>
            <a:r>
              <a:rPr lang="en-US"/>
              <a:t>Click icon to add picture</a:t>
            </a:r>
            <a:endParaRPr lang="en-US" dirty="0"/>
          </a:p>
        </p:txBody>
      </p:sp>
      <p:sp>
        <p:nvSpPr>
          <p:cNvPr id="8" name="Picture Placeholder 4" title="Decorative">
            <a:extLst>
              <a:ext uri="{FF2B5EF4-FFF2-40B4-BE49-F238E27FC236}">
                <a16:creationId xmlns:a16="http://schemas.microsoft.com/office/drawing/2014/main" id="{94A72397-DF36-48ED-9888-0827D143B9BE}"/>
              </a:ext>
            </a:extLst>
          </p:cNvPr>
          <p:cNvSpPr>
            <a:spLocks noGrp="1"/>
          </p:cNvSpPr>
          <p:nvPr>
            <p:ph type="pic" sz="quarter" idx="14"/>
          </p:nvPr>
        </p:nvSpPr>
        <p:spPr>
          <a:xfrm>
            <a:off x="9449049" y="3061267"/>
            <a:ext cx="1643384" cy="1643384"/>
          </a:xfrm>
          <a:prstGeom prst="rect">
            <a:avLst/>
          </a:prstGeom>
        </p:spPr>
        <p:txBody>
          <a:bodyPr/>
          <a:lstStyle/>
          <a:p>
            <a:r>
              <a:rPr lang="en-US"/>
              <a:t>Click icon to add picture</a:t>
            </a:r>
            <a:endParaRPr lang="en-US" dirty="0"/>
          </a:p>
        </p:txBody>
      </p:sp>
      <p:sp>
        <p:nvSpPr>
          <p:cNvPr id="9" name="Text Placeholder 6">
            <a:extLst>
              <a:ext uri="{FF2B5EF4-FFF2-40B4-BE49-F238E27FC236}">
                <a16:creationId xmlns:a16="http://schemas.microsoft.com/office/drawing/2014/main" id="{DD736A8B-DD51-4DE5-A500-3F2E06CA9E12}"/>
              </a:ext>
            </a:extLst>
          </p:cNvPr>
          <p:cNvSpPr>
            <a:spLocks noGrp="1"/>
          </p:cNvSpPr>
          <p:nvPr>
            <p:ph type="body" sz="quarter" idx="15"/>
          </p:nvPr>
        </p:nvSpPr>
        <p:spPr>
          <a:xfrm>
            <a:off x="604711" y="527200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p:ph type="body" sz="quarter" idx="16" hasCustomPrompt="1"/>
          </p:nvPr>
        </p:nvSpPr>
        <p:spPr>
          <a:xfrm>
            <a:off x="604711" y="479147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p:ph type="body" sz="quarter" idx="17"/>
          </p:nvPr>
        </p:nvSpPr>
        <p:spPr>
          <a:xfrm>
            <a:off x="3410942" y="527200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p:ph type="body" sz="quarter" idx="18" hasCustomPrompt="1"/>
          </p:nvPr>
        </p:nvSpPr>
        <p:spPr>
          <a:xfrm>
            <a:off x="3410942" y="479147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17" name="Text Placeholder 6">
            <a:extLst>
              <a:ext uri="{FF2B5EF4-FFF2-40B4-BE49-F238E27FC236}">
                <a16:creationId xmlns:a16="http://schemas.microsoft.com/office/drawing/2014/main" id="{5A499762-AEDB-43BC-89CC-CC0602BEAF73}"/>
              </a:ext>
            </a:extLst>
          </p:cNvPr>
          <p:cNvSpPr>
            <a:spLocks noGrp="1"/>
          </p:cNvSpPr>
          <p:nvPr>
            <p:ph type="body" sz="quarter" idx="23"/>
          </p:nvPr>
        </p:nvSpPr>
        <p:spPr>
          <a:xfrm>
            <a:off x="6217173" y="528227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Edit Master text styles</a:t>
            </a:r>
          </a:p>
        </p:txBody>
      </p:sp>
      <p:sp>
        <p:nvSpPr>
          <p:cNvPr id="18" name="Text Placeholder 6">
            <a:extLst>
              <a:ext uri="{FF2B5EF4-FFF2-40B4-BE49-F238E27FC236}">
                <a16:creationId xmlns:a16="http://schemas.microsoft.com/office/drawing/2014/main" id="{880EDD7E-326D-47DC-B58D-88ECE1D00F94}"/>
              </a:ext>
            </a:extLst>
          </p:cNvPr>
          <p:cNvSpPr>
            <a:spLocks noGrp="1"/>
          </p:cNvSpPr>
          <p:nvPr>
            <p:ph type="body" sz="quarter" idx="24" hasCustomPrompt="1"/>
          </p:nvPr>
        </p:nvSpPr>
        <p:spPr>
          <a:xfrm>
            <a:off x="6217173" y="480174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19" name="Text Placeholder 6">
            <a:extLst>
              <a:ext uri="{FF2B5EF4-FFF2-40B4-BE49-F238E27FC236}">
                <a16:creationId xmlns:a16="http://schemas.microsoft.com/office/drawing/2014/main" id="{DB92C933-F978-486C-A305-0BAC73E0F152}"/>
              </a:ext>
            </a:extLst>
          </p:cNvPr>
          <p:cNvSpPr>
            <a:spLocks noGrp="1"/>
          </p:cNvSpPr>
          <p:nvPr>
            <p:ph type="body" sz="quarter" idx="25"/>
          </p:nvPr>
        </p:nvSpPr>
        <p:spPr>
          <a:xfrm>
            <a:off x="9023403" y="5282275"/>
            <a:ext cx="2517605" cy="1029458"/>
          </a:xfrm>
        </p:spPr>
        <p:txBody>
          <a:bodyPr lIns="0">
            <a:noAutofit/>
          </a:bodyPr>
          <a:lstStyle>
            <a:lvl1pPr marL="0" indent="0" algn="ctr">
              <a:buNone/>
              <a:defRPr sz="1400">
                <a:latin typeface="+mn-lt"/>
                <a:cs typeface="Arial" panose="020B0604020202020204" pitchFamily="34" charset="0"/>
              </a:defRPr>
            </a:lvl1pPr>
          </a:lstStyle>
          <a:p>
            <a:pPr lvl="0"/>
            <a:r>
              <a:rPr lang="en-US"/>
              <a:t>Edit Master text styles</a:t>
            </a:r>
          </a:p>
        </p:txBody>
      </p:sp>
      <p:sp>
        <p:nvSpPr>
          <p:cNvPr id="20" name="Text Placeholder 6">
            <a:extLst>
              <a:ext uri="{FF2B5EF4-FFF2-40B4-BE49-F238E27FC236}">
                <a16:creationId xmlns:a16="http://schemas.microsoft.com/office/drawing/2014/main" id="{B18BFAE0-942E-42DB-BD07-596D50E07E37}"/>
              </a:ext>
            </a:extLst>
          </p:cNvPr>
          <p:cNvSpPr>
            <a:spLocks noGrp="1"/>
          </p:cNvSpPr>
          <p:nvPr>
            <p:ph type="body" sz="quarter" idx="26" hasCustomPrompt="1"/>
          </p:nvPr>
        </p:nvSpPr>
        <p:spPr>
          <a:xfrm>
            <a:off x="9023403" y="4801749"/>
            <a:ext cx="2517605" cy="382749"/>
          </a:xfrm>
        </p:spPr>
        <p:txBody>
          <a:bodyPr lIns="0" anchor="b">
            <a:noAutofit/>
          </a:bodyPr>
          <a:lstStyle>
            <a:lvl1pPr marL="0" indent="0" algn="ctr">
              <a:buNone/>
              <a:defRPr sz="1600" b="1">
                <a:latin typeface="+mj-lt"/>
                <a:cs typeface="Arial" panose="020B0604020202020204" pitchFamily="34" charset="0"/>
              </a:defRPr>
            </a:lvl1pPr>
          </a:lstStyle>
          <a:p>
            <a:pPr lvl="0"/>
            <a:r>
              <a:rPr lang="en-US" dirty="0"/>
              <a:t>ADD NAME HERE</a:t>
            </a:r>
          </a:p>
        </p:txBody>
      </p:sp>
      <p:sp>
        <p:nvSpPr>
          <p:cNvPr id="21" name="Shape 62" title="Decorative">
            <a:extLst>
              <a:ext uri="{FF2B5EF4-FFF2-40B4-BE49-F238E27FC236}">
                <a16:creationId xmlns:a16="http://schemas.microsoft.com/office/drawing/2014/main" id="{E1A23DB6-E067-4A30-8C4B-98B452428518}"/>
              </a:ext>
            </a:extLst>
          </p:cNvPr>
          <p:cNvSpPr/>
          <p:nvPr userDrawn="1"/>
        </p:nvSpPr>
        <p:spPr>
          <a:xfrm rot="16200000" flipV="1">
            <a:off x="6096000" y="759266"/>
            <a:ext cx="0" cy="2188805"/>
          </a:xfrm>
          <a:prstGeom prst="line">
            <a:avLst/>
          </a:prstGeom>
          <a:ln w="76200">
            <a:solidFill>
              <a:schemeClr val="accent1">
                <a:lumMod val="60000"/>
                <a:lumOff val="4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500" dirty="0">
              <a:solidFill>
                <a:schemeClr val="bg1"/>
              </a:solidFill>
            </a:endParaRPr>
          </a:p>
        </p:txBody>
      </p:sp>
    </p:spTree>
    <p:extLst>
      <p:ext uri="{BB962C8B-B14F-4D97-AF65-F5344CB8AC3E}">
        <p14:creationId xmlns:p14="http://schemas.microsoft.com/office/powerpoint/2010/main" val="68776455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sp>
        <p:nvSpPr>
          <p:cNvPr id="4" name="Rectangle 3" title="Decorative"/>
          <p:cNvSpPr/>
          <p:nvPr userDrawn="1"/>
        </p:nvSpPr>
        <p:spPr>
          <a:xfrm>
            <a:off x="0" y="1964267"/>
            <a:ext cx="3052729" cy="244350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title="Decorative"/>
          <p:cNvSpPr/>
          <p:nvPr userDrawn="1"/>
        </p:nvSpPr>
        <p:spPr>
          <a:xfrm>
            <a:off x="6092848" y="1964267"/>
            <a:ext cx="3052729" cy="244350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Rectangle 27" title="Decorative"/>
          <p:cNvSpPr/>
          <p:nvPr userDrawn="1"/>
        </p:nvSpPr>
        <p:spPr>
          <a:xfrm>
            <a:off x="9139272" y="4414498"/>
            <a:ext cx="3052729" cy="2443502"/>
          </a:xfrm>
          <a:prstGeom prst="rect">
            <a:avLst/>
          </a:prstGeom>
          <a:solidFill>
            <a:schemeClr val="accent2">
              <a:lumMod val="90000"/>
              <a:lumOff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A8FBBE79-9A2D-485C-A5FF-D6F6AFD2AFC3}"/>
              </a:ext>
            </a:extLst>
          </p:cNvPr>
          <p:cNvSpPr>
            <a:spLocks noGrp="1"/>
          </p:cNvSpPr>
          <p:nvPr userDrawn="1">
            <p:ph type="title"/>
          </p:nvPr>
        </p:nvSpPr>
        <p:spPr>
          <a:xfrm>
            <a:off x="2106887" y="616350"/>
            <a:ext cx="7978227" cy="1062602"/>
          </a:xfrm>
        </p:spPr>
        <p:txBody>
          <a:bodyPr lIns="0"/>
          <a:lstStyle>
            <a:lvl1pPr algn="ctr">
              <a:defRPr>
                <a:solidFill>
                  <a:schemeClr val="tx2"/>
                </a:solidFill>
              </a:defRPr>
            </a:lvl1pPr>
          </a:lstStyle>
          <a:p>
            <a:r>
              <a:rPr lang="en-US"/>
              <a:t>Click to edit Master title style</a:t>
            </a:r>
            <a:endParaRPr lang="en-US" dirty="0"/>
          </a:p>
        </p:txBody>
      </p:sp>
      <p:sp>
        <p:nvSpPr>
          <p:cNvPr id="30" name="Picture Placeholder 4" title="Decorative">
            <a:extLst>
              <a:ext uri="{FF2B5EF4-FFF2-40B4-BE49-F238E27FC236}">
                <a16:creationId xmlns:a16="http://schemas.microsoft.com/office/drawing/2014/main" id="{0D8C8A61-C19F-4EF6-A991-5B6EFC5F7AFB}"/>
              </a:ext>
            </a:extLst>
          </p:cNvPr>
          <p:cNvSpPr>
            <a:spLocks noGrp="1"/>
          </p:cNvSpPr>
          <p:nvPr>
            <p:ph type="pic" sz="quarter" idx="11"/>
          </p:nvPr>
        </p:nvSpPr>
        <p:spPr>
          <a:xfrm>
            <a:off x="0" y="4416552"/>
            <a:ext cx="3054096" cy="2441448"/>
          </a:xfrm>
          <a:prstGeom prst="rect">
            <a:avLst/>
          </a:prstGeom>
        </p:spPr>
        <p:txBody>
          <a:bodyPr>
            <a:normAutofit/>
          </a:bodyPr>
          <a:lstStyle>
            <a:lvl1pPr algn="ctr">
              <a:defRPr sz="1600"/>
            </a:lvl1pPr>
          </a:lstStyle>
          <a:p>
            <a:r>
              <a:rPr lang="en-US"/>
              <a:t>Click icon to add picture</a:t>
            </a:r>
            <a:endParaRPr lang="en-US" dirty="0"/>
          </a:p>
        </p:txBody>
      </p:sp>
      <p:sp>
        <p:nvSpPr>
          <p:cNvPr id="32" name="Picture Placeholder 4" title="Decorative">
            <a:extLst>
              <a:ext uri="{FF2B5EF4-FFF2-40B4-BE49-F238E27FC236}">
                <a16:creationId xmlns:a16="http://schemas.microsoft.com/office/drawing/2014/main" id="{12606688-9042-46BE-82EA-2A9034C21250}"/>
              </a:ext>
            </a:extLst>
          </p:cNvPr>
          <p:cNvSpPr>
            <a:spLocks noGrp="1"/>
          </p:cNvSpPr>
          <p:nvPr>
            <p:ph type="pic" sz="quarter" idx="13"/>
          </p:nvPr>
        </p:nvSpPr>
        <p:spPr>
          <a:xfrm>
            <a:off x="3046424" y="1964267"/>
            <a:ext cx="3054096" cy="2441448"/>
          </a:xfrm>
          <a:prstGeom prst="rect">
            <a:avLst/>
          </a:prstGeom>
        </p:spPr>
        <p:txBody>
          <a:bodyPr>
            <a:normAutofit/>
          </a:bodyPr>
          <a:lstStyle>
            <a:lvl1pPr algn="ctr">
              <a:defRPr sz="1600"/>
            </a:lvl1pPr>
          </a:lstStyle>
          <a:p>
            <a:r>
              <a:rPr lang="en-US"/>
              <a:t>Click icon to add picture</a:t>
            </a:r>
            <a:endParaRPr lang="en-US" dirty="0"/>
          </a:p>
        </p:txBody>
      </p:sp>
      <p:sp>
        <p:nvSpPr>
          <p:cNvPr id="33" name="Picture Placeholder 4" title="Decorative">
            <a:extLst>
              <a:ext uri="{FF2B5EF4-FFF2-40B4-BE49-F238E27FC236}">
                <a16:creationId xmlns:a16="http://schemas.microsoft.com/office/drawing/2014/main" id="{94A72397-DF36-48ED-9888-0827D143B9BE}"/>
              </a:ext>
            </a:extLst>
          </p:cNvPr>
          <p:cNvSpPr>
            <a:spLocks noGrp="1"/>
          </p:cNvSpPr>
          <p:nvPr>
            <p:ph type="pic" sz="quarter" idx="14"/>
          </p:nvPr>
        </p:nvSpPr>
        <p:spPr>
          <a:xfrm>
            <a:off x="9137904" y="1964267"/>
            <a:ext cx="3054096" cy="2441448"/>
          </a:xfrm>
          <a:prstGeom prst="rect">
            <a:avLst/>
          </a:prstGeom>
        </p:spPr>
        <p:txBody>
          <a:bodyPr>
            <a:normAutofit/>
          </a:bodyPr>
          <a:lstStyle>
            <a:lvl1pPr algn="ctr">
              <a:defRPr sz="1600"/>
            </a:lvl1pPr>
          </a:lstStyle>
          <a:p>
            <a:r>
              <a:rPr lang="en-US"/>
              <a:t>Click icon to add picture</a:t>
            </a:r>
            <a:endParaRPr lang="en-US" dirty="0"/>
          </a:p>
        </p:txBody>
      </p:sp>
      <p:sp>
        <p:nvSpPr>
          <p:cNvPr id="26" name="Rectangle 25" title="Decorative"/>
          <p:cNvSpPr/>
          <p:nvPr userDrawn="1"/>
        </p:nvSpPr>
        <p:spPr>
          <a:xfrm>
            <a:off x="3046424" y="4414498"/>
            <a:ext cx="3052729" cy="244350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 Placeholder 6">
            <a:extLst>
              <a:ext uri="{FF2B5EF4-FFF2-40B4-BE49-F238E27FC236}">
                <a16:creationId xmlns:a16="http://schemas.microsoft.com/office/drawing/2014/main" id="{DD736A8B-DD51-4DE5-A500-3F2E06CA9E12}"/>
              </a:ext>
            </a:extLst>
          </p:cNvPr>
          <p:cNvSpPr>
            <a:spLocks noGrp="1"/>
          </p:cNvSpPr>
          <p:nvPr userDrawn="1">
            <p:ph type="body" sz="quarter" idx="15"/>
          </p:nvPr>
        </p:nvSpPr>
        <p:spPr>
          <a:xfrm>
            <a:off x="264410" y="3652861"/>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Edit Master text styles</a:t>
            </a:r>
          </a:p>
        </p:txBody>
      </p:sp>
      <p:sp>
        <p:nvSpPr>
          <p:cNvPr id="10" name="Text Placeholder 6">
            <a:extLst>
              <a:ext uri="{FF2B5EF4-FFF2-40B4-BE49-F238E27FC236}">
                <a16:creationId xmlns:a16="http://schemas.microsoft.com/office/drawing/2014/main" id="{088F0D2C-15BE-4CDF-B390-80500DDD7436}"/>
              </a:ext>
            </a:extLst>
          </p:cNvPr>
          <p:cNvSpPr>
            <a:spLocks noGrp="1"/>
          </p:cNvSpPr>
          <p:nvPr userDrawn="1">
            <p:ph type="body" sz="quarter" idx="16" hasCustomPrompt="1"/>
          </p:nvPr>
        </p:nvSpPr>
        <p:spPr>
          <a:xfrm>
            <a:off x="264410" y="3248535"/>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11" name="Text Placeholder 6">
            <a:extLst>
              <a:ext uri="{FF2B5EF4-FFF2-40B4-BE49-F238E27FC236}">
                <a16:creationId xmlns:a16="http://schemas.microsoft.com/office/drawing/2014/main" id="{BC14EC5C-D80F-42F2-A5F0-D4F07AADAECE}"/>
              </a:ext>
            </a:extLst>
          </p:cNvPr>
          <p:cNvSpPr>
            <a:spLocks noGrp="1"/>
          </p:cNvSpPr>
          <p:nvPr userDrawn="1">
            <p:ph type="body" sz="quarter" idx="17"/>
          </p:nvPr>
        </p:nvSpPr>
        <p:spPr>
          <a:xfrm>
            <a:off x="6359042" y="3652861"/>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Edit Master text styles</a:t>
            </a:r>
          </a:p>
        </p:txBody>
      </p:sp>
      <p:sp>
        <p:nvSpPr>
          <p:cNvPr id="12" name="Text Placeholder 6">
            <a:extLst>
              <a:ext uri="{FF2B5EF4-FFF2-40B4-BE49-F238E27FC236}">
                <a16:creationId xmlns:a16="http://schemas.microsoft.com/office/drawing/2014/main" id="{235DD3B7-76E7-45B9-B75B-30D7AFC8EE6C}"/>
              </a:ext>
            </a:extLst>
          </p:cNvPr>
          <p:cNvSpPr>
            <a:spLocks noGrp="1"/>
          </p:cNvSpPr>
          <p:nvPr userDrawn="1">
            <p:ph type="body" sz="quarter" idx="18" hasCustomPrompt="1"/>
          </p:nvPr>
        </p:nvSpPr>
        <p:spPr>
          <a:xfrm>
            <a:off x="6359042" y="3248535"/>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13" name="Text Placeholder 6">
            <a:extLst>
              <a:ext uri="{FF2B5EF4-FFF2-40B4-BE49-F238E27FC236}">
                <a16:creationId xmlns:a16="http://schemas.microsoft.com/office/drawing/2014/main" id="{3B9FAC90-EA8D-4C0E-A0D1-0D252B50A12F}"/>
              </a:ext>
            </a:extLst>
          </p:cNvPr>
          <p:cNvSpPr>
            <a:spLocks noGrp="1"/>
          </p:cNvSpPr>
          <p:nvPr userDrawn="1">
            <p:ph type="body" sz="quarter" idx="19"/>
          </p:nvPr>
        </p:nvSpPr>
        <p:spPr>
          <a:xfrm>
            <a:off x="3288925" y="5167572"/>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Edit Master text styles</a:t>
            </a:r>
          </a:p>
        </p:txBody>
      </p:sp>
      <p:sp>
        <p:nvSpPr>
          <p:cNvPr id="14" name="Text Placeholder 6">
            <a:extLst>
              <a:ext uri="{FF2B5EF4-FFF2-40B4-BE49-F238E27FC236}">
                <a16:creationId xmlns:a16="http://schemas.microsoft.com/office/drawing/2014/main" id="{5556F808-0B84-4923-9C86-83F13CFABBB6}"/>
              </a:ext>
            </a:extLst>
          </p:cNvPr>
          <p:cNvSpPr>
            <a:spLocks noGrp="1"/>
          </p:cNvSpPr>
          <p:nvPr userDrawn="1">
            <p:ph type="body" sz="quarter" idx="20" hasCustomPrompt="1"/>
          </p:nvPr>
        </p:nvSpPr>
        <p:spPr>
          <a:xfrm>
            <a:off x="3288925" y="4763246"/>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15" name="Text Placeholder 6">
            <a:extLst>
              <a:ext uri="{FF2B5EF4-FFF2-40B4-BE49-F238E27FC236}">
                <a16:creationId xmlns:a16="http://schemas.microsoft.com/office/drawing/2014/main" id="{6D49870F-68D7-4CDC-8F2A-696151FA2B90}"/>
              </a:ext>
            </a:extLst>
          </p:cNvPr>
          <p:cNvSpPr>
            <a:spLocks noGrp="1"/>
          </p:cNvSpPr>
          <p:nvPr userDrawn="1">
            <p:ph type="body" sz="quarter" idx="21"/>
          </p:nvPr>
        </p:nvSpPr>
        <p:spPr>
          <a:xfrm>
            <a:off x="9412281" y="5167572"/>
            <a:ext cx="2517605" cy="484146"/>
          </a:xfrm>
        </p:spPr>
        <p:txBody>
          <a:bodyPr lIns="0">
            <a:noAutofit/>
          </a:bodyPr>
          <a:lstStyle>
            <a:lvl1pPr marL="0" indent="0" algn="ctr">
              <a:buNone/>
              <a:defRPr sz="1400">
                <a:solidFill>
                  <a:schemeClr val="bg1"/>
                </a:solidFill>
                <a:latin typeface="+mn-lt"/>
                <a:cs typeface="Arial" panose="020B0604020202020204" pitchFamily="34" charset="0"/>
              </a:defRPr>
            </a:lvl1pPr>
          </a:lstStyle>
          <a:p>
            <a:pPr lvl="0"/>
            <a:r>
              <a:rPr lang="en-US"/>
              <a:t>Edit Master text styles</a:t>
            </a:r>
          </a:p>
        </p:txBody>
      </p:sp>
      <p:sp>
        <p:nvSpPr>
          <p:cNvPr id="16" name="Text Placeholder 6">
            <a:extLst>
              <a:ext uri="{FF2B5EF4-FFF2-40B4-BE49-F238E27FC236}">
                <a16:creationId xmlns:a16="http://schemas.microsoft.com/office/drawing/2014/main" id="{530C251D-6B9A-485B-A02D-AAF34ECA7B5D}"/>
              </a:ext>
            </a:extLst>
          </p:cNvPr>
          <p:cNvSpPr>
            <a:spLocks noGrp="1"/>
          </p:cNvSpPr>
          <p:nvPr userDrawn="1">
            <p:ph type="body" sz="quarter" idx="22" hasCustomPrompt="1"/>
          </p:nvPr>
        </p:nvSpPr>
        <p:spPr>
          <a:xfrm>
            <a:off x="9412281" y="4763246"/>
            <a:ext cx="2517605" cy="382749"/>
          </a:xfrm>
        </p:spPr>
        <p:txBody>
          <a:bodyPr lIns="0" anchor="b">
            <a:noAutofit/>
          </a:bodyPr>
          <a:lstStyle>
            <a:lvl1pPr marL="0" indent="0" algn="ctr">
              <a:buNone/>
              <a:defRPr sz="1600" b="1">
                <a:solidFill>
                  <a:schemeClr val="bg1"/>
                </a:solidFill>
                <a:latin typeface="+mj-lt"/>
                <a:cs typeface="Arial" panose="020B0604020202020204" pitchFamily="34" charset="0"/>
              </a:defRPr>
            </a:lvl1pPr>
          </a:lstStyle>
          <a:p>
            <a:pPr lvl="0"/>
            <a:r>
              <a:rPr lang="en-US" dirty="0"/>
              <a:t>ADD NAME HERE</a:t>
            </a:r>
          </a:p>
        </p:txBody>
      </p:sp>
      <p:sp>
        <p:nvSpPr>
          <p:cNvPr id="31" name="Picture Placeholder 4" title="Decorative">
            <a:extLst>
              <a:ext uri="{FF2B5EF4-FFF2-40B4-BE49-F238E27FC236}">
                <a16:creationId xmlns:a16="http://schemas.microsoft.com/office/drawing/2014/main" id="{FB28CC40-CBF3-4E1C-841D-45C7739F95EE}"/>
              </a:ext>
            </a:extLst>
          </p:cNvPr>
          <p:cNvSpPr>
            <a:spLocks noGrp="1"/>
          </p:cNvSpPr>
          <p:nvPr>
            <p:ph type="pic" sz="quarter" idx="12"/>
          </p:nvPr>
        </p:nvSpPr>
        <p:spPr>
          <a:xfrm>
            <a:off x="6092848" y="4416552"/>
            <a:ext cx="3054096" cy="2441448"/>
          </a:xfrm>
          <a:prstGeom prst="rect">
            <a:avLst/>
          </a:prstGeom>
        </p:spPr>
        <p:txBody>
          <a:bodyPr>
            <a:normAutofit/>
          </a:bodyPr>
          <a:lstStyle>
            <a:lvl1pPr algn="ctr">
              <a:defRPr sz="1600"/>
            </a:lvl1pPr>
          </a:lstStyle>
          <a:p>
            <a:r>
              <a:rPr lang="en-US"/>
              <a:t>Click icon to add picture</a:t>
            </a:r>
            <a:endParaRPr lang="en-US" dirty="0"/>
          </a:p>
        </p:txBody>
      </p:sp>
    </p:spTree>
    <p:extLst>
      <p:ext uri="{BB962C8B-B14F-4D97-AF65-F5344CB8AC3E}">
        <p14:creationId xmlns:p14="http://schemas.microsoft.com/office/powerpoint/2010/main" val="3331175097"/>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3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accent1"/>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2247900"/>
            <a:ext cx="5620473" cy="3870325"/>
          </a:xfrm>
        </p:spPr>
        <p:txBody>
          <a:bodyPr/>
          <a:lstStyle/>
          <a:p>
            <a:r>
              <a:rPr lang="en-US" noProof="0"/>
              <a:t>Click icon to add chart</a:t>
            </a:r>
            <a:endParaRPr lang="en-US" noProof="0" dirty="0"/>
          </a:p>
        </p:txBody>
      </p:sp>
      <p:sp>
        <p:nvSpPr>
          <p:cNvPr id="2" name="Rectangle 1">
            <a:extLst>
              <a:ext uri="{FF2B5EF4-FFF2-40B4-BE49-F238E27FC236}">
                <a16:creationId xmlns:a16="http://schemas.microsoft.com/office/drawing/2014/main" id="{2B5F4DF3-3822-4AC9-9C82-C8D284E443EB}"/>
              </a:ext>
            </a:extLst>
          </p:cNvPr>
          <p:cNvSpPr/>
          <p:nvPr userDrawn="1"/>
        </p:nvSpPr>
        <p:spPr>
          <a:xfrm>
            <a:off x="5937569" y="2082800"/>
            <a:ext cx="5620473" cy="101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90096353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tx2"/>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a:lstStyle/>
          <a:p>
            <a:r>
              <a:rPr lang="en-US" noProof="0"/>
              <a:t>Click icon to add chart</a:t>
            </a:r>
            <a:endParaRPr lang="en-US" noProof="0" dirty="0"/>
          </a:p>
        </p:txBody>
      </p:sp>
      <p:sp>
        <p:nvSpPr>
          <p:cNvPr id="7" name="Shape 62" title="Decorative">
            <a:extLst>
              <a:ext uri="{FF2B5EF4-FFF2-40B4-BE49-F238E27FC236}">
                <a16:creationId xmlns:a16="http://schemas.microsoft.com/office/drawing/2014/main" id="{5C48ADE8-5D65-4FF2-93E1-D504137454D1}"/>
              </a:ext>
            </a:extLst>
          </p:cNvPr>
          <p:cNvSpPr/>
          <p:nvPr userDrawn="1"/>
        </p:nvSpPr>
        <p:spPr>
          <a:xfrm flipV="1">
            <a:off x="5770807" y="839972"/>
            <a:ext cx="0" cy="5370328"/>
          </a:xfrm>
          <a:prstGeom prst="line">
            <a:avLst/>
          </a:prstGeom>
          <a:ln w="76200">
            <a:solidFill>
              <a:schemeClr val="accent1">
                <a:alpha val="97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1310127378"/>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Blank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EE74C1-9E1A-46A4-9261-8F389FEAB7F4}"/>
              </a:ext>
            </a:extLst>
          </p:cNvPr>
          <p:cNvSpPr/>
          <p:nvPr userDrawn="1"/>
        </p:nvSpPr>
        <p:spPr>
          <a:xfrm>
            <a:off x="5727700" y="0"/>
            <a:ext cx="64643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tx2"/>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a:lstStyle>
            <a:lvl1pPr>
              <a:defRPr>
                <a:solidFill>
                  <a:schemeClr val="bg1"/>
                </a:solidFill>
              </a:defRPr>
            </a:lvl1pPr>
          </a:lstStyle>
          <a:p>
            <a:r>
              <a:rPr lang="en-US" noProof="0"/>
              <a:t>Click icon to add chart</a:t>
            </a:r>
            <a:endParaRPr lang="en-US" noProof="0" dirty="0"/>
          </a:p>
        </p:txBody>
      </p:sp>
    </p:spTree>
    <p:extLst>
      <p:ext uri="{BB962C8B-B14F-4D97-AF65-F5344CB8AC3E}">
        <p14:creationId xmlns:p14="http://schemas.microsoft.com/office/powerpoint/2010/main" val="191476893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6_Blank ">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5EE74C1-9E1A-46A4-9261-8F389FEAB7F4}"/>
              </a:ext>
            </a:extLst>
          </p:cNvPr>
          <p:cNvSpPr/>
          <p:nvPr userDrawn="1"/>
        </p:nvSpPr>
        <p:spPr>
          <a:xfrm>
            <a:off x="5727700" y="0"/>
            <a:ext cx="64643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38200" y="839972"/>
            <a:ext cx="4767262" cy="1342045"/>
          </a:xfrm>
        </p:spPr>
        <p:txBody>
          <a:bodyPr lIns="0" anchor="b">
            <a:normAutofit/>
          </a:bodyPr>
          <a:lstStyle>
            <a:lvl1pPr>
              <a:defRPr sz="4000">
                <a:solidFill>
                  <a:schemeClr val="tx2"/>
                </a:solidFill>
              </a:defRPr>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838200" y="2635242"/>
            <a:ext cx="4767262" cy="3483263"/>
          </a:xfrm>
        </p:spPr>
        <p:txBody>
          <a:bodyPr lIns="0">
            <a:normAutofit/>
          </a:bodyPr>
          <a:lstStyle>
            <a:lvl1pPr marL="0" indent="0">
              <a:lnSpc>
                <a:spcPct val="100000"/>
              </a:lnSpc>
              <a:buNone/>
              <a:defRPr sz="1400" spc="0">
                <a:solidFill>
                  <a:schemeClr val="tx2"/>
                </a:solidFill>
                <a:latin typeface="+mn-lt"/>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Edit Master text styles</a:t>
            </a:r>
          </a:p>
        </p:txBody>
      </p:sp>
      <p:sp>
        <p:nvSpPr>
          <p:cNvPr id="14" name="Text Placeholder 11">
            <a:extLst>
              <a:ext uri="{FF2B5EF4-FFF2-40B4-BE49-F238E27FC236}">
                <a16:creationId xmlns:a16="http://schemas.microsoft.com/office/drawing/2014/main" id="{BC005EA5-AC3E-B248-B6E7-9CA2F3092AAD}"/>
              </a:ext>
            </a:extLst>
          </p:cNvPr>
          <p:cNvSpPr>
            <a:spLocks noGrp="1"/>
          </p:cNvSpPr>
          <p:nvPr>
            <p:ph type="body" sz="quarter" idx="12" hasCustomPrompt="1"/>
          </p:nvPr>
        </p:nvSpPr>
        <p:spPr>
          <a:xfrm>
            <a:off x="838200" y="2247679"/>
            <a:ext cx="4767262" cy="321901"/>
          </a:xfrm>
        </p:spPr>
        <p:txBody>
          <a:bodyPr lIns="0" anchor="t">
            <a:normAutofit/>
          </a:bodyPr>
          <a:lstStyle>
            <a:lvl1pPr marL="0" indent="0">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noProof="0"/>
              <a:t>SUBTITLE HERE</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937569" y="839972"/>
            <a:ext cx="5620473" cy="5278253"/>
          </a:xfrm>
        </p:spPr>
        <p:txBody>
          <a:bodyPr/>
          <a:lstStyle>
            <a:lvl1pPr>
              <a:defRPr>
                <a:solidFill>
                  <a:schemeClr val="bg1"/>
                </a:solidFill>
              </a:defRPr>
            </a:lvl1pPr>
          </a:lstStyle>
          <a:p>
            <a:r>
              <a:rPr lang="en-US" noProof="0"/>
              <a:t>Click icon to add chart</a:t>
            </a:r>
            <a:endParaRPr lang="en-US" noProof="0" dirty="0"/>
          </a:p>
        </p:txBody>
      </p:sp>
    </p:spTree>
    <p:extLst>
      <p:ext uri="{BB962C8B-B14F-4D97-AF65-F5344CB8AC3E}">
        <p14:creationId xmlns:p14="http://schemas.microsoft.com/office/powerpoint/2010/main" val="21154258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Edit Master text styles</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838200" y="2392680"/>
            <a:ext cx="10719842" cy="4167505"/>
          </a:xfrm>
        </p:spPr>
        <p:txBody>
          <a:bodyPr/>
          <a:lstStyle/>
          <a:p>
            <a:r>
              <a:rPr lang="en-US" noProof="0"/>
              <a:t>Click icon to add chart</a:t>
            </a:r>
            <a:endParaRPr lang="en-US" noProof="0" dirty="0"/>
          </a:p>
        </p:txBody>
      </p:sp>
    </p:spTree>
    <p:extLst>
      <p:ext uri="{BB962C8B-B14F-4D97-AF65-F5344CB8AC3E}">
        <p14:creationId xmlns:p14="http://schemas.microsoft.com/office/powerpoint/2010/main" val="74456074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Blank ">
    <p:spTree>
      <p:nvGrpSpPr>
        <p:cNvPr id="1" name=""/>
        <p:cNvGrpSpPr/>
        <p:nvPr/>
      </p:nvGrpSpPr>
      <p:grpSpPr>
        <a:xfrm>
          <a:off x="0" y="0"/>
          <a:ext cx="0" cy="0"/>
          <a:chOff x="0" y="0"/>
          <a:chExt cx="0" cy="0"/>
        </a:xfrm>
      </p:grpSpPr>
      <p:sp>
        <p:nvSpPr>
          <p:cNvPr id="12" name="Title 1">
            <a:extLst>
              <a:ext uri="{FF2B5EF4-FFF2-40B4-BE49-F238E27FC236}">
                <a16:creationId xmlns:a16="http://schemas.microsoft.com/office/drawing/2014/main" id="{8F6D2B1F-21AB-FC4C-ADF6-BC4463A62DC7}"/>
              </a:ext>
            </a:extLst>
          </p:cNvPr>
          <p:cNvSpPr>
            <a:spLocks noGrp="1"/>
          </p:cNvSpPr>
          <p:nvPr>
            <p:ph type="title" hasCustomPrompt="1"/>
          </p:nvPr>
        </p:nvSpPr>
        <p:spPr>
          <a:xfrm>
            <a:off x="847180" y="687572"/>
            <a:ext cx="4767262" cy="1342045"/>
          </a:xfrm>
        </p:spPr>
        <p:txBody>
          <a:bodyPr lIns="0" anchor="b">
            <a:normAutofit/>
          </a:bodyPr>
          <a:lstStyle>
            <a:lvl1pPr algn="r">
              <a:defRPr sz="4000"/>
            </a:lvl1pPr>
          </a:lstStyle>
          <a:p>
            <a:r>
              <a:rPr lang="en-US" noProof="0"/>
              <a:t>Click to Add </a:t>
            </a:r>
            <a:br>
              <a:rPr lang="en-US" noProof="0"/>
            </a:br>
            <a:r>
              <a:rPr lang="en-US" noProof="0"/>
              <a:t>Slide Title Here</a:t>
            </a:r>
          </a:p>
        </p:txBody>
      </p:sp>
      <p:sp>
        <p:nvSpPr>
          <p:cNvPr id="13" name="Text Placeholder 11">
            <a:extLst>
              <a:ext uri="{FF2B5EF4-FFF2-40B4-BE49-F238E27FC236}">
                <a16:creationId xmlns:a16="http://schemas.microsoft.com/office/drawing/2014/main" id="{F1372009-C299-3A49-80B3-22EAC70160E8}"/>
              </a:ext>
            </a:extLst>
          </p:cNvPr>
          <p:cNvSpPr>
            <a:spLocks noGrp="1"/>
          </p:cNvSpPr>
          <p:nvPr>
            <p:ph type="body" sz="quarter" idx="11"/>
          </p:nvPr>
        </p:nvSpPr>
        <p:spPr>
          <a:xfrm>
            <a:off x="5815420" y="687573"/>
            <a:ext cx="5370740" cy="1342044"/>
          </a:xfrm>
        </p:spPr>
        <p:txBody>
          <a:bodyPr lIns="0">
            <a:normAutofit/>
          </a:bodyPr>
          <a:lstStyle>
            <a:lvl1pPr marL="0" indent="0">
              <a:lnSpc>
                <a:spcPct val="100000"/>
              </a:lnSpc>
              <a:buNone/>
              <a:defRPr sz="1400" spc="0">
                <a:solidFill>
                  <a:schemeClr val="tx2"/>
                </a:solidFill>
              </a:defRPr>
            </a:lvl1pPr>
            <a:lvl2pPr marL="457200" indent="0">
              <a:lnSpc>
                <a:spcPct val="100000"/>
              </a:lnSpc>
              <a:buNone/>
              <a:defRPr sz="1100" spc="0">
                <a:solidFill>
                  <a:schemeClr val="tx2"/>
                </a:solidFill>
              </a:defRPr>
            </a:lvl2pPr>
            <a:lvl3pPr marL="914400" indent="0">
              <a:lnSpc>
                <a:spcPct val="100000"/>
              </a:lnSpc>
              <a:buNone/>
              <a:defRPr sz="1050" spc="0">
                <a:solidFill>
                  <a:schemeClr val="tx2"/>
                </a:solidFill>
              </a:defRPr>
            </a:lvl3pPr>
            <a:lvl4pPr marL="1371600" indent="0">
              <a:lnSpc>
                <a:spcPct val="100000"/>
              </a:lnSpc>
              <a:buNone/>
              <a:defRPr sz="1000" spc="0">
                <a:solidFill>
                  <a:schemeClr val="tx2"/>
                </a:solidFill>
              </a:defRPr>
            </a:lvl4pPr>
            <a:lvl5pPr marL="1828800" indent="0">
              <a:lnSpc>
                <a:spcPct val="100000"/>
              </a:lnSpc>
              <a:buNone/>
              <a:defRPr sz="1000" spc="0">
                <a:solidFill>
                  <a:schemeClr val="tx2"/>
                </a:solidFill>
              </a:defRPr>
            </a:lvl5pPr>
          </a:lstStyle>
          <a:p>
            <a:pPr lvl="0"/>
            <a:r>
              <a:rPr lang="en-US" noProof="0"/>
              <a:t>Edit Master text styles</a:t>
            </a:r>
          </a:p>
        </p:txBody>
      </p:sp>
      <p:sp>
        <p:nvSpPr>
          <p:cNvPr id="3" name="Chart Placeholder 2" title="Decorative">
            <a:extLst>
              <a:ext uri="{FF2B5EF4-FFF2-40B4-BE49-F238E27FC236}">
                <a16:creationId xmlns:a16="http://schemas.microsoft.com/office/drawing/2014/main" id="{D352E4A8-F531-4E6C-BD45-CE540EDB1D48}"/>
              </a:ext>
            </a:extLst>
          </p:cNvPr>
          <p:cNvSpPr>
            <a:spLocks noGrp="1"/>
          </p:cNvSpPr>
          <p:nvPr>
            <p:ph type="chart" sz="quarter" idx="13"/>
          </p:nvPr>
        </p:nvSpPr>
        <p:spPr>
          <a:xfrm>
            <a:off x="5815420" y="2392680"/>
            <a:ext cx="5742622" cy="4023995"/>
          </a:xfrm>
        </p:spPr>
        <p:txBody>
          <a:bodyPr/>
          <a:lstStyle/>
          <a:p>
            <a:r>
              <a:rPr lang="en-US" noProof="0"/>
              <a:t>Click icon to add chart</a:t>
            </a:r>
            <a:endParaRPr lang="en-US" noProof="0" dirty="0"/>
          </a:p>
        </p:txBody>
      </p:sp>
      <p:sp>
        <p:nvSpPr>
          <p:cNvPr id="4" name="Picture Placeholder 3" title="Decorative">
            <a:extLst>
              <a:ext uri="{FF2B5EF4-FFF2-40B4-BE49-F238E27FC236}">
                <a16:creationId xmlns:a16="http://schemas.microsoft.com/office/drawing/2014/main" id="{C9E9201F-1E54-4CE0-974D-2A45F04F48B9}"/>
              </a:ext>
            </a:extLst>
          </p:cNvPr>
          <p:cNvSpPr>
            <a:spLocks noGrp="1"/>
          </p:cNvSpPr>
          <p:nvPr>
            <p:ph type="pic" sz="quarter" idx="14"/>
          </p:nvPr>
        </p:nvSpPr>
        <p:spPr>
          <a:xfrm>
            <a:off x="838200" y="2392045"/>
            <a:ext cx="4776788" cy="4023995"/>
          </a:xfrm>
        </p:spPr>
        <p:txBody>
          <a:bodyPr/>
          <a:lstStyle/>
          <a:p>
            <a:r>
              <a:rPr lang="en-US" noProof="0"/>
              <a:t>Click icon to add picture</a:t>
            </a:r>
            <a:endParaRPr lang="en-US" noProof="0" dirty="0"/>
          </a:p>
        </p:txBody>
      </p:sp>
    </p:spTree>
    <p:extLst>
      <p:ext uri="{BB962C8B-B14F-4D97-AF65-F5344CB8AC3E}">
        <p14:creationId xmlns:p14="http://schemas.microsoft.com/office/powerpoint/2010/main" val="698514559"/>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674535-13A9-914D-A6BC-97AFF288301C}"/>
              </a:ext>
            </a:extLst>
          </p:cNvPr>
          <p:cNvSpPr>
            <a:spLocks noGrp="1"/>
          </p:cNvSpPr>
          <p:nvPr>
            <p:ph type="title" hasCustomPrompt="1"/>
          </p:nvPr>
        </p:nvSpPr>
        <p:spPr>
          <a:xfrm>
            <a:off x="647700" y="289560"/>
            <a:ext cx="10896600" cy="893218"/>
          </a:xfrm>
        </p:spPr>
        <p:txBody>
          <a:bodyPr anchor="b"/>
          <a:lstStyle>
            <a:lvl1pPr algn="ctr">
              <a:defRPr/>
            </a:lvl1pPr>
          </a:lstStyle>
          <a:p>
            <a:r>
              <a:rPr lang="en-US" dirty="0"/>
              <a:t>CLICK TO EDIT MASTER TITLE STYLE</a:t>
            </a:r>
          </a:p>
        </p:txBody>
      </p:sp>
      <p:sp>
        <p:nvSpPr>
          <p:cNvPr id="11" name="Text Placeholder 11">
            <a:extLst>
              <a:ext uri="{FF2B5EF4-FFF2-40B4-BE49-F238E27FC236}">
                <a16:creationId xmlns:a16="http://schemas.microsoft.com/office/drawing/2014/main" id="{43A40995-514F-A74C-B120-F2ADB492062F}"/>
              </a:ext>
            </a:extLst>
          </p:cNvPr>
          <p:cNvSpPr>
            <a:spLocks noGrp="1"/>
          </p:cNvSpPr>
          <p:nvPr>
            <p:ph type="body" sz="quarter" idx="12" hasCustomPrompt="1"/>
          </p:nvPr>
        </p:nvSpPr>
        <p:spPr>
          <a:xfrm>
            <a:off x="647700" y="1097363"/>
            <a:ext cx="10896600" cy="602887"/>
          </a:xfrm>
        </p:spPr>
        <p:txBody>
          <a:bodyPr anchor="ctr">
            <a:normAutofit/>
          </a:bodyPr>
          <a:lstStyle>
            <a:lvl1pPr marL="0" indent="0" algn="ctr">
              <a:buNone/>
              <a:defRPr sz="1400" spc="300">
                <a:solidFill>
                  <a:schemeClr val="tx2"/>
                </a:solidFill>
                <a:latin typeface="+mj-lt"/>
              </a:defRPr>
            </a:lvl1pPr>
            <a:lvl2pPr>
              <a:defRPr sz="1100">
                <a:solidFill>
                  <a:schemeClr val="tx2"/>
                </a:solidFill>
              </a:defRPr>
            </a:lvl2pPr>
            <a:lvl3pPr>
              <a:defRPr sz="1050">
                <a:solidFill>
                  <a:schemeClr val="tx2"/>
                </a:solidFill>
              </a:defRPr>
            </a:lvl3pPr>
            <a:lvl4pPr>
              <a:defRPr sz="1000">
                <a:solidFill>
                  <a:schemeClr val="tx2"/>
                </a:solidFill>
              </a:defRPr>
            </a:lvl4pPr>
            <a:lvl5pPr>
              <a:defRPr sz="1000">
                <a:solidFill>
                  <a:schemeClr val="tx2"/>
                </a:solidFill>
              </a:defRPr>
            </a:lvl5pPr>
          </a:lstStyle>
          <a:p>
            <a:pPr lvl="0"/>
            <a:r>
              <a:rPr lang="en-US" dirty="0"/>
              <a:t>SUBTITLE HERE</a:t>
            </a:r>
          </a:p>
        </p:txBody>
      </p:sp>
      <p:sp>
        <p:nvSpPr>
          <p:cNvPr id="4" name="Table Placeholder 3" title="Decorative">
            <a:extLst>
              <a:ext uri="{FF2B5EF4-FFF2-40B4-BE49-F238E27FC236}">
                <a16:creationId xmlns:a16="http://schemas.microsoft.com/office/drawing/2014/main" id="{EC1740A4-BBA1-4296-9738-ADD3B80B2439}"/>
              </a:ext>
            </a:extLst>
          </p:cNvPr>
          <p:cNvSpPr>
            <a:spLocks noGrp="1"/>
          </p:cNvSpPr>
          <p:nvPr>
            <p:ph type="tbl" sz="quarter" idx="13"/>
          </p:nvPr>
        </p:nvSpPr>
        <p:spPr>
          <a:xfrm>
            <a:off x="647700" y="1806575"/>
            <a:ext cx="10896600" cy="4578350"/>
          </a:xfrm>
        </p:spPr>
        <p:txBody>
          <a:bodyPr/>
          <a:lstStyle/>
          <a:p>
            <a:r>
              <a:rPr lang="en-US"/>
              <a:t>Click icon to add table</a:t>
            </a:r>
            <a:endParaRPr lang="en-US" dirty="0"/>
          </a:p>
        </p:txBody>
      </p:sp>
    </p:spTree>
    <p:extLst>
      <p:ext uri="{BB962C8B-B14F-4D97-AF65-F5344CB8AC3E}">
        <p14:creationId xmlns:p14="http://schemas.microsoft.com/office/powerpoint/2010/main" val="85082984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86972320"/>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3_Blank">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AB4EF4F-0A84-4C50-B171-F044231527B2}"/>
              </a:ext>
            </a:extLst>
          </p:cNvPr>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4" name="Picture Placeholder 6" title="Decorative">
            <a:extLst>
              <a:ext uri="{FF2B5EF4-FFF2-40B4-BE49-F238E27FC236}">
                <a16:creationId xmlns:a16="http://schemas.microsoft.com/office/drawing/2014/main" id="{18957288-25D1-4D25-BECD-5A2E6A888185}"/>
              </a:ext>
            </a:extLst>
          </p:cNvPr>
          <p:cNvSpPr>
            <a:spLocks noGrp="1"/>
          </p:cNvSpPr>
          <p:nvPr>
            <p:ph type="pic" sz="quarter" idx="13"/>
          </p:nvPr>
        </p:nvSpPr>
        <p:spPr>
          <a:xfrm>
            <a:off x="3236595" y="260350"/>
            <a:ext cx="4492625" cy="630078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6" name="Picture Placeholder 6" title="Decorative">
            <a:extLst>
              <a:ext uri="{FF2B5EF4-FFF2-40B4-BE49-F238E27FC236}">
                <a16:creationId xmlns:a16="http://schemas.microsoft.com/office/drawing/2014/main" id="{3F6FD22A-5FDA-45EC-BE49-3C0E30A397B0}"/>
              </a:ext>
            </a:extLst>
          </p:cNvPr>
          <p:cNvSpPr>
            <a:spLocks noGrp="1"/>
          </p:cNvSpPr>
          <p:nvPr>
            <p:ph type="pic" sz="quarter" idx="15"/>
          </p:nvPr>
        </p:nvSpPr>
        <p:spPr>
          <a:xfrm>
            <a:off x="7839076" y="260350"/>
            <a:ext cx="4052888" cy="3803650"/>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7" name="Picture Placeholder 6" title="Decorative">
            <a:extLst>
              <a:ext uri="{FF2B5EF4-FFF2-40B4-BE49-F238E27FC236}">
                <a16:creationId xmlns:a16="http://schemas.microsoft.com/office/drawing/2014/main" id="{B64BDA74-9644-41EB-984D-939D27B60F3F}"/>
              </a:ext>
            </a:extLst>
          </p:cNvPr>
          <p:cNvSpPr>
            <a:spLocks noGrp="1"/>
          </p:cNvSpPr>
          <p:nvPr>
            <p:ph type="pic" sz="quarter" idx="16"/>
          </p:nvPr>
        </p:nvSpPr>
        <p:spPr>
          <a:xfrm>
            <a:off x="7839076" y="4165600"/>
            <a:ext cx="4052888" cy="2395538"/>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8" name="Title 1">
            <a:extLst>
              <a:ext uri="{FF2B5EF4-FFF2-40B4-BE49-F238E27FC236}">
                <a16:creationId xmlns:a16="http://schemas.microsoft.com/office/drawing/2014/main" id="{531D0563-B39F-46E6-AC0D-1CDBD9E8989A}"/>
              </a:ext>
            </a:extLst>
          </p:cNvPr>
          <p:cNvSpPr>
            <a:spLocks noGrp="1"/>
          </p:cNvSpPr>
          <p:nvPr>
            <p:ph type="title" hasCustomPrompt="1"/>
          </p:nvPr>
        </p:nvSpPr>
        <p:spPr>
          <a:xfrm>
            <a:off x="518160" y="450030"/>
            <a:ext cx="2578099" cy="2508588"/>
          </a:xfrm>
        </p:spPr>
        <p:txBody>
          <a:bodyPr lIns="0" anchor="b">
            <a:normAutofit/>
          </a:bodyPr>
          <a:lstStyle>
            <a:lvl1pPr algn="l">
              <a:defRPr sz="4000"/>
            </a:lvl1pPr>
          </a:lstStyle>
          <a:p>
            <a:r>
              <a:rPr lang="en-US" noProof="0"/>
              <a:t>Click to Add </a:t>
            </a:r>
            <a:br>
              <a:rPr lang="en-US" noProof="0"/>
            </a:br>
            <a:r>
              <a:rPr lang="en-US" noProof="0"/>
              <a:t>Slide Title Here</a:t>
            </a:r>
          </a:p>
        </p:txBody>
      </p:sp>
      <p:sp>
        <p:nvSpPr>
          <p:cNvPr id="10" name="Shape 62" title="Decorative">
            <a:extLst>
              <a:ext uri="{FF2B5EF4-FFF2-40B4-BE49-F238E27FC236}">
                <a16:creationId xmlns:a16="http://schemas.microsoft.com/office/drawing/2014/main" id="{E1A23DB6-E067-4A30-8C4B-98B452428518}"/>
              </a:ext>
            </a:extLst>
          </p:cNvPr>
          <p:cNvSpPr/>
          <p:nvPr userDrawn="1"/>
        </p:nvSpPr>
        <p:spPr>
          <a:xfrm rot="16200000" flipV="1">
            <a:off x="1612562" y="1959892"/>
            <a:ext cx="0" cy="2188805"/>
          </a:xfrm>
          <a:prstGeom prst="line">
            <a:avLst/>
          </a:prstGeom>
          <a:ln w="76200">
            <a:solidFill>
              <a:schemeClr val="accent4"/>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125293779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4_Blank">
    <p:spTree>
      <p:nvGrpSpPr>
        <p:cNvPr id="1" name=""/>
        <p:cNvGrpSpPr/>
        <p:nvPr/>
      </p:nvGrpSpPr>
      <p:grpSpPr>
        <a:xfrm>
          <a:off x="0" y="0"/>
          <a:ext cx="0" cy="0"/>
          <a:chOff x="0" y="0"/>
          <a:chExt cx="0" cy="0"/>
        </a:xfrm>
      </p:grpSpPr>
      <p:sp>
        <p:nvSpPr>
          <p:cNvPr id="4" name="Picture Placeholder 6" title="Decorative">
            <a:extLst>
              <a:ext uri="{FF2B5EF4-FFF2-40B4-BE49-F238E27FC236}">
                <a16:creationId xmlns:a16="http://schemas.microsoft.com/office/drawing/2014/main" id="{18957288-25D1-4D25-BECD-5A2E6A888185}"/>
              </a:ext>
            </a:extLst>
          </p:cNvPr>
          <p:cNvSpPr>
            <a:spLocks noGrp="1"/>
          </p:cNvSpPr>
          <p:nvPr>
            <p:ph type="pic" sz="quarter" idx="13"/>
          </p:nvPr>
        </p:nvSpPr>
        <p:spPr>
          <a:xfrm>
            <a:off x="2315" y="1497808"/>
            <a:ext cx="3129335" cy="5360192"/>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6" name="Picture Placeholder 6" title="Decorative">
            <a:extLst>
              <a:ext uri="{FF2B5EF4-FFF2-40B4-BE49-F238E27FC236}">
                <a16:creationId xmlns:a16="http://schemas.microsoft.com/office/drawing/2014/main" id="{3F6FD22A-5FDA-45EC-BE49-3C0E30A397B0}"/>
              </a:ext>
            </a:extLst>
          </p:cNvPr>
          <p:cNvSpPr>
            <a:spLocks noGrp="1"/>
          </p:cNvSpPr>
          <p:nvPr>
            <p:ph type="pic" sz="quarter" idx="15"/>
          </p:nvPr>
        </p:nvSpPr>
        <p:spPr>
          <a:xfrm>
            <a:off x="3366714" y="-20671"/>
            <a:ext cx="3129336" cy="5397069"/>
          </a:xfrm>
          <a:solidFill>
            <a:schemeClr val="bg1">
              <a:lumMod val="95000"/>
            </a:schemeClr>
          </a:solidFill>
        </p:spPr>
        <p:txBody>
          <a:bodyPr vert="horz" lIns="91440" tIns="45720" rIns="91440" bIns="45720" rtlCol="0">
            <a:normAutofit/>
          </a:bodyPr>
          <a:lstStyle>
            <a:lvl1pPr>
              <a:defRPr lang="en-US" sz="1800"/>
            </a:lvl1pPr>
          </a:lstStyle>
          <a:p>
            <a:pPr marL="0" lvl="0" indent="0" algn="ctr">
              <a:buNone/>
            </a:pPr>
            <a:r>
              <a:rPr lang="en-US" noProof="0"/>
              <a:t>Click icon to add picture</a:t>
            </a:r>
            <a:endParaRPr lang="en-US" noProof="0" dirty="0"/>
          </a:p>
        </p:txBody>
      </p:sp>
      <p:sp>
        <p:nvSpPr>
          <p:cNvPr id="8" name="Title 1">
            <a:extLst>
              <a:ext uri="{FF2B5EF4-FFF2-40B4-BE49-F238E27FC236}">
                <a16:creationId xmlns:a16="http://schemas.microsoft.com/office/drawing/2014/main" id="{531D0563-B39F-46E6-AC0D-1CDBD9E8989A}"/>
              </a:ext>
            </a:extLst>
          </p:cNvPr>
          <p:cNvSpPr>
            <a:spLocks noGrp="1"/>
          </p:cNvSpPr>
          <p:nvPr>
            <p:ph type="title" hasCustomPrompt="1"/>
          </p:nvPr>
        </p:nvSpPr>
        <p:spPr>
          <a:xfrm>
            <a:off x="7461446" y="2718684"/>
            <a:ext cx="3415560" cy="2508588"/>
          </a:xfrm>
        </p:spPr>
        <p:txBody>
          <a:bodyPr lIns="0" anchor="b">
            <a:normAutofit/>
          </a:bodyPr>
          <a:lstStyle>
            <a:lvl1pPr algn="l">
              <a:defRPr sz="4000"/>
            </a:lvl1pPr>
          </a:lstStyle>
          <a:p>
            <a:r>
              <a:rPr lang="en-US" noProof="0"/>
              <a:t>Click to Add </a:t>
            </a:r>
            <a:br>
              <a:rPr lang="en-US" noProof="0"/>
            </a:br>
            <a:r>
              <a:rPr lang="en-US" noProof="0"/>
              <a:t>Slide Title Here</a:t>
            </a:r>
          </a:p>
        </p:txBody>
      </p:sp>
      <p:sp>
        <p:nvSpPr>
          <p:cNvPr id="10" name="Shape 62" title="Decorative">
            <a:extLst>
              <a:ext uri="{FF2B5EF4-FFF2-40B4-BE49-F238E27FC236}">
                <a16:creationId xmlns:a16="http://schemas.microsoft.com/office/drawing/2014/main" id="{E1A23DB6-E067-4A30-8C4B-98B452428518}"/>
              </a:ext>
            </a:extLst>
          </p:cNvPr>
          <p:cNvSpPr/>
          <p:nvPr userDrawn="1"/>
        </p:nvSpPr>
        <p:spPr>
          <a:xfrm rot="16200000" flipV="1">
            <a:off x="8555848" y="4281994"/>
            <a:ext cx="0" cy="2188805"/>
          </a:xfrm>
          <a:prstGeom prst="line">
            <a:avLst/>
          </a:prstGeom>
          <a:ln w="76200">
            <a:solidFill>
              <a:schemeClr val="accent4"/>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lang="en-US" sz="1500" noProof="0" dirty="0"/>
          </a:p>
        </p:txBody>
      </p:sp>
    </p:spTree>
    <p:extLst>
      <p:ext uri="{BB962C8B-B14F-4D97-AF65-F5344CB8AC3E}">
        <p14:creationId xmlns:p14="http://schemas.microsoft.com/office/powerpoint/2010/main" val="10967618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3" name="Picture Placeholder 4" title="Decorative">
            <a:extLst>
              <a:ext uri="{FF2B5EF4-FFF2-40B4-BE49-F238E27FC236}">
                <a16:creationId xmlns:a16="http://schemas.microsoft.com/office/drawing/2014/main" id="{AC817481-FC70-46B9-B779-4E5C04778C8E}"/>
              </a:ext>
            </a:extLst>
          </p:cNvPr>
          <p:cNvSpPr>
            <a:spLocks noGrp="1"/>
          </p:cNvSpPr>
          <p:nvPr>
            <p:ph type="pic" sz="quarter" idx="10"/>
          </p:nvPr>
        </p:nvSpPr>
        <p:spPr>
          <a:xfrm>
            <a:off x="212725" y="1260389"/>
            <a:ext cx="2816352" cy="3173816"/>
          </a:xfrm>
          <a:solidFill>
            <a:schemeClr val="bg1">
              <a:lumMod val="95000"/>
            </a:schemeClr>
          </a:solidFill>
        </p:spPr>
        <p:txBody>
          <a:bodyPr/>
          <a:lstStyle/>
          <a:p>
            <a:r>
              <a:rPr lang="en-US"/>
              <a:t>Click icon to add picture</a:t>
            </a:r>
            <a:endParaRPr lang="en-US" dirty="0"/>
          </a:p>
        </p:txBody>
      </p:sp>
      <p:sp>
        <p:nvSpPr>
          <p:cNvPr id="4"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1"/>
          </p:nvPr>
        </p:nvSpPr>
        <p:spPr>
          <a:xfrm>
            <a:off x="3194701" y="0"/>
            <a:ext cx="2817564" cy="3175686"/>
          </a:xfrm>
          <a:solidFill>
            <a:schemeClr val="bg1">
              <a:lumMod val="95000"/>
            </a:schemeClr>
          </a:solidFill>
        </p:spPr>
        <p:txBody>
          <a:bodyPr/>
          <a:lstStyle/>
          <a:p>
            <a:r>
              <a:rPr lang="en-US"/>
              <a:t>Click icon to add picture</a:t>
            </a:r>
            <a:endParaRPr lang="en-US" dirty="0"/>
          </a:p>
        </p:txBody>
      </p:sp>
      <p:sp>
        <p:nvSpPr>
          <p:cNvPr id="5" name="Picture Placeholder 4" title="Decorative">
            <a:extLst>
              <a:ext uri="{FF2B5EF4-FFF2-40B4-BE49-F238E27FC236}">
                <a16:creationId xmlns:a16="http://schemas.microsoft.com/office/drawing/2014/main" id="{00DB6AEA-811C-4554-97AF-7D4F2639BDC7}"/>
              </a:ext>
            </a:extLst>
          </p:cNvPr>
          <p:cNvSpPr>
            <a:spLocks noGrp="1"/>
          </p:cNvSpPr>
          <p:nvPr>
            <p:ph type="pic" sz="quarter" idx="12"/>
          </p:nvPr>
        </p:nvSpPr>
        <p:spPr>
          <a:xfrm>
            <a:off x="213361" y="4586414"/>
            <a:ext cx="5798904" cy="2271585"/>
          </a:xfrm>
          <a:solidFill>
            <a:schemeClr val="bg1">
              <a:lumMod val="95000"/>
            </a:schemeClr>
          </a:solidFill>
        </p:spPr>
        <p:txBody>
          <a:bodyPr/>
          <a:lstStyle/>
          <a:p>
            <a:r>
              <a:rPr lang="en-US"/>
              <a:t>Click icon to add picture</a:t>
            </a:r>
            <a:endParaRPr lang="en-US" dirty="0"/>
          </a:p>
        </p:txBody>
      </p:sp>
      <p:sp>
        <p:nvSpPr>
          <p:cNvPr id="6" name="Picture Placeholder 4" title="Decorative">
            <a:extLst>
              <a:ext uri="{FF2B5EF4-FFF2-40B4-BE49-F238E27FC236}">
                <a16:creationId xmlns:a16="http://schemas.microsoft.com/office/drawing/2014/main" id="{75694821-2A94-40B8-8AAD-3E3762AFD388}"/>
              </a:ext>
            </a:extLst>
          </p:cNvPr>
          <p:cNvSpPr>
            <a:spLocks noGrp="1"/>
          </p:cNvSpPr>
          <p:nvPr>
            <p:ph type="pic" sz="quarter" idx="13"/>
          </p:nvPr>
        </p:nvSpPr>
        <p:spPr>
          <a:xfrm>
            <a:off x="6179737" y="4586414"/>
            <a:ext cx="2817564" cy="2271585"/>
          </a:xfrm>
          <a:solidFill>
            <a:schemeClr val="bg1">
              <a:lumMod val="95000"/>
            </a:schemeClr>
          </a:solidFill>
        </p:spPr>
        <p:txBody>
          <a:bodyPr/>
          <a:lstStyle/>
          <a:p>
            <a:r>
              <a:rPr lang="en-US"/>
              <a:t>Click icon to add picture</a:t>
            </a:r>
            <a:endParaRPr lang="en-US" dirty="0"/>
          </a:p>
        </p:txBody>
      </p:sp>
      <p:sp>
        <p:nvSpPr>
          <p:cNvPr id="7"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4"/>
          </p:nvPr>
        </p:nvSpPr>
        <p:spPr>
          <a:xfrm>
            <a:off x="6177889" y="2030436"/>
            <a:ext cx="2817564" cy="2403769"/>
          </a:xfrm>
          <a:solidFill>
            <a:schemeClr val="bg1">
              <a:lumMod val="95000"/>
            </a:schemeClr>
          </a:solidFill>
        </p:spPr>
        <p:txBody>
          <a:bodyPr/>
          <a:lstStyle/>
          <a:p>
            <a:r>
              <a:rPr lang="en-US"/>
              <a:t>Click icon to add picture</a:t>
            </a:r>
            <a:endParaRPr lang="en-US" dirty="0"/>
          </a:p>
        </p:txBody>
      </p:sp>
      <p:sp>
        <p:nvSpPr>
          <p:cNvPr id="8" name="Picture Placeholder 4" title="Decorative">
            <a:extLst>
              <a:ext uri="{FF2B5EF4-FFF2-40B4-BE49-F238E27FC236}">
                <a16:creationId xmlns:a16="http://schemas.microsoft.com/office/drawing/2014/main" id="{D653D0B5-B695-4544-91E9-B8223EA713FF}"/>
              </a:ext>
            </a:extLst>
          </p:cNvPr>
          <p:cNvSpPr>
            <a:spLocks noGrp="1"/>
          </p:cNvSpPr>
          <p:nvPr>
            <p:ph type="pic" sz="quarter" idx="15"/>
          </p:nvPr>
        </p:nvSpPr>
        <p:spPr>
          <a:xfrm>
            <a:off x="9161076" y="0"/>
            <a:ext cx="2817564" cy="4434205"/>
          </a:xfrm>
          <a:solidFill>
            <a:schemeClr val="bg1">
              <a:lumMod val="95000"/>
            </a:schemeClr>
          </a:solidFill>
        </p:spPr>
        <p:txBody>
          <a:bodyPr/>
          <a:lstStyle/>
          <a:p>
            <a:r>
              <a:rPr lang="en-US"/>
              <a:t>Click icon to add picture</a:t>
            </a:r>
            <a:endParaRPr lang="en-US" dirty="0"/>
          </a:p>
        </p:txBody>
      </p:sp>
      <p:sp>
        <p:nvSpPr>
          <p:cNvPr id="2" name="Rectangle 1" title="Decorative"/>
          <p:cNvSpPr/>
          <p:nvPr userDrawn="1"/>
        </p:nvSpPr>
        <p:spPr>
          <a:xfrm>
            <a:off x="213361" y="0"/>
            <a:ext cx="2815716" cy="109975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title="Decorative"/>
          <p:cNvSpPr/>
          <p:nvPr userDrawn="1"/>
        </p:nvSpPr>
        <p:spPr>
          <a:xfrm>
            <a:off x="3196549" y="3334454"/>
            <a:ext cx="2815716" cy="1099751"/>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title="Decorative"/>
          <p:cNvSpPr/>
          <p:nvPr userDrawn="1"/>
        </p:nvSpPr>
        <p:spPr>
          <a:xfrm>
            <a:off x="6179737" y="0"/>
            <a:ext cx="2815716" cy="187822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title="Decorative"/>
          <p:cNvSpPr/>
          <p:nvPr userDrawn="1"/>
        </p:nvSpPr>
        <p:spPr>
          <a:xfrm>
            <a:off x="9162924" y="4598770"/>
            <a:ext cx="2815716" cy="2259229"/>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53227717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7B3AF48E-ABA0-4B58-B562-D1D7408067C4}" type="datetime1">
              <a:rPr lang="en-US"/>
              <a:t>9/4/2026</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8FDBFFB2-86D9-4B8F-A59A-553A60B94BBE}" type="slidenum">
              <a:rPr/>
              <a:t>‹#›</a:t>
            </a:fld>
            <a:endParaRPr/>
          </a:p>
        </p:txBody>
      </p:sp>
    </p:spTree>
    <p:extLst>
      <p:ext uri="{BB962C8B-B14F-4D97-AF65-F5344CB8AC3E}">
        <p14:creationId xmlns:p14="http://schemas.microsoft.com/office/powerpoint/2010/main" val="1778860310"/>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63" Type="http://schemas.openxmlformats.org/officeDocument/2006/relationships/slideLayout" Target="../slideLayouts/slideLayout63.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theme" Target="../theme/theme1.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1F0FA98-2EE8-734A-95BB-A4637DCAD58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E655A45B-F495-F641-AA7A-36292C3CC9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a:extLst>
              <a:ext uri="{FF2B5EF4-FFF2-40B4-BE49-F238E27FC236}">
                <a16:creationId xmlns:a16="http://schemas.microsoft.com/office/drawing/2014/main" id="{89227B26-65C5-5A4B-AAEC-70B3B5201C5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4050737061"/>
      </p:ext>
    </p:extLst>
  </p:cSld>
  <p:clrMap bg1="lt1" tx1="dk1" bg2="lt2" tx2="dk2" accent1="accent1" accent2="accent2" accent3="accent3" accent4="accent4" accent5="accent5" accent6="accent6" hlink="hlink" folHlink="folHlink"/>
  <p:sldLayoutIdLst>
    <p:sldLayoutId id="2147483673" r:id="rId1"/>
    <p:sldLayoutId id="2147483736" r:id="rId2"/>
    <p:sldLayoutId id="2147483689" r:id="rId3"/>
    <p:sldLayoutId id="2147483735" r:id="rId4"/>
    <p:sldLayoutId id="2147483684" r:id="rId5"/>
    <p:sldLayoutId id="2147483752" r:id="rId6"/>
    <p:sldLayoutId id="2147483737" r:id="rId7"/>
    <p:sldLayoutId id="2147483651" r:id="rId8"/>
    <p:sldLayoutId id="2147483738" r:id="rId9"/>
    <p:sldLayoutId id="2147483685" r:id="rId10"/>
    <p:sldLayoutId id="2147483674" r:id="rId11"/>
    <p:sldLayoutId id="2147483690" r:id="rId12"/>
    <p:sldLayoutId id="2147483694" r:id="rId13"/>
    <p:sldLayoutId id="2147483748" r:id="rId14"/>
    <p:sldLayoutId id="2147483693" r:id="rId15"/>
    <p:sldLayoutId id="2147483686" r:id="rId16"/>
    <p:sldLayoutId id="2147483703" r:id="rId17"/>
    <p:sldLayoutId id="2147483709" r:id="rId18"/>
    <p:sldLayoutId id="2147483710" r:id="rId19"/>
    <p:sldLayoutId id="2147483711" r:id="rId20"/>
    <p:sldLayoutId id="2147483712" r:id="rId21"/>
    <p:sldLayoutId id="2147483749" r:id="rId22"/>
    <p:sldLayoutId id="2147483751" r:id="rId23"/>
    <p:sldLayoutId id="2147483704" r:id="rId24"/>
    <p:sldLayoutId id="2147483702" r:id="rId25"/>
    <p:sldLayoutId id="2147483713" r:id="rId26"/>
    <p:sldLayoutId id="2147483714" r:id="rId27"/>
    <p:sldLayoutId id="2147483715" r:id="rId28"/>
    <p:sldLayoutId id="2147483695" r:id="rId29"/>
    <p:sldLayoutId id="2147483730" r:id="rId30"/>
    <p:sldLayoutId id="2147483698" r:id="rId31"/>
    <p:sldLayoutId id="2147483731" r:id="rId32"/>
    <p:sldLayoutId id="2147483699" r:id="rId33"/>
    <p:sldLayoutId id="2147483732" r:id="rId34"/>
    <p:sldLayoutId id="2147483739" r:id="rId35"/>
    <p:sldLayoutId id="2147483740" r:id="rId36"/>
    <p:sldLayoutId id="2147483700" r:id="rId37"/>
    <p:sldLayoutId id="2147483741" r:id="rId38"/>
    <p:sldLayoutId id="2147483742" r:id="rId39"/>
    <p:sldLayoutId id="2147483696" r:id="rId40"/>
    <p:sldLayoutId id="2147483743" r:id="rId41"/>
    <p:sldLayoutId id="2147483744" r:id="rId42"/>
    <p:sldLayoutId id="2147483745" r:id="rId43"/>
    <p:sldLayoutId id="2147483705" r:id="rId44"/>
    <p:sldLayoutId id="2147483746" r:id="rId45"/>
    <p:sldLayoutId id="2147483687" r:id="rId46"/>
    <p:sldLayoutId id="2147483719" r:id="rId47"/>
    <p:sldLayoutId id="2147483720" r:id="rId48"/>
    <p:sldLayoutId id="2147483718" r:id="rId49"/>
    <p:sldLayoutId id="2147483721" r:id="rId50"/>
    <p:sldLayoutId id="2147483716" r:id="rId51"/>
    <p:sldLayoutId id="2147483722" r:id="rId52"/>
    <p:sldLayoutId id="2147483723" r:id="rId53"/>
    <p:sldLayoutId id="2147483753" r:id="rId54"/>
    <p:sldLayoutId id="2147483754" r:id="rId55"/>
    <p:sldLayoutId id="2147483755" r:id="rId56"/>
    <p:sldLayoutId id="2147483756" r:id="rId57"/>
    <p:sldLayoutId id="2147483725" r:id="rId58"/>
    <p:sldLayoutId id="2147483726" r:id="rId59"/>
    <p:sldLayoutId id="2147483675" r:id="rId60"/>
    <p:sldLayoutId id="2147483677" r:id="rId61"/>
    <p:sldLayoutId id="2147483729" r:id="rId62"/>
    <p:sldLayoutId id="2147483747" r:id="rId63"/>
    <p:sldLayoutId id="2147483728" r:id="rId64"/>
    <p:sldLayoutId id="2147483758" r:id="rId65"/>
  </p:sldLayoutIdLst>
  <p:txStyles>
    <p:titleStyle>
      <a:lvl1pPr algn="l" defTabSz="914400" rtl="0" eaLnBrk="1" latinLnBrk="0" hangingPunct="1">
        <a:lnSpc>
          <a:spcPct val="90000"/>
        </a:lnSpc>
        <a:spcBef>
          <a:spcPct val="0"/>
        </a:spcBef>
        <a:buNone/>
        <a:defRPr sz="4400" b="1" i="0" kern="1200" spc="-150">
          <a:solidFill>
            <a:schemeClr val="tx2"/>
          </a:solidFill>
          <a:latin typeface="+mj-lt"/>
          <a:ea typeface="+mj-ea"/>
          <a:cs typeface="Gill Sans" panose="020B0502020104020203" pitchFamily="34" charset="-79"/>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2"/>
          </a:solidFill>
          <a:latin typeface="+mn-lt"/>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b="0" i="0" kern="1200">
          <a:solidFill>
            <a:schemeClr val="tx2"/>
          </a:solidFill>
          <a:latin typeface="+mn-lt"/>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b="0" i="0" kern="1200">
          <a:solidFill>
            <a:schemeClr val="tx2"/>
          </a:solidFill>
          <a:latin typeface="+mn-lt"/>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b="0" i="0" kern="1200">
          <a:solidFill>
            <a:schemeClr val="tx2"/>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8">
          <p15:clr>
            <a:srgbClr val="F26B43"/>
          </p15:clr>
        </p15:guide>
        <p15:guide id="2" orient="horz" pos="4042">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0.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0.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60.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xml.rels><?xml version="1.0" encoding="UTF-8" standalone="yes"?>
<Relationships xmlns="http://schemas.openxmlformats.org/package/2006/relationships"><Relationship Id="rId3" Type="http://schemas.openxmlformats.org/officeDocument/2006/relationships/hyperlink" Target="https://us-west-2.protection.sophos.com/?d=lakecountyohio.gov&amp;u=aHR0cHM6Ly93d3cubGFrZWNvdW50eW9oaW8uZ292L2pvYnMtZmFtaWx5LXNlcnZpY2VzLw==&amp;i=NjEzMjYyMTQ4YWNkNzEwZjM4Y2MxOTAy&amp;t=d0NiS2VjQUxUUnAxWm1xTU5qVmRMVFhhbWNsMmJOY0I3aHMvRlZvMUZRRT0=&amp;h=95e9888f4ca6440a99c30a08ed282c2f&amp;s=AVNPUEhUT0NFTkNSWVBUSVaQl9W-0I-A3mwtA_Hop-t69NjFfDtZKLol0F7q6aiAmw" TargetMode="External"/><Relationship Id="rId2" Type="http://schemas.openxmlformats.org/officeDocument/2006/relationships/hyperlink" Target="https://us-west-2.protection.sophos.com/?d=ohio.gov&amp;u=aHR0cHM6Ly9iZW5lZml0cy5vaGlvLmdvdg==&amp;i=NjEzMjYyMTQ4YWNkNzEwZjM4Y2MxOTAy&amp;t=MHZwKzRIT3JUR1M1bkVWT25VWTRHQ3g5dlZ1WC9URDZZZ1U2a2h2cFY1dz0=&amp;h=95e9888f4ca6440a99c30a08ed282c2f&amp;s=AVNPUEhUT0NFTkNSWVBUSVaQl9W-0I-A3mwtA_Hop-t69NjFfDtZKLol0F7q6aiAmw" TargetMode="External"/><Relationship Id="rId1" Type="http://schemas.openxmlformats.org/officeDocument/2006/relationships/slideLayout" Target="../slideLayouts/slideLayout61.xml"/></Relationships>
</file>

<file path=ppt/slides/_rels/slide9.xml.rels><?xml version="1.0" encoding="UTF-8" standalone="yes"?>
<Relationships xmlns="http://schemas.openxmlformats.org/package/2006/relationships"><Relationship Id="rId2" Type="http://schemas.openxmlformats.org/officeDocument/2006/relationships/hyperlink" Target="https://us-west-2.protection.sophos.com/?d=lakefreeclinic.org&amp;u=aHR0cHM6Ly93d3cubGFrZWZyZWVjbGluaWMub3JnLw==&amp;i=NjEzMjYyMTQ4YWNkNzEwZjM4Y2MxOTAy&amp;t=YW1vZHFNUWxYenZqV1RPdE5uaUZ3YndIU0RBU2lBN1FPcGcrdjdXNEFPWT0=&amp;h=95e9888f4ca6440a99c30a08ed282c2f&amp;s=AVNPUEhUT0NFTkNSWVBUSVaQl9W-0I-A3mwtA_Hop-t69NjFfDtZKLol0F7q6aiAmw" TargetMode="External"/><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3" Type="http://schemas.openxmlformats.org/officeDocument/2006/relationships/hyperlink" Target="https://us-west-2.protection.sophos.com/?d=lakecountyohio.gov&amp;u=aHR0cHM6Ly9vcHBvcnR1bml0eS5sYWtlY291bnR5b2hpby5nb3Yv&amp;i=NjEzMjYyMTQ4YWNkNzEwZjM4Y2MxOTAy&amp;t=UFBKTGIwWk5Edmx0KzRjdlNxQnhTcG5HQ3o2YWdtbXA5TVBTU1lqUCtHWT0=&amp;h=9716e71a542a4e3d906db5807a9a26b6&amp;s=AVNPUEhUT0NFTkNSWVBUSVaQl9W-0I-A3mwtA_Hop-t69NjFfDtZKLol0F7q6aiAmw" TargetMode="External"/><Relationship Id="rId2" Type="http://schemas.openxmlformats.org/officeDocument/2006/relationships/hyperlink" Target="https://us-west-2.protection.sophos.com/?d=lakecountyohio.gov&amp;u=aHR0cHM6Ly93d3cubGFrZWNvdW50eW9oaW8uZ292L29oaW9tZWFuc2pvYnMv&amp;i=NjEzMjYyMTQ4YWNkNzEwZjM4Y2MxOTAy&amp;t=bEdrVm9GZWNLdlVWRjlvT2Nubk9WYUhZVmdsNzZHbWpLT0QzOFNZajJnMD0=&amp;h=9716e71a542a4e3d906db5807a9a26b6&amp;s=AVNPUEhUT0NFTkNSWVBUSVaQl9W-0I-A3mwtA_Hop-t69NjFfDtZKLol0F7q6aiAmw" TargetMode="External"/><Relationship Id="rId1" Type="http://schemas.openxmlformats.org/officeDocument/2006/relationships/slideLayout" Target="../slideLayouts/slideLayout61.xml"/><Relationship Id="rId6" Type="http://schemas.openxmlformats.org/officeDocument/2006/relationships/hyperlink" Target="https://us-west-2.protection.sophos.com/?d=lakelandcc.edu&amp;u=aHR0cHM6Ly93d3cubGFrZWxhbmRjYy5lZHUv&amp;i=NjEzMjYyMTQ4YWNkNzEwZjM4Y2MxOTAy&amp;t=VE1ZRDBvOWkxQkxWUVA5WExpLzlCMXFXV1hleHQ2RUZmUlB1cHRyRktXbz0=&amp;h=9716e71a542a4e3d906db5807a9a26b6&amp;s=AVNPUEhUT0NFTkNSWVBUSVaQl9W-0I-A3mwtA_Hop-t69NjFfDtZKLol0F7q6aiAmw" TargetMode="External"/><Relationship Id="rId5" Type="http://schemas.openxmlformats.org/officeDocument/2006/relationships/hyperlink" Target="https://us-west-2.protection.sophos.com/?d=auburnadult.org&amp;u=aHR0cHM6Ly93d3cuYXVidXJuYWR1bHQub3JnLw==&amp;i=NjEzMjYyMTQ4YWNkNzEwZjM4Y2MxOTAy&amp;t=L0YyRGtiUzA4ek52U2FzSHVIemVnU1hQb3lwNHpwQWM2YlNLcmxTRFZ3RT0=&amp;h=9716e71a542a4e3d906db5807a9a26b6&amp;s=AVNPUEhUT0NFTkNSWVBUSVaQl9W-0I-A3mwtA_Hop-t69NjFfDtZKLol0F7q6aiAmw" TargetMode="External"/><Relationship Id="rId4" Type="http://schemas.openxmlformats.org/officeDocument/2006/relationships/hyperlink" Target="https://us-west-2.protection.sophos.com/?d=auburncareercenter.org&amp;u=aHR0cHM6Ly93d3cuYXVidXJuY2FyZWVyY2VudGVyLm9yZy8=&amp;i=NjEzMjYyMTQ4YWNkNzEwZjM4Y2MxOTAy&amp;t=OFpXN0o4TVIrcS8xdHJwTWZSdDg3dHM3bGJuZVNKRHp5bmUzdEd2TWhCRT0=&amp;h=9716e71a542a4e3d906db5807a9a26b6&amp;s=AVNPUEhUT0NFTkNSWVBUSVaQl9W-0I-A3mwtA_Hop-t69NjFfDtZKLol0F7q6aiAmw" TargetMode="External"/></Relationships>
</file>

<file path=ppt/slides/_rels/slide11.xml.rels><?xml version="1.0" encoding="UTF-8" standalone="yes"?>
<Relationships xmlns="http://schemas.openxmlformats.org/package/2006/relationships"><Relationship Id="rId3" Type="http://schemas.openxmlformats.org/officeDocument/2006/relationships/hyperlink" Target="https://us-west-2.protection.sophos.com/?d=yblc.org&amp;u=aHR0cHM6Ly95YmxjLm9yZy8=&amp;i=NjEzMjYyMTQ4YWNkNzEwZjM4Y2MxOTAy&amp;t=Yk54RUlIUGNuMklpelQwaG9QU3BqM3BKUklNQkdLR3ZGQUlvM0JpSUh3UT0=&amp;h=9716e71a542a4e3d906db5807a9a26b6&amp;s=AVNPUEhUT0NFTkNSWVBUSVaQl9W-0I-A3mwtA_Hop-t69NjFfDtZKLol0F7q6aiAmw" TargetMode="External"/><Relationship Id="rId2" Type="http://schemas.openxmlformats.org/officeDocument/2006/relationships/hyperlink" Target="https://us-west-2.protection.sophos.com/?d=techcampus.org&amp;u=aHR0cHM6Ly93d3cudGVjaGNhbXB1cy5vcmcv&amp;i=NjEzMjYyMTQ4YWNkNzEwZjM4Y2MxOTAy&amp;t=OGtYNm1WdGVHbU9mcmRXNDdLU0tWNTBOMHR0cUpNUERzcFR5cXRxQnZNZz0=&amp;h=9716e71a542a4e3d906db5807a9a26b6&amp;s=AVNPUEhUT0NFTkNSWVBUSVaQl9W-0I-A3mwtA_Hop-t69NjFfDtZKLol0F7q6aiAmw" TargetMode="External"/><Relationship Id="rId1" Type="http://schemas.openxmlformats.org/officeDocument/2006/relationships/slideLayout" Target="../slideLayouts/slideLayout61.xml"/><Relationship Id="rId4" Type="http://schemas.openxmlformats.org/officeDocument/2006/relationships/hyperlink" Target="https://us-west-2.protection.sophos.com/?d=ohioguidestone.org&amp;u=aHR0cHM6Ly9vaGlvZ3VpZGVzdG9uZS5vcmcv&amp;i=NjEzMjYyMTQ4YWNkNzEwZjM4Y2MxOTAy&amp;t=VjVBb1dQd3JNQlRpQ20veU04bzZEOGNsVFVSSmtOem9KVHAwcE5LbndZdz0=&amp;h=9716e71a542a4e3d906db5807a9a26b6&amp;s=AVNPUEhUT0NFTkNSWVBUSVaQl9W-0I-A3mwtA_Hop-t69NjFfDtZKLol0F7q6aiAmw" TargetMode="External"/></Relationships>
</file>

<file path=ppt/slides/_rels/slide12.xml.rels><?xml version="1.0" encoding="UTF-8" standalone="yes"?>
<Relationships xmlns="http://schemas.openxmlformats.org/package/2006/relationships"><Relationship Id="rId2" Type="http://schemas.openxmlformats.org/officeDocument/2006/relationships/hyperlink" Target="https://us-west-2.protection.sophos.com/?d=lclifeline.org&amp;u=aHR0cHM6Ly9sY2xpZmVsaW5lLm9yZy8=&amp;i=NjEzMjYyMTQ4YWNkNzEwZjM4Y2MxOTAy&amp;t=amRlMlJ1Q1RaNDFmTFMveHd5WUNhL01RVkxJdGQzNExEa1YzS25Dcm5Pcz0=&amp;h=9716e71a542a4e3d906db5807a9a26b6&amp;s=AVNPUEhUT0NFTkNSWVBUSVaQl9W-0I-A3mwtA_Hop-t69NjFfDtZKLol0F7q6aiAmw" TargetMode="External"/><Relationship Id="rId1" Type="http://schemas.openxmlformats.org/officeDocument/2006/relationships/slideLayout" Target="../slideLayouts/slideLayout65.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8.xml"/></Relationships>
</file>

<file path=ppt/slides/_rels/slide1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3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0.xml.rels><?xml version="1.0" encoding="UTF-8" standalone="yes"?>
<Relationships xmlns="http://schemas.openxmlformats.org/package/2006/relationships"><Relationship Id="rId2" Type="http://schemas.openxmlformats.org/officeDocument/2006/relationships/image" Target="../media/image16.webp"/><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36.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6.xml"/></Relationships>
</file>

<file path=ppt/slides/_rels/slide23.xml.rels><?xml version="1.0" encoding="UTF-8" standalone="yes"?>
<Relationships xmlns="http://schemas.openxmlformats.org/package/2006/relationships"><Relationship Id="rId3" Type="http://schemas.openxmlformats.org/officeDocument/2006/relationships/hyperlink" Target="https://www.investopedia.com/tips-for-saving-money-on-a-tight-budget-5185769" TargetMode="External"/><Relationship Id="rId2" Type="http://schemas.openxmlformats.org/officeDocument/2006/relationships/image" Target="../media/image19.jpg"/><Relationship Id="rId1" Type="http://schemas.openxmlformats.org/officeDocument/2006/relationships/slideLayout" Target="../slideLayouts/slideLayout34.xml"/><Relationship Id="rId4" Type="http://schemas.openxmlformats.org/officeDocument/2006/relationships/hyperlink" Target="https://www.investopedia.com/terms/e/emergency_fund.asp" TargetMode="External"/></Relationships>
</file>

<file path=ppt/slides/_rels/slide24.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60.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60.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8.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60.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6.xml"/></Relationships>
</file>

<file path=ppt/slides/_rels/slide30.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36.xml"/></Relationships>
</file>

<file path=ppt/slides/_rels/slide31.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6.xml"/></Relationships>
</file>

<file path=ppt/slides/_rels/slide32.xml.rels><?xml version="1.0" encoding="UTF-8" standalone="yes"?>
<Relationships xmlns="http://schemas.openxmlformats.org/package/2006/relationships"><Relationship Id="rId3" Type="http://schemas.openxmlformats.org/officeDocument/2006/relationships/image" Target="../media/image24.jpg"/><Relationship Id="rId7" Type="http://schemas.openxmlformats.org/officeDocument/2006/relationships/image" Target="../media/image28.webp"/><Relationship Id="rId2" Type="http://schemas.openxmlformats.org/officeDocument/2006/relationships/image" Target="../media/image23.jpg"/><Relationship Id="rId1" Type="http://schemas.openxmlformats.org/officeDocument/2006/relationships/slideLayout" Target="../slideLayouts/slideLayout36.xml"/><Relationship Id="rId6" Type="http://schemas.openxmlformats.org/officeDocument/2006/relationships/image" Target="../media/image27.png"/><Relationship Id="rId5" Type="http://schemas.openxmlformats.org/officeDocument/2006/relationships/image" Target="../media/image26.jpg"/><Relationship Id="rId4" Type="http://schemas.openxmlformats.org/officeDocument/2006/relationships/image" Target="../media/image25.jpg"/></Relationships>
</file>

<file path=ppt/slides/_rels/slide33.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61.xml"/></Relationships>
</file>

<file path=ppt/slides/_rels/slide36.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7.xml"/></Relationships>
</file>

<file path=ppt/slides/_rels/slide37.xml.rels><?xml version="1.0" encoding="UTF-8" standalone="yes"?>
<Relationships xmlns="http://schemas.openxmlformats.org/package/2006/relationships"><Relationship Id="rId2" Type="http://schemas.openxmlformats.org/officeDocument/2006/relationships/image" Target="../media/image33.jpg"/><Relationship Id="rId1" Type="http://schemas.openxmlformats.org/officeDocument/2006/relationships/slideLayout" Target="../slideLayouts/slideLayout61.xml"/></Relationships>
</file>

<file path=ppt/slides/_rels/slide38.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36.xml"/></Relationships>
</file>

<file path=ppt/slides/_rels/slide39.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823991-6F5F-45D3-883F-8179BE10396D}"/>
              </a:ext>
            </a:extLst>
          </p:cNvPr>
          <p:cNvSpPr>
            <a:spLocks noGrp="1"/>
          </p:cNvSpPr>
          <p:nvPr>
            <p:ph type="title"/>
          </p:nvPr>
        </p:nvSpPr>
        <p:spPr>
          <a:xfrm>
            <a:off x="2316243" y="1430288"/>
            <a:ext cx="7602584" cy="1682879"/>
          </a:xfrm>
        </p:spPr>
        <p:txBody>
          <a:bodyPr/>
          <a:lstStyle/>
          <a:p>
            <a:r>
              <a:rPr lang="en-US" sz="6000" dirty="0"/>
              <a:t>LEARN LOCAL GOVERNMENT &amp;</a:t>
            </a:r>
            <a:br>
              <a:rPr lang="en-US" sz="6000" dirty="0"/>
            </a:br>
            <a:r>
              <a:rPr lang="en-US" sz="6000" dirty="0"/>
              <a:t>FINANCIAL LITERACY </a:t>
            </a:r>
          </a:p>
        </p:txBody>
      </p:sp>
      <p:sp>
        <p:nvSpPr>
          <p:cNvPr id="3" name="Text Placeholder 2">
            <a:extLst>
              <a:ext uri="{FF2B5EF4-FFF2-40B4-BE49-F238E27FC236}">
                <a16:creationId xmlns:a16="http://schemas.microsoft.com/office/drawing/2014/main" id="{7555E40E-3256-4272-A29D-F2438D5C136F}"/>
              </a:ext>
            </a:extLst>
          </p:cNvPr>
          <p:cNvSpPr>
            <a:spLocks noGrp="1"/>
          </p:cNvSpPr>
          <p:nvPr>
            <p:ph type="body" sz="quarter" idx="14"/>
          </p:nvPr>
        </p:nvSpPr>
        <p:spPr>
          <a:xfrm>
            <a:off x="1411357" y="4195470"/>
            <a:ext cx="9412356" cy="744278"/>
          </a:xfrm>
        </p:spPr>
        <p:txBody>
          <a:bodyPr>
            <a:noAutofit/>
          </a:bodyPr>
          <a:lstStyle/>
          <a:p>
            <a:endParaRPr lang="en-US" sz="2400" dirty="0"/>
          </a:p>
          <a:p>
            <a:r>
              <a:rPr lang="en-US" sz="2400" dirty="0"/>
              <a:t>PRESENTED BY LAKE COUNTY TREASURER, MICHAEL ZUREN </a:t>
            </a:r>
          </a:p>
        </p:txBody>
      </p:sp>
    </p:spTree>
    <p:extLst>
      <p:ext uri="{BB962C8B-B14F-4D97-AF65-F5344CB8AC3E}">
        <p14:creationId xmlns:p14="http://schemas.microsoft.com/office/powerpoint/2010/main" val="795927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B11BAC48-F4C4-46FB-96DC-423C381AC284}"/>
              </a:ext>
            </a:extLst>
          </p:cNvPr>
          <p:cNvSpPr>
            <a:spLocks noGrp="1"/>
          </p:cNvSpPr>
          <p:nvPr>
            <p:ph type="title"/>
          </p:nvPr>
        </p:nvSpPr>
        <p:spPr>
          <a:xfrm>
            <a:off x="805826" y="19878"/>
            <a:ext cx="3349487" cy="4770782"/>
          </a:xfrm>
        </p:spPr>
        <p:txBody>
          <a:bodyPr/>
          <a:lstStyle/>
          <a:p>
            <a:br>
              <a:rPr lang="en-US" dirty="0"/>
            </a:br>
            <a:r>
              <a:rPr lang="en-US" dirty="0"/>
              <a:t>BUILD YOUR</a:t>
            </a:r>
            <a:br>
              <a:rPr lang="en-US" dirty="0"/>
            </a:br>
            <a:r>
              <a:rPr lang="en-US" dirty="0"/>
              <a:t>FINANCIAL </a:t>
            </a:r>
            <a:br>
              <a:rPr lang="en-US" dirty="0"/>
            </a:br>
            <a:r>
              <a:rPr lang="en-US" dirty="0"/>
              <a:t>WELL-BEING</a:t>
            </a:r>
          </a:p>
        </p:txBody>
      </p:sp>
      <p:sp>
        <p:nvSpPr>
          <p:cNvPr id="36" name="Text Placeholder 35">
            <a:extLst>
              <a:ext uri="{FF2B5EF4-FFF2-40B4-BE49-F238E27FC236}">
                <a16:creationId xmlns:a16="http://schemas.microsoft.com/office/drawing/2014/main" id="{0391FA66-BCDC-4C12-B812-A0DEE14539EE}"/>
              </a:ext>
            </a:extLst>
          </p:cNvPr>
          <p:cNvSpPr>
            <a:spLocks noGrp="1"/>
          </p:cNvSpPr>
          <p:nvPr>
            <p:ph type="body" sz="quarter" idx="11"/>
          </p:nvPr>
        </p:nvSpPr>
        <p:spPr>
          <a:xfrm>
            <a:off x="3955772" y="1165129"/>
            <a:ext cx="4294206" cy="755650"/>
          </a:xfrm>
        </p:spPr>
        <p:txBody>
          <a:bodyPr>
            <a:normAutofit/>
          </a:bodyPr>
          <a:lstStyle/>
          <a:p>
            <a:r>
              <a:rPr lang="en-US" sz="1800" b="1" dirty="0"/>
              <a:t>Spend less than you earn</a:t>
            </a:r>
          </a:p>
        </p:txBody>
      </p:sp>
      <p:sp>
        <p:nvSpPr>
          <p:cNvPr id="35" name="Text Placeholder 34">
            <a:extLst>
              <a:ext uri="{FF2B5EF4-FFF2-40B4-BE49-F238E27FC236}">
                <a16:creationId xmlns:a16="http://schemas.microsoft.com/office/drawing/2014/main" id="{ADE35233-6DEE-4B97-AFFB-06DE78443B4A}"/>
              </a:ext>
            </a:extLst>
          </p:cNvPr>
          <p:cNvSpPr>
            <a:spLocks noGrp="1"/>
          </p:cNvSpPr>
          <p:nvPr>
            <p:ph type="body" sz="quarter" idx="13"/>
          </p:nvPr>
        </p:nvSpPr>
        <p:spPr>
          <a:xfrm>
            <a:off x="3950804" y="1956155"/>
            <a:ext cx="4364536" cy="755650"/>
          </a:xfrm>
        </p:spPr>
        <p:txBody>
          <a:bodyPr>
            <a:normAutofit/>
          </a:bodyPr>
          <a:lstStyle/>
          <a:p>
            <a:r>
              <a:rPr lang="en-US" sz="1800" b="1" dirty="0"/>
              <a:t>Save for future spending</a:t>
            </a:r>
          </a:p>
        </p:txBody>
      </p:sp>
      <p:sp>
        <p:nvSpPr>
          <p:cNvPr id="34" name="Text Placeholder 33">
            <a:extLst>
              <a:ext uri="{FF2B5EF4-FFF2-40B4-BE49-F238E27FC236}">
                <a16:creationId xmlns:a16="http://schemas.microsoft.com/office/drawing/2014/main" id="{187271B6-523F-4DCD-A006-84BF4C0C784C}"/>
              </a:ext>
            </a:extLst>
          </p:cNvPr>
          <p:cNvSpPr>
            <a:spLocks noGrp="1"/>
          </p:cNvSpPr>
          <p:nvPr>
            <p:ph type="body" sz="quarter" idx="14"/>
          </p:nvPr>
        </p:nvSpPr>
        <p:spPr>
          <a:xfrm>
            <a:off x="3930925" y="2795897"/>
            <a:ext cx="4453989" cy="755650"/>
          </a:xfrm>
        </p:spPr>
        <p:txBody>
          <a:bodyPr>
            <a:normAutofit/>
          </a:bodyPr>
          <a:lstStyle/>
          <a:p>
            <a:r>
              <a:rPr lang="en-US" sz="1800" b="1" dirty="0"/>
              <a:t>Only borrow what you can afford</a:t>
            </a:r>
          </a:p>
        </p:txBody>
      </p:sp>
      <p:sp>
        <p:nvSpPr>
          <p:cNvPr id="33" name="Text Placeholder 32">
            <a:extLst>
              <a:ext uri="{FF2B5EF4-FFF2-40B4-BE49-F238E27FC236}">
                <a16:creationId xmlns:a16="http://schemas.microsoft.com/office/drawing/2014/main" id="{F23411C8-1DB7-46A1-A6DC-41EACD30ED57}"/>
              </a:ext>
            </a:extLst>
          </p:cNvPr>
          <p:cNvSpPr>
            <a:spLocks noGrp="1"/>
          </p:cNvSpPr>
          <p:nvPr>
            <p:ph type="body" sz="quarter" idx="15"/>
          </p:nvPr>
        </p:nvSpPr>
        <p:spPr>
          <a:xfrm>
            <a:off x="3916395" y="3699231"/>
            <a:ext cx="4294206" cy="755650"/>
          </a:xfrm>
        </p:spPr>
        <p:txBody>
          <a:bodyPr>
            <a:normAutofit/>
          </a:bodyPr>
          <a:lstStyle/>
          <a:p>
            <a:r>
              <a:rPr lang="en-US" sz="1800" b="1" dirty="0"/>
              <a:t>Grow your earning capacity</a:t>
            </a:r>
          </a:p>
        </p:txBody>
      </p:sp>
      <p:sp>
        <p:nvSpPr>
          <p:cNvPr id="11" name="Text Placeholder 10">
            <a:extLst>
              <a:ext uri="{FF2B5EF4-FFF2-40B4-BE49-F238E27FC236}">
                <a16:creationId xmlns:a16="http://schemas.microsoft.com/office/drawing/2014/main" id="{47B21F6A-5FD9-417C-9575-4DBC3185FD87}"/>
              </a:ext>
            </a:extLst>
          </p:cNvPr>
          <p:cNvSpPr>
            <a:spLocks noGrp="1"/>
          </p:cNvSpPr>
          <p:nvPr>
            <p:ph type="body" sz="quarter" idx="16"/>
          </p:nvPr>
        </p:nvSpPr>
        <p:spPr>
          <a:xfrm>
            <a:off x="3916395" y="4547424"/>
            <a:ext cx="4294206" cy="755650"/>
          </a:xfrm>
        </p:spPr>
        <p:txBody>
          <a:bodyPr>
            <a:normAutofit/>
          </a:bodyPr>
          <a:lstStyle/>
          <a:p>
            <a:r>
              <a:rPr lang="en-US" sz="1800" b="1" dirty="0"/>
              <a:t>Protect what you have</a:t>
            </a:r>
          </a:p>
        </p:txBody>
      </p:sp>
      <p:pic>
        <p:nvPicPr>
          <p:cNvPr id="12" name="Picture Placeholder 11"/>
          <p:cNvPicPr>
            <a:picLocks noGrp="1" noChangeAspect="1"/>
          </p:cNvPicPr>
          <p:nvPr>
            <p:ph type="pic" sz="quarter" idx="12"/>
          </p:nvPr>
        </p:nvPicPr>
        <p:blipFill>
          <a:blip r:embed="rId2">
            <a:extLst>
              <a:ext uri="{28A0092B-C50C-407E-A947-70E740481C1C}">
                <a14:useLocalDpi xmlns:a14="http://schemas.microsoft.com/office/drawing/2010/main" val="0"/>
              </a:ext>
            </a:extLst>
          </a:blip>
          <a:stretch>
            <a:fillRect/>
          </a:stretch>
        </p:blipFill>
        <p:spPr>
          <a:xfrm flipH="1">
            <a:off x="7055708" y="1524475"/>
            <a:ext cx="5037438" cy="3778078"/>
          </a:xfrm>
        </p:spPr>
      </p:pic>
    </p:spTree>
    <p:extLst>
      <p:ext uri="{BB962C8B-B14F-4D97-AF65-F5344CB8AC3E}">
        <p14:creationId xmlns:p14="http://schemas.microsoft.com/office/powerpoint/2010/main" val="2130115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805088-2E3E-9655-5F1E-9024FC321783}"/>
              </a:ext>
            </a:extLst>
          </p:cNvPr>
          <p:cNvSpPr>
            <a:spLocks noGrp="1"/>
          </p:cNvSpPr>
          <p:nvPr>
            <p:ph type="title"/>
          </p:nvPr>
        </p:nvSpPr>
        <p:spPr>
          <a:xfrm>
            <a:off x="647700" y="289560"/>
            <a:ext cx="10896600" cy="893218"/>
          </a:xfrm>
        </p:spPr>
        <p:txBody>
          <a:bodyPr anchor="b">
            <a:normAutofit/>
          </a:bodyPr>
          <a:lstStyle/>
          <a:p>
            <a:r>
              <a:rPr lang="en-US" dirty="0"/>
              <a:t>Local Government: Counties, Cities, Townships</a:t>
            </a:r>
          </a:p>
        </p:txBody>
      </p:sp>
      <p:graphicFrame>
        <p:nvGraphicFramePr>
          <p:cNvPr id="5" name="Content Placeholder 2">
            <a:extLst>
              <a:ext uri="{FF2B5EF4-FFF2-40B4-BE49-F238E27FC236}">
                <a16:creationId xmlns:a16="http://schemas.microsoft.com/office/drawing/2014/main" id="{D324B927-10DE-CDC8-54E6-08513AD1F682}"/>
              </a:ext>
            </a:extLst>
          </p:cNvPr>
          <p:cNvGraphicFramePr>
            <a:graphicFrameLocks noGrp="1"/>
          </p:cNvGraphicFramePr>
          <p:nvPr>
            <p:ph type="tbl" sz="quarter" idx="13"/>
            <p:extLst>
              <p:ext uri="{D42A27DB-BD31-4B8C-83A1-F6EECF244321}">
                <p14:modId xmlns:p14="http://schemas.microsoft.com/office/powerpoint/2010/main" val="3166632874"/>
              </p:ext>
            </p:extLst>
          </p:nvPr>
        </p:nvGraphicFramePr>
        <p:xfrm>
          <a:off x="647700" y="1806575"/>
          <a:ext cx="10896600" cy="4578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287549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43BBE0-2C85-E7F0-08F3-BEC721C15F73}"/>
              </a:ext>
            </a:extLst>
          </p:cNvPr>
          <p:cNvSpPr>
            <a:spLocks noGrp="1"/>
          </p:cNvSpPr>
          <p:nvPr>
            <p:ph type="title"/>
          </p:nvPr>
        </p:nvSpPr>
        <p:spPr>
          <a:xfrm>
            <a:off x="647700" y="289560"/>
            <a:ext cx="10896600" cy="893218"/>
          </a:xfrm>
        </p:spPr>
        <p:txBody>
          <a:bodyPr anchor="b">
            <a:normAutofit/>
          </a:bodyPr>
          <a:lstStyle/>
          <a:p>
            <a:r>
              <a:rPr lang="en-US"/>
              <a:t>What Is Local Government?</a:t>
            </a:r>
          </a:p>
        </p:txBody>
      </p:sp>
      <p:graphicFrame>
        <p:nvGraphicFramePr>
          <p:cNvPr id="5" name="Content Placeholder 2">
            <a:extLst>
              <a:ext uri="{FF2B5EF4-FFF2-40B4-BE49-F238E27FC236}">
                <a16:creationId xmlns:a16="http://schemas.microsoft.com/office/drawing/2014/main" id="{88D23C7B-189C-EF69-CD50-2F4461265B6E}"/>
              </a:ext>
            </a:extLst>
          </p:cNvPr>
          <p:cNvGraphicFramePr>
            <a:graphicFrameLocks noGrp="1"/>
          </p:cNvGraphicFramePr>
          <p:nvPr>
            <p:ph type="tbl" sz="quarter" idx="13"/>
            <p:extLst>
              <p:ext uri="{D42A27DB-BD31-4B8C-83A1-F6EECF244321}">
                <p14:modId xmlns:p14="http://schemas.microsoft.com/office/powerpoint/2010/main" val="2851038826"/>
              </p:ext>
            </p:extLst>
          </p:nvPr>
        </p:nvGraphicFramePr>
        <p:xfrm>
          <a:off x="647700" y="1806575"/>
          <a:ext cx="10896600" cy="4578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23607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5D3BC-63F7-0969-3545-6654131BB2CF}"/>
              </a:ext>
            </a:extLst>
          </p:cNvPr>
          <p:cNvSpPr>
            <a:spLocks noGrp="1"/>
          </p:cNvSpPr>
          <p:nvPr>
            <p:ph type="title"/>
          </p:nvPr>
        </p:nvSpPr>
        <p:spPr>
          <a:xfrm>
            <a:off x="1670051" y="97971"/>
            <a:ext cx="9372600" cy="906502"/>
          </a:xfrm>
        </p:spPr>
        <p:txBody>
          <a:bodyPr/>
          <a:lstStyle/>
          <a:p>
            <a:r>
              <a:rPr lang="en-US" dirty="0"/>
              <a:t>County Government – The Regional Level</a:t>
            </a:r>
          </a:p>
        </p:txBody>
      </p:sp>
      <p:sp>
        <p:nvSpPr>
          <p:cNvPr id="3" name="Content Placeholder 2">
            <a:extLst>
              <a:ext uri="{FF2B5EF4-FFF2-40B4-BE49-F238E27FC236}">
                <a16:creationId xmlns:a16="http://schemas.microsoft.com/office/drawing/2014/main" id="{93E3302A-5CDD-8A88-A3FC-463CD67FE9C2}"/>
              </a:ext>
            </a:extLst>
          </p:cNvPr>
          <p:cNvSpPr>
            <a:spLocks noGrp="1"/>
          </p:cNvSpPr>
          <p:nvPr>
            <p:ph idx="1"/>
          </p:nvPr>
        </p:nvSpPr>
        <p:spPr>
          <a:xfrm>
            <a:off x="1700213" y="1143000"/>
            <a:ext cx="9642701" cy="5214938"/>
          </a:xfrm>
        </p:spPr>
        <p:txBody>
          <a:bodyPr>
            <a:noAutofit/>
          </a:bodyPr>
          <a:lstStyle/>
          <a:p>
            <a:pPr marL="45720" indent="0">
              <a:buNone/>
            </a:pPr>
            <a:r>
              <a:rPr lang="en-US" sz="3000" dirty="0"/>
              <a:t>Key responsibilities:</a:t>
            </a:r>
          </a:p>
          <a:p>
            <a:r>
              <a:rPr lang="en-US" sz="3000" dirty="0"/>
              <a:t>Sheriff &amp; jails</a:t>
            </a:r>
          </a:p>
          <a:p>
            <a:r>
              <a:rPr lang="en-US" sz="3000" dirty="0"/>
              <a:t>Property taxes &amp; assessments</a:t>
            </a:r>
          </a:p>
          <a:p>
            <a:r>
              <a:rPr lang="en-US" sz="3000" dirty="0"/>
              <a:t>Elections &amp; voter registration</a:t>
            </a:r>
          </a:p>
          <a:p>
            <a:r>
              <a:rPr lang="en-US" sz="3000" dirty="0"/>
              <a:t>Roads &amp; bridges (especially in rural areas)</a:t>
            </a:r>
          </a:p>
          <a:p>
            <a:r>
              <a:rPr lang="en-US" sz="3000" dirty="0"/>
              <a:t>Public health, social services (on behalf of state)</a:t>
            </a:r>
          </a:p>
          <a:p>
            <a:r>
              <a:rPr lang="en-US" sz="3000" dirty="0"/>
              <a:t>Land use planning in unincorporated areas</a:t>
            </a:r>
          </a:p>
          <a:p>
            <a:pPr marL="45720" indent="0">
              <a:buNone/>
            </a:pPr>
            <a:r>
              <a:rPr lang="en-US" sz="3000" dirty="0"/>
              <a:t>(Running the county jail, Managing welfare programs, and</a:t>
            </a:r>
          </a:p>
          <a:p>
            <a:pPr marL="45720" indent="0">
              <a:buNone/>
            </a:pPr>
            <a:r>
              <a:rPr lang="en-US" sz="3000" dirty="0"/>
              <a:t>Recording marriages &amp; land deeds)</a:t>
            </a:r>
          </a:p>
        </p:txBody>
      </p:sp>
    </p:spTree>
    <p:extLst>
      <p:ext uri="{BB962C8B-B14F-4D97-AF65-F5344CB8AC3E}">
        <p14:creationId xmlns:p14="http://schemas.microsoft.com/office/powerpoint/2010/main" val="25390264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CC22EF-5A89-C722-BDF4-9F1ADB2444A0}"/>
              </a:ext>
            </a:extLst>
          </p:cNvPr>
          <p:cNvSpPr>
            <a:spLocks noGrp="1"/>
          </p:cNvSpPr>
          <p:nvPr>
            <p:ph type="title"/>
          </p:nvPr>
        </p:nvSpPr>
        <p:spPr>
          <a:xfrm>
            <a:off x="576487" y="421555"/>
            <a:ext cx="11286899" cy="721445"/>
          </a:xfrm>
        </p:spPr>
        <p:txBody>
          <a:bodyPr/>
          <a:lstStyle/>
          <a:p>
            <a:r>
              <a:rPr lang="en-US" dirty="0"/>
              <a:t>Cities &amp; Municipal Governments – Your Town/City</a:t>
            </a:r>
          </a:p>
        </p:txBody>
      </p:sp>
      <p:sp>
        <p:nvSpPr>
          <p:cNvPr id="3" name="Content Placeholder 2">
            <a:extLst>
              <a:ext uri="{FF2B5EF4-FFF2-40B4-BE49-F238E27FC236}">
                <a16:creationId xmlns:a16="http://schemas.microsoft.com/office/drawing/2014/main" id="{342E6204-00D1-C0A5-DD3F-84846EA2D3C0}"/>
              </a:ext>
            </a:extLst>
          </p:cNvPr>
          <p:cNvSpPr>
            <a:spLocks noGrp="1"/>
          </p:cNvSpPr>
          <p:nvPr>
            <p:ph idx="1"/>
          </p:nvPr>
        </p:nvSpPr>
        <p:spPr>
          <a:xfrm>
            <a:off x="600301" y="1262743"/>
            <a:ext cx="11286899" cy="5052332"/>
          </a:xfrm>
        </p:spPr>
        <p:txBody>
          <a:bodyPr>
            <a:noAutofit/>
          </a:bodyPr>
          <a:lstStyle/>
          <a:p>
            <a:r>
              <a:rPr lang="en-US" sz="2800" dirty="0"/>
              <a:t>Governed by: Mayor + City Council (most common) or Council-Manager</a:t>
            </a:r>
          </a:p>
          <a:p>
            <a:endParaRPr lang="en-US" sz="2800" dirty="0"/>
          </a:p>
          <a:p>
            <a:pPr marL="45720" indent="0">
              <a:buNone/>
            </a:pPr>
            <a:r>
              <a:rPr lang="en-US" sz="3000" dirty="0"/>
              <a:t>	</a:t>
            </a:r>
            <a:r>
              <a:rPr lang="en-US" sz="3000" u="sng" dirty="0"/>
              <a:t>Key responsibilities</a:t>
            </a:r>
            <a:r>
              <a:rPr lang="en-US" sz="3000" dirty="0"/>
              <a:t>:</a:t>
            </a:r>
          </a:p>
          <a:p>
            <a:pPr lvl="2"/>
            <a:r>
              <a:rPr lang="en-US" sz="3000" dirty="0"/>
              <a:t>Police &amp; fire departments</a:t>
            </a:r>
          </a:p>
          <a:p>
            <a:pPr lvl="2"/>
            <a:r>
              <a:rPr lang="en-US" sz="3000" dirty="0"/>
              <a:t>Streets, sidewalks, streetlights</a:t>
            </a:r>
          </a:p>
          <a:p>
            <a:pPr lvl="2"/>
            <a:r>
              <a:rPr lang="en-US" sz="3000" dirty="0"/>
              <a:t>Water/sewer, garbage collection</a:t>
            </a:r>
          </a:p>
          <a:p>
            <a:pPr lvl="2"/>
            <a:r>
              <a:rPr lang="en-US" sz="3000" dirty="0"/>
              <a:t>Parks &amp; recreation</a:t>
            </a:r>
          </a:p>
          <a:p>
            <a:pPr lvl="2"/>
            <a:r>
              <a:rPr lang="en-US" sz="3000" dirty="0"/>
              <a:t>Zoning &amp; building permits</a:t>
            </a:r>
          </a:p>
          <a:p>
            <a:pPr lvl="2"/>
            <a:r>
              <a:rPr lang="en-US" sz="3000" dirty="0"/>
              <a:t>Local libraries &amp; community centers</a:t>
            </a:r>
          </a:p>
        </p:txBody>
      </p:sp>
    </p:spTree>
    <p:extLst>
      <p:ext uri="{BB962C8B-B14F-4D97-AF65-F5344CB8AC3E}">
        <p14:creationId xmlns:p14="http://schemas.microsoft.com/office/powerpoint/2010/main" val="2942991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B8AD2-DE31-15CC-9B3D-F9299FDB1794}"/>
              </a:ext>
            </a:extLst>
          </p:cNvPr>
          <p:cNvSpPr>
            <a:spLocks noGrp="1"/>
          </p:cNvSpPr>
          <p:nvPr>
            <p:ph type="title"/>
          </p:nvPr>
        </p:nvSpPr>
        <p:spPr>
          <a:xfrm>
            <a:off x="647700" y="289560"/>
            <a:ext cx="10896600" cy="893218"/>
          </a:xfrm>
        </p:spPr>
        <p:txBody>
          <a:bodyPr anchor="b">
            <a:normAutofit/>
          </a:bodyPr>
          <a:lstStyle/>
          <a:p>
            <a:r>
              <a:rPr lang="en-US" dirty="0"/>
              <a:t>Fun Local Government Trivia (Quick Quiz!)</a:t>
            </a:r>
          </a:p>
        </p:txBody>
      </p:sp>
      <p:graphicFrame>
        <p:nvGraphicFramePr>
          <p:cNvPr id="5" name="Content Placeholder 2">
            <a:extLst>
              <a:ext uri="{FF2B5EF4-FFF2-40B4-BE49-F238E27FC236}">
                <a16:creationId xmlns:a16="http://schemas.microsoft.com/office/drawing/2014/main" id="{4FEF6DEE-A0A7-570C-E311-9C24F641CE36}"/>
              </a:ext>
            </a:extLst>
          </p:cNvPr>
          <p:cNvGraphicFramePr>
            <a:graphicFrameLocks noGrp="1"/>
          </p:cNvGraphicFramePr>
          <p:nvPr>
            <p:ph type="tbl" sz="quarter" idx="13"/>
            <p:extLst>
              <p:ext uri="{D42A27DB-BD31-4B8C-83A1-F6EECF244321}">
                <p14:modId xmlns:p14="http://schemas.microsoft.com/office/powerpoint/2010/main" val="647210778"/>
              </p:ext>
            </p:extLst>
          </p:nvPr>
        </p:nvGraphicFramePr>
        <p:xfrm>
          <a:off x="647700" y="1806575"/>
          <a:ext cx="10896600" cy="4578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726782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072A53-5171-73F7-0EA9-7BA04E601F76}"/>
              </a:ext>
            </a:extLst>
          </p:cNvPr>
          <p:cNvSpPr txBox="1"/>
          <p:nvPr/>
        </p:nvSpPr>
        <p:spPr>
          <a:xfrm>
            <a:off x="714374" y="587829"/>
            <a:ext cx="10410825" cy="584775"/>
          </a:xfrm>
          <a:prstGeom prst="rect">
            <a:avLst/>
          </a:prstGeom>
          <a:noFill/>
        </p:spPr>
        <p:txBody>
          <a:bodyPr wrap="square" rtlCol="0">
            <a:spAutoFit/>
          </a:bodyPr>
          <a:lstStyle/>
          <a:p>
            <a:pPr algn="ctr"/>
            <a:r>
              <a:rPr lang="en-US" sz="3200" b="1" dirty="0"/>
              <a:t>Lake County Government Resources For First Apartment </a:t>
            </a:r>
          </a:p>
        </p:txBody>
      </p:sp>
      <p:sp>
        <p:nvSpPr>
          <p:cNvPr id="3" name="TextBox 2">
            <a:extLst>
              <a:ext uri="{FF2B5EF4-FFF2-40B4-BE49-F238E27FC236}">
                <a16:creationId xmlns:a16="http://schemas.microsoft.com/office/drawing/2014/main" id="{4EDF4650-A22E-279D-EAC6-80552B46DFC5}"/>
              </a:ext>
            </a:extLst>
          </p:cNvPr>
          <p:cNvSpPr txBox="1"/>
          <p:nvPr/>
        </p:nvSpPr>
        <p:spPr>
          <a:xfrm>
            <a:off x="1066800" y="1426029"/>
            <a:ext cx="9492343" cy="5539978"/>
          </a:xfrm>
          <a:prstGeom prst="rect">
            <a:avLst/>
          </a:prstGeom>
          <a:noFill/>
        </p:spPr>
        <p:txBody>
          <a:bodyPr wrap="square" rtlCol="0">
            <a:spAutoFit/>
          </a:bodyPr>
          <a:lstStyle/>
          <a:p>
            <a:r>
              <a:rPr lang="en-US" sz="2400" dirty="0"/>
              <a:t>Key resources for low-income families in Lake County</a:t>
            </a:r>
          </a:p>
          <a:p>
            <a:endParaRPr lang="en-US" sz="2400" dirty="0"/>
          </a:p>
          <a:p>
            <a:pPr marL="285750" indent="-285750">
              <a:buFont typeface="Arial" panose="020B0604020202020204" pitchFamily="34" charset="0"/>
              <a:buChar char="•"/>
            </a:pPr>
            <a:r>
              <a:rPr lang="en-US" sz="2400" dirty="0"/>
              <a:t>2-1-1 Lake County (Lifeline) – Free, confidential, 24/7 help finding local services (food, housing, utilities, healthcare, etc.)</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Public Benefits (Food, Cash, Medical, Child Care) Lake County Department of Job and Family Services (JFS).  Apply online at </a:t>
            </a:r>
            <a:r>
              <a:rPr lang="en-US" sz="2400" u="sng" dirty="0">
                <a:hlinkClick r:id="rId2"/>
              </a:rPr>
              <a:t>benefits.ohio.gov</a:t>
            </a:r>
            <a:r>
              <a:rPr lang="en-US" sz="2400" dirty="0"/>
              <a:t> or by phone 1-844-640-OHIO website: </a:t>
            </a:r>
            <a:r>
              <a:rPr lang="en-US" sz="2400" u="sng" dirty="0">
                <a:hlinkClick r:id="rId3"/>
              </a:rPr>
              <a:t>lakecountyohio.gov/jobs-family-services</a:t>
            </a:r>
            <a:endParaRPr lang="en-US" sz="2400" u="sng" dirty="0"/>
          </a:p>
          <a:p>
            <a:pPr marL="285750" indent="-285750">
              <a:buFont typeface="Arial" panose="020B0604020202020204" pitchFamily="34" charset="0"/>
              <a:buChar char="•"/>
            </a:pPr>
            <a:endParaRPr lang="en-US" sz="2400" u="sng" dirty="0"/>
          </a:p>
          <a:p>
            <a:pPr marL="285750" indent="-285750">
              <a:buFont typeface="Arial" panose="020B0604020202020204" pitchFamily="34" charset="0"/>
              <a:buChar char="•"/>
            </a:pPr>
            <a:r>
              <a:rPr lang="en-US" sz="2400" dirty="0"/>
              <a:t>Food Assistance / WIC (for pregnant women, infants, and young children) is available through JFS or local clinics – ask 2-1-1 or JFS</a:t>
            </a:r>
          </a:p>
          <a:p>
            <a:pPr marL="285750" indent="-285750">
              <a:buFont typeface="Arial" panose="020B0604020202020204" pitchFamily="34" charset="0"/>
              <a:buChar char="•"/>
            </a:pPr>
            <a:endParaRPr lang="en-US" sz="2400" dirty="0"/>
          </a:p>
          <a:p>
            <a:pPr marL="285750" indent="-285750">
              <a:buFont typeface="Arial" panose="020B0604020202020204" pitchFamily="34" charset="0"/>
              <a:buChar char="•"/>
            </a:pPr>
            <a:r>
              <a:rPr lang="en-US" sz="2400" dirty="0"/>
              <a:t>Housing &amp; Homelessness (Lake Metropolitan Housing Authority (Lake MHA) 440-354-3347 </a:t>
            </a:r>
          </a:p>
          <a:p>
            <a:pPr marL="285750" indent="-285750">
              <a:buFont typeface="Arial" panose="020B0604020202020204" pitchFamily="34" charset="0"/>
              <a:buChar char="•"/>
            </a:pPr>
            <a:endParaRPr lang="en-US" dirty="0"/>
          </a:p>
        </p:txBody>
      </p:sp>
    </p:spTree>
    <p:extLst>
      <p:ext uri="{BB962C8B-B14F-4D97-AF65-F5344CB8AC3E}">
        <p14:creationId xmlns:p14="http://schemas.microsoft.com/office/powerpoint/2010/main" val="771963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188BFB0-90A7-DE4C-BEFF-BF4C98AAA86C}"/>
              </a:ext>
            </a:extLst>
          </p:cNvPr>
          <p:cNvSpPr txBox="1"/>
          <p:nvPr/>
        </p:nvSpPr>
        <p:spPr>
          <a:xfrm>
            <a:off x="560614" y="431550"/>
            <a:ext cx="11070771" cy="6124754"/>
          </a:xfrm>
          <a:prstGeom prst="rect">
            <a:avLst/>
          </a:prstGeom>
          <a:noFill/>
        </p:spPr>
        <p:txBody>
          <a:bodyPr wrap="square" rtlCol="0">
            <a:spAutoFit/>
          </a:bodyPr>
          <a:lstStyle/>
          <a:p>
            <a:pPr marL="285750" indent="-285750">
              <a:buFont typeface="Arial" panose="020B0604020202020204" pitchFamily="34" charset="0"/>
              <a:buChar char="•"/>
            </a:pPr>
            <a:r>
              <a:rPr lang="en-US" sz="2800" dirty="0"/>
              <a:t>Project Hope for the Homeless (reservations required through 2-1-1)</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Fair Housing Resource Center – Rental Assistance 440-392-0147</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Lifeline also offers security deposit / housing-related assistance when funding is available</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Lake County Housing Rehabilitation Program (emergency repairs, </a:t>
            </a:r>
            <a:r>
              <a:rPr lang="en-US" sz="2800" dirty="0" err="1"/>
              <a:t>accessibliity</a:t>
            </a:r>
            <a:r>
              <a:rPr lang="en-US" sz="2800" dirty="0"/>
              <a:t>) 440-357-4400</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Utility / Energy Assistance (HEAP) Home Energy Assistance Program) and crisis programs (winter/summer) 440-381-8230</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Healthcare (Lake County Free Clinic) </a:t>
            </a:r>
            <a:r>
              <a:rPr lang="en-US" sz="2800" u="sng" dirty="0">
                <a:hlinkClick r:id="rId2"/>
              </a:rPr>
              <a:t>lakefreeclinic.org</a:t>
            </a:r>
            <a:r>
              <a:rPr lang="en-US" sz="2800" dirty="0"/>
              <a:t> </a:t>
            </a:r>
          </a:p>
        </p:txBody>
      </p:sp>
    </p:spTree>
    <p:extLst>
      <p:ext uri="{BB962C8B-B14F-4D97-AF65-F5344CB8AC3E}">
        <p14:creationId xmlns:p14="http://schemas.microsoft.com/office/powerpoint/2010/main" val="123187945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D53BD43-B902-0D23-A6D8-6715BC72BBBA}"/>
              </a:ext>
            </a:extLst>
          </p:cNvPr>
          <p:cNvSpPr txBox="1"/>
          <p:nvPr/>
        </p:nvSpPr>
        <p:spPr>
          <a:xfrm>
            <a:off x="2158773" y="125058"/>
            <a:ext cx="10033227" cy="646331"/>
          </a:xfrm>
          <a:prstGeom prst="rect">
            <a:avLst/>
          </a:prstGeom>
          <a:noFill/>
        </p:spPr>
        <p:txBody>
          <a:bodyPr wrap="square" rtlCol="0">
            <a:spAutoFit/>
          </a:bodyPr>
          <a:lstStyle/>
          <a:p>
            <a:r>
              <a:rPr lang="en-US" sz="3600" b="1" dirty="0"/>
              <a:t>Lake County Resources For Job Training</a:t>
            </a:r>
          </a:p>
        </p:txBody>
      </p:sp>
      <p:sp>
        <p:nvSpPr>
          <p:cNvPr id="3" name="TextBox 2">
            <a:extLst>
              <a:ext uri="{FF2B5EF4-FFF2-40B4-BE49-F238E27FC236}">
                <a16:creationId xmlns:a16="http://schemas.microsoft.com/office/drawing/2014/main" id="{85D1B09D-3F03-C093-DC50-31FB6A8B2D0A}"/>
              </a:ext>
            </a:extLst>
          </p:cNvPr>
          <p:cNvSpPr txBox="1"/>
          <p:nvPr/>
        </p:nvSpPr>
        <p:spPr>
          <a:xfrm>
            <a:off x="696685" y="1140279"/>
            <a:ext cx="10798629" cy="6155531"/>
          </a:xfrm>
          <a:prstGeom prst="rect">
            <a:avLst/>
          </a:prstGeom>
          <a:noFill/>
        </p:spPr>
        <p:txBody>
          <a:bodyPr wrap="square" rtlCol="0">
            <a:spAutoFit/>
          </a:bodyPr>
          <a:lstStyle/>
          <a:p>
            <a:pPr lvl="0"/>
            <a:r>
              <a:rPr lang="en-US" sz="2000" dirty="0"/>
              <a:t>* Primary One-Stop </a:t>
            </a:r>
            <a:r>
              <a:rPr lang="en-US" sz="2000" dirty="0" err="1"/>
              <a:t>HubOhioMeansJobs</a:t>
            </a:r>
            <a:r>
              <a:rPr lang="en-US" sz="2000" dirty="0"/>
              <a:t> (OMJ) Lake County located at Lake County Job &amp; Family Services, 177 Main Street, Painesville, OH 44077.   440-350-4000  </a:t>
            </a:r>
            <a:r>
              <a:rPr lang="en-US" sz="2000" u="sng" dirty="0">
                <a:hlinkClick r:id="rId2"/>
              </a:rPr>
              <a:t>lakecountyohio.gov/</a:t>
            </a:r>
            <a:r>
              <a:rPr lang="en-US" sz="2000" u="sng" dirty="0" err="1">
                <a:hlinkClick r:id="rId2"/>
              </a:rPr>
              <a:t>ohiomeansjobs</a:t>
            </a:r>
            <a:r>
              <a:rPr lang="en-US" sz="2000" dirty="0"/>
              <a:t>  </a:t>
            </a:r>
          </a:p>
          <a:p>
            <a:pPr lvl="0"/>
            <a:r>
              <a:rPr lang="en-US" sz="2000" dirty="0"/>
              <a:t>           Free Job Search Assistance: resume/cover letter help, interview prep, and career counseling. </a:t>
            </a:r>
          </a:p>
          <a:p>
            <a:pPr lvl="0"/>
            <a:r>
              <a:rPr lang="en-US" sz="2000" dirty="0"/>
              <a:t>           Access to computers, workshops (e.g., LinkedIn, job searching, interviewing), and local hiring           	events/job fairs. </a:t>
            </a:r>
          </a:p>
          <a:p>
            <a:r>
              <a:rPr lang="en-US" sz="2000" dirty="0"/>
              <a:t>           Assessments (e.g., WorkKeys) and referrals to training</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 Lake County Workforce Development Board and Opportunity Lake County </a:t>
            </a:r>
            <a:r>
              <a:rPr lang="en-US" sz="2000" u="sng" dirty="0" err="1">
                <a:hlinkClick r:id="rId3"/>
              </a:rPr>
              <a:t>opportunity.lakecountyohio.gov</a:t>
            </a:r>
            <a:r>
              <a:rPr lang="en-US" sz="2000" dirty="0" err="1"/>
              <a:t>.Vocational</a:t>
            </a:r>
            <a:r>
              <a:rPr lang="en-US" sz="2000" dirty="0"/>
              <a:t> &amp; Technical Training </a:t>
            </a:r>
            <a:r>
              <a:rPr lang="en-US" sz="2000" dirty="0" err="1"/>
              <a:t>ProvidersAuburn</a:t>
            </a:r>
            <a:r>
              <a:rPr lang="en-US" sz="2000" dirty="0"/>
              <a:t> Career Center </a:t>
            </a:r>
          </a:p>
          <a:p>
            <a:r>
              <a:rPr lang="en-US" sz="2000" dirty="0"/>
              <a:t>Offers hands-on adult programs in high-demand fields such as HVAC, welding, industrial maintenance/electrical,    CNC/machining, automotive technology, Licensed Practical Nursing (LPN), EMT/Paramedic/Firefighter, Certified Production Technician, and more. Also provides Aspire (adult basic education, GED/High School Equivalency prep, ESOL), Adult Diploma options that combine credentials with GED pathways, and customized employer training. Strong job placement rates (around 85% for adults).  Contact: (440) 357-7542 | Websites: </a:t>
            </a:r>
            <a:r>
              <a:rPr lang="en-US" sz="2000" u="sng" dirty="0">
                <a:hlinkClick r:id="rId4"/>
              </a:rPr>
              <a:t>auburncareercenter.org</a:t>
            </a:r>
            <a:r>
              <a:rPr lang="en-US" sz="2000" dirty="0"/>
              <a:t> or </a:t>
            </a:r>
            <a:r>
              <a:rPr lang="en-US" sz="2000" u="sng" dirty="0">
                <a:hlinkClick r:id="rId5"/>
              </a:rPr>
              <a:t>auburnadult.org</a:t>
            </a:r>
            <a:r>
              <a:rPr lang="en-US" sz="2000" dirty="0"/>
              <a:t> (programs in Concord Township / Lake &amp; Geauga areas).</a:t>
            </a:r>
          </a:p>
          <a:p>
            <a:r>
              <a:rPr lang="en-US" sz="2000" dirty="0"/>
              <a:t>Lakeland Community College </a:t>
            </a:r>
            <a:r>
              <a:rPr lang="en-US" sz="2000" u="sng" dirty="0">
                <a:hlinkClick r:id="rId6"/>
              </a:rPr>
              <a:t>lakelandcc.edu</a:t>
            </a:r>
            <a:endParaRPr lang="en-US" sz="2000" dirty="0"/>
          </a:p>
          <a:p>
            <a:endParaRPr lang="en-US" dirty="0"/>
          </a:p>
          <a:p>
            <a:br>
              <a:rPr lang="en-US" dirty="0"/>
            </a:br>
            <a:r>
              <a:rPr lang="en-US" dirty="0"/>
              <a:t>  </a:t>
            </a:r>
          </a:p>
        </p:txBody>
      </p:sp>
    </p:spTree>
    <p:extLst>
      <p:ext uri="{BB962C8B-B14F-4D97-AF65-F5344CB8AC3E}">
        <p14:creationId xmlns:p14="http://schemas.microsoft.com/office/powerpoint/2010/main" val="4066965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E239004-47DD-991F-63F3-60BEEE288A5C}"/>
              </a:ext>
            </a:extLst>
          </p:cNvPr>
          <p:cNvSpPr txBox="1"/>
          <p:nvPr/>
        </p:nvSpPr>
        <p:spPr>
          <a:xfrm>
            <a:off x="642258" y="567418"/>
            <a:ext cx="10646229" cy="6524863"/>
          </a:xfrm>
          <a:prstGeom prst="rect">
            <a:avLst/>
          </a:prstGeom>
          <a:noFill/>
        </p:spPr>
        <p:txBody>
          <a:bodyPr wrap="square" rtlCol="0">
            <a:spAutoFit/>
          </a:bodyPr>
          <a:lstStyle/>
          <a:p>
            <a:pPr marL="285750" indent="-285750">
              <a:buFont typeface="Arial" panose="020B0604020202020204" pitchFamily="34" charset="0"/>
              <a:buChar char="•"/>
            </a:pPr>
            <a:r>
              <a:rPr lang="en-US" sz="2800" dirty="0"/>
              <a:t>Lake County Tech Campus : Website: </a:t>
            </a:r>
            <a:r>
              <a:rPr lang="en-US" sz="2800" u="sng" dirty="0" err="1">
                <a:hlinkClick r:id="rId2"/>
              </a:rPr>
              <a:t>techcampus.org</a:t>
            </a:r>
            <a:r>
              <a:rPr lang="en-US" sz="2800" dirty="0" err="1"/>
              <a:t>.Other</a:t>
            </a:r>
            <a:r>
              <a:rPr lang="en-US" sz="2800" dirty="0"/>
              <a:t> approved training providers (via OMJ/WIOA lists) may include programs for CDL, Lean Six Sigma, project management, medical billing/coding, and more—ask OMJ for the current eligible </a:t>
            </a:r>
            <a:r>
              <a:rPr lang="en-US" sz="2800" dirty="0" err="1"/>
              <a:t>list.Youth</a:t>
            </a:r>
            <a:r>
              <a:rPr lang="en-US" sz="2800" dirty="0"/>
              <a:t> &amp; Young Adult Programs (typically ages 16–24)YouthBuild Lake County </a:t>
            </a:r>
          </a:p>
          <a:p>
            <a:pPr marL="285750" indent="-285750">
              <a:buFont typeface="Arial" panose="020B0604020202020204" pitchFamily="34" charset="0"/>
              <a:buChar char="•"/>
            </a:pPr>
            <a:endParaRPr lang="en-US" sz="2800" dirty="0"/>
          </a:p>
          <a:p>
            <a:pPr marL="285750" indent="-285750">
              <a:buFont typeface="Arial" panose="020B0604020202020204" pitchFamily="34" charset="0"/>
              <a:buChar char="•"/>
            </a:pPr>
            <a:r>
              <a:rPr lang="en-US" sz="2800" dirty="0"/>
              <a:t>Free programs for underserved youth: high school diploma/GED, industry credentials/certifications, career readiness, hands-on experience, counseling, and job placement support. Pathways in construction, HVAC, healthcare, IT, automotive, transportation/logistics, and more. Community service component.</a:t>
            </a:r>
            <a:br>
              <a:rPr lang="en-US" sz="2800" dirty="0"/>
            </a:br>
            <a:r>
              <a:rPr lang="en-US" sz="2800" dirty="0"/>
              <a:t>Website: </a:t>
            </a:r>
            <a:r>
              <a:rPr lang="en-US" sz="2800" u="sng" dirty="0">
                <a:hlinkClick r:id="rId3"/>
              </a:rPr>
              <a:t>yblc.org</a:t>
            </a:r>
            <a:r>
              <a:rPr lang="en-US" sz="2800" dirty="0"/>
              <a:t> | Apply via </a:t>
            </a:r>
            <a:r>
              <a:rPr lang="en-US" sz="2800" dirty="0" err="1"/>
              <a:t>OhioGuidestone</a:t>
            </a:r>
            <a:r>
              <a:rPr lang="en-US" sz="2800" dirty="0"/>
              <a:t> Workforce 360° (Lake County) </a:t>
            </a:r>
            <a:r>
              <a:rPr lang="en-US" sz="2800" u="sng" dirty="0">
                <a:hlinkClick r:id="rId4"/>
              </a:rPr>
              <a:t>ohioguidestone.org</a:t>
            </a:r>
            <a:endParaRPr lang="en-US" sz="2800" u="sng" dirty="0"/>
          </a:p>
          <a:p>
            <a:pPr marL="285750" indent="-285750">
              <a:buFont typeface="Arial" panose="020B0604020202020204" pitchFamily="34" charset="0"/>
              <a:buChar char="•"/>
            </a:pPr>
            <a:endParaRPr lang="en-US" u="sng" dirty="0"/>
          </a:p>
          <a:p>
            <a:br>
              <a:rPr lang="en-US" dirty="0"/>
            </a:br>
            <a:endParaRPr lang="en-US" dirty="0"/>
          </a:p>
        </p:txBody>
      </p:sp>
    </p:spTree>
    <p:extLst>
      <p:ext uri="{BB962C8B-B14F-4D97-AF65-F5344CB8AC3E}">
        <p14:creationId xmlns:p14="http://schemas.microsoft.com/office/powerpoint/2010/main" val="27940792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19F216B0-ECDE-ACAF-7F78-F857B1EAE024}"/>
              </a:ext>
            </a:extLst>
          </p:cNvPr>
          <p:cNvSpPr>
            <a:spLocks noGrp="1"/>
          </p:cNvSpPr>
          <p:nvPr>
            <p:ph type="title"/>
          </p:nvPr>
        </p:nvSpPr>
        <p:spPr>
          <a:xfrm>
            <a:off x="838200" y="365125"/>
            <a:ext cx="10515600" cy="1325563"/>
          </a:xfrm>
        </p:spPr>
        <p:txBody>
          <a:bodyPr/>
          <a:lstStyle/>
          <a:p>
            <a:endParaRPr lang="en-US"/>
          </a:p>
        </p:txBody>
      </p:sp>
      <p:sp>
        <p:nvSpPr>
          <p:cNvPr id="13" name="TextBox 12">
            <a:extLst>
              <a:ext uri="{FF2B5EF4-FFF2-40B4-BE49-F238E27FC236}">
                <a16:creationId xmlns:a16="http://schemas.microsoft.com/office/drawing/2014/main" id="{BF012387-003F-CBAA-DEDB-0AA9A281441B}"/>
              </a:ext>
            </a:extLst>
          </p:cNvPr>
          <p:cNvSpPr txBox="1"/>
          <p:nvPr/>
        </p:nvSpPr>
        <p:spPr>
          <a:xfrm>
            <a:off x="838200" y="1825625"/>
            <a:ext cx="10515600" cy="4351338"/>
          </a:xfrm>
          <a:prstGeom prst="rect">
            <a:avLst/>
          </a:prstGeom>
        </p:spPr>
        <p:txBody>
          <a:bodyPr vert="horz" lIns="91440" tIns="45720" rIns="91440" bIns="45720" rtlCol="0">
            <a:normAutofit/>
          </a:bodyPr>
          <a:lstStyle/>
          <a:p>
            <a:pPr marL="228600" marR="0" indent="-228600">
              <a:lnSpc>
                <a:spcPct val="90000"/>
              </a:lnSpc>
              <a:spcBef>
                <a:spcPts val="1000"/>
              </a:spcBef>
              <a:buFont typeface="Arial" panose="020B0604020202020204" pitchFamily="34" charset="0"/>
              <a:buChar char="•"/>
            </a:pPr>
            <a:r>
              <a:rPr lang="en-US" sz="1400">
                <a:solidFill>
                  <a:schemeClr val="tx2"/>
                </a:solidFill>
                <a:effectLst/>
                <a:cs typeface="Arial" panose="020B0604020202020204" pitchFamily="34" charset="0"/>
              </a:rPr>
              <a:t>OMJ also runs WIOA Youth / Comprehensive Case Management and Employment Program (CCMEP) services. Additional Supports </a:t>
            </a:r>
          </a:p>
          <a:p>
            <a:pPr marL="228600" marR="0" lvl="0" indent="-228600">
              <a:lnSpc>
                <a:spcPct val="90000"/>
              </a:lnSpc>
              <a:spcBef>
                <a:spcPts val="1000"/>
              </a:spcBef>
              <a:buSzPts val="1000"/>
              <a:buFont typeface="Arial" panose="020B0604020202020204" pitchFamily="34" charset="0"/>
              <a:buChar char="•"/>
              <a:tabLst>
                <a:tab pos="457200" algn="l"/>
              </a:tabLst>
            </a:pPr>
            <a:r>
              <a:rPr lang="en-US" sz="1400">
                <a:solidFill>
                  <a:schemeClr val="tx2"/>
                </a:solidFill>
                <a:effectLst/>
                <a:cs typeface="Arial" panose="020B0604020202020204" pitchFamily="34" charset="0"/>
              </a:rPr>
              <a:t>Lifeline, Inc. (Community Action Agency) — Financial assistance for short-term training or vocational programs for eligible low-income residents. Phone: (440) 354-2148 | </a:t>
            </a:r>
            <a:r>
              <a:rPr lang="en-US" sz="1400" u="sng">
                <a:solidFill>
                  <a:schemeClr val="tx2"/>
                </a:solidFill>
                <a:effectLst/>
                <a:cs typeface="Arial" panose="020B0604020202020204" pitchFamily="34" charset="0"/>
                <a:hlinkClick r:id="rId2">
                  <a:extLst>
                    <a:ext uri="{A12FA001-AC4F-418D-AE19-62706E023703}">
                      <ahyp:hlinkClr xmlns:ahyp="http://schemas.microsoft.com/office/drawing/2018/hyperlinkcolor" val="tx"/>
                    </a:ext>
                  </a:extLst>
                </a:hlinkClick>
              </a:rPr>
              <a:t>lclifeline.org</a:t>
            </a:r>
            <a:r>
              <a:rPr lang="en-US" sz="1400">
                <a:solidFill>
                  <a:schemeClr val="tx2"/>
                </a:solidFill>
                <a:effectLst/>
                <a:cs typeface="Arial" panose="020B0604020202020204" pitchFamily="34" charset="0"/>
              </a:rPr>
              <a:t>.</a:t>
            </a:r>
          </a:p>
          <a:p>
            <a:pPr marL="228600" marR="0" lvl="0" indent="-228600">
              <a:lnSpc>
                <a:spcPct val="90000"/>
              </a:lnSpc>
              <a:spcBef>
                <a:spcPts val="1000"/>
              </a:spcBef>
              <a:buSzPts val="1000"/>
              <a:buFont typeface="Arial" panose="020B0604020202020204" pitchFamily="34" charset="0"/>
              <a:buChar char="•"/>
              <a:tabLst>
                <a:tab pos="457200" algn="l"/>
              </a:tabLst>
            </a:pPr>
            <a:r>
              <a:rPr lang="en-US" sz="1400">
                <a:solidFill>
                  <a:schemeClr val="tx2"/>
                </a:solidFill>
                <a:effectLst/>
                <a:cs typeface="Arial" panose="020B0604020202020204" pitchFamily="34" charset="0"/>
              </a:rPr>
              <a:t>Vocational Guidance Services (VGS) — Support for individuals facing employment barriers; skill development and placement help. Phone: (440) 350-3651.</a:t>
            </a:r>
          </a:p>
          <a:p>
            <a:pPr marL="228600" marR="0" lvl="0" indent="-228600">
              <a:lnSpc>
                <a:spcPct val="90000"/>
              </a:lnSpc>
              <a:spcBef>
                <a:spcPts val="1000"/>
              </a:spcBef>
              <a:buSzPts val="1000"/>
              <a:buFont typeface="Arial" panose="020B0604020202020204" pitchFamily="34" charset="0"/>
              <a:buChar char="•"/>
              <a:tabLst>
                <a:tab pos="457200" algn="l"/>
              </a:tabLst>
            </a:pPr>
            <a:r>
              <a:rPr lang="en-US" sz="1400">
                <a:solidFill>
                  <a:schemeClr val="tx2"/>
                </a:solidFill>
                <a:effectLst/>
                <a:cs typeface="Arial" panose="020B0604020202020204" pitchFamily="34" charset="0"/>
              </a:rPr>
              <a:t>Opportunities for Ohioans with Disabilities (OOD) — Vocational rehabilitation and training for people with disabilities (partnered through OMJ).</a:t>
            </a:r>
          </a:p>
          <a:p>
            <a:pPr marL="228600" marR="0" lvl="0" indent="-228600">
              <a:lnSpc>
                <a:spcPct val="90000"/>
              </a:lnSpc>
              <a:spcBef>
                <a:spcPts val="1000"/>
              </a:spcBef>
              <a:buSzPts val="1000"/>
              <a:buFont typeface="Arial" panose="020B0604020202020204" pitchFamily="34" charset="0"/>
              <a:buChar char="•"/>
              <a:tabLst>
                <a:tab pos="457200" algn="l"/>
              </a:tabLst>
            </a:pPr>
            <a:r>
              <a:rPr lang="en-US" sz="1400">
                <a:solidFill>
                  <a:schemeClr val="tx2"/>
                </a:solidFill>
                <a:effectLst/>
                <a:cs typeface="Arial" panose="020B0604020202020204" pitchFamily="34" charset="0"/>
              </a:rPr>
              <a:t>Incumbent Worker Training / TechCred — Upskilling for current employees (often employer-sponsored; inquire via OMJ or Opportunity Lake County for details on available funding).</a:t>
            </a:r>
          </a:p>
          <a:p>
            <a:pPr marL="228600" marR="0" lvl="0" indent="-228600">
              <a:lnSpc>
                <a:spcPct val="90000"/>
              </a:lnSpc>
              <a:spcBef>
                <a:spcPts val="1000"/>
              </a:spcBef>
              <a:buSzPts val="1000"/>
              <a:buFont typeface="Arial" panose="020B0604020202020204" pitchFamily="34" charset="0"/>
              <a:buChar char="•"/>
              <a:tabLst>
                <a:tab pos="457200" algn="l"/>
              </a:tabLst>
            </a:pPr>
            <a:r>
              <a:rPr lang="en-US" sz="1400">
                <a:solidFill>
                  <a:schemeClr val="tx2"/>
                </a:solidFill>
                <a:effectLst/>
                <a:cs typeface="Arial" panose="020B0604020202020204" pitchFamily="34" charset="0"/>
              </a:rPr>
              <a:t>Senior Community Service Employment Program and other specialized options (e.g., for older workers or reentry)—ask OMJ or 2-1-1 for referrals.</a:t>
            </a:r>
          </a:p>
          <a:p>
            <a:pPr marL="228600" marR="0" lvl="0" indent="-228600">
              <a:lnSpc>
                <a:spcPct val="90000"/>
              </a:lnSpc>
              <a:spcBef>
                <a:spcPts val="1000"/>
              </a:spcBef>
              <a:buSzPts val="1000"/>
              <a:buFont typeface="Arial" panose="020B0604020202020204" pitchFamily="34" charset="0"/>
              <a:buChar char="•"/>
              <a:tabLst>
                <a:tab pos="457200" algn="l"/>
              </a:tabLst>
            </a:pPr>
            <a:r>
              <a:rPr lang="en-US" sz="1400">
                <a:solidFill>
                  <a:schemeClr val="tx2"/>
                </a:solidFill>
                <a:effectLst/>
                <a:cs typeface="Arial" panose="020B0604020202020204" pitchFamily="34" charset="0"/>
              </a:rPr>
              <a:t>Online/self-paced options: Coursera courses and other digital training sometimes available through OMJ.</a:t>
            </a:r>
          </a:p>
          <a:p>
            <a:pPr marL="228600" marR="0" lvl="0" indent="-228600">
              <a:lnSpc>
                <a:spcPct val="90000"/>
              </a:lnSpc>
              <a:spcBef>
                <a:spcPts val="1000"/>
              </a:spcBef>
              <a:buSzPts val="1000"/>
              <a:buFont typeface="Arial" panose="020B0604020202020204" pitchFamily="34" charset="0"/>
              <a:buChar char="•"/>
              <a:tabLst>
                <a:tab pos="457200" algn="l"/>
              </a:tabLst>
            </a:pPr>
            <a:endParaRPr lang="en-US" sz="1400">
              <a:solidFill>
                <a:schemeClr val="tx2"/>
              </a:solidFill>
              <a:cs typeface="Arial" panose="020B0604020202020204" pitchFamily="34" charset="0"/>
            </a:endParaRPr>
          </a:p>
          <a:p>
            <a:pPr marL="228600" marR="0" lvl="0" indent="-228600">
              <a:lnSpc>
                <a:spcPct val="90000"/>
              </a:lnSpc>
              <a:spcBef>
                <a:spcPts val="1000"/>
              </a:spcBef>
              <a:buSzPts val="1000"/>
              <a:buFont typeface="Arial" panose="020B0604020202020204" pitchFamily="34" charset="0"/>
              <a:buChar char="•"/>
              <a:tabLst>
                <a:tab pos="457200" algn="l"/>
              </a:tabLst>
            </a:pPr>
            <a:r>
              <a:rPr lang="en-US" sz="1400">
                <a:solidFill>
                  <a:schemeClr val="tx2"/>
                </a:solidFill>
                <a:cs typeface="Arial" panose="020B0604020202020204" pitchFamily="34" charset="0"/>
              </a:rPr>
              <a:t>Tips:</a:t>
            </a:r>
            <a:br>
              <a:rPr lang="en-US" sz="1400">
                <a:solidFill>
                  <a:schemeClr val="tx2"/>
                </a:solidFill>
                <a:cs typeface="Arial" panose="020B0604020202020204" pitchFamily="34" charset="0"/>
              </a:rPr>
            </a:br>
            <a:r>
              <a:rPr lang="en-US" sz="1400">
                <a:solidFill>
                  <a:schemeClr val="tx2"/>
                </a:solidFill>
                <a:cs typeface="Arial" panose="020B0604020202020204" pitchFamily="34" charset="0"/>
              </a:rPr>
              <a:t>Many training programs can be tuition-free or low-cost through WIOA, SNAP E&amp;T, or other grants if you qualify </a:t>
            </a:r>
            <a:endParaRPr lang="en-US" sz="1400">
              <a:solidFill>
                <a:schemeClr val="tx2"/>
              </a:solidFill>
              <a:effectLst/>
              <a:cs typeface="Arial" panose="020B0604020202020204" pitchFamily="34" charset="0"/>
            </a:endParaRPr>
          </a:p>
        </p:txBody>
      </p:sp>
    </p:spTree>
    <p:extLst>
      <p:ext uri="{BB962C8B-B14F-4D97-AF65-F5344CB8AC3E}">
        <p14:creationId xmlns:p14="http://schemas.microsoft.com/office/powerpoint/2010/main" val="28826759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577946A2-8DCE-4047-9CAE-38128B4BAF3B}"/>
              </a:ext>
            </a:extLst>
          </p:cNvPr>
          <p:cNvSpPr>
            <a:spLocks noGrp="1"/>
          </p:cNvSpPr>
          <p:nvPr>
            <p:ph type="body" sz="quarter" idx="11"/>
          </p:nvPr>
        </p:nvSpPr>
        <p:spPr/>
        <p:txBody>
          <a:bodyPr/>
          <a:lstStyle/>
          <a:p>
            <a:r>
              <a:rPr lang="en-US" sz="2400" dirty="0"/>
              <a:t>STUDENTS EXPOSED TO AN ECONOMIC WAY OF THINKING AND TO PERSONAL FINANCIAL CONCEPTS AT AGE APPROPRIATE LEVELS CAN MORE EASILY APPLY SOUND DECISION-MAKING SKILLS, DEVELOP STABLE SAVING AND SPENDING HABITS, AND LINK EDUCATION SUCCESS TO CAREER AND LIFE SUCCESS</a:t>
            </a:r>
          </a:p>
        </p:txBody>
      </p:sp>
      <p:sp>
        <p:nvSpPr>
          <p:cNvPr id="8" name="Title 7">
            <a:extLst>
              <a:ext uri="{FF2B5EF4-FFF2-40B4-BE49-F238E27FC236}">
                <a16:creationId xmlns:a16="http://schemas.microsoft.com/office/drawing/2014/main" id="{3BE52921-898C-4569-9D8A-F1C5E0ABE804}"/>
              </a:ext>
            </a:extLst>
          </p:cNvPr>
          <p:cNvSpPr>
            <a:spLocks noGrp="1"/>
          </p:cNvSpPr>
          <p:nvPr>
            <p:ph type="title"/>
          </p:nvPr>
        </p:nvSpPr>
        <p:spPr/>
        <p:txBody>
          <a:bodyPr/>
          <a:lstStyle/>
          <a:p>
            <a:r>
              <a:rPr lang="en-US" dirty="0"/>
              <a:t>WHY IS FINANCIAL EDUCATION IMPORTANT?</a:t>
            </a:r>
          </a:p>
        </p:txBody>
      </p:sp>
      <p:pic>
        <p:nvPicPr>
          <p:cNvPr id="7" name="Picture Placeholder 6"/>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1081606" y="1"/>
            <a:ext cx="3199506" cy="3206186"/>
          </a:xfrm>
        </p:spPr>
      </p:pic>
      <p:pic>
        <p:nvPicPr>
          <p:cNvPr id="9" name="Picture Placeholder 8"/>
          <p:cNvPicPr>
            <a:picLocks noGrp="1" noChangeAspect="1"/>
          </p:cNvPicPr>
          <p:nvPr>
            <p:ph type="pic" sz="quarter" idx="12"/>
          </p:nvPr>
        </p:nvPicPr>
        <p:blipFill>
          <a:blip r:embed="rId3">
            <a:extLst>
              <a:ext uri="{28A0092B-C50C-407E-A947-70E740481C1C}">
                <a14:useLocalDpi xmlns:a14="http://schemas.microsoft.com/office/drawing/2010/main" val="0"/>
              </a:ext>
            </a:extLst>
          </a:blip>
          <a:stretch>
            <a:fillRect/>
          </a:stretch>
        </p:blipFill>
        <p:spPr>
          <a:xfrm>
            <a:off x="1560443" y="3358587"/>
            <a:ext cx="2241833" cy="3362750"/>
          </a:xfrm>
        </p:spPr>
      </p:pic>
    </p:spTree>
    <p:extLst>
      <p:ext uri="{BB962C8B-B14F-4D97-AF65-F5344CB8AC3E}">
        <p14:creationId xmlns:p14="http://schemas.microsoft.com/office/powerpoint/2010/main" val="4299176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878929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4"/>
          </p:nvPr>
        </p:nvSpPr>
        <p:spPr>
          <a:xfrm>
            <a:off x="3140765" y="974034"/>
            <a:ext cx="5218043" cy="4303643"/>
          </a:xfrm>
        </p:spPr>
        <p:txBody>
          <a:bodyPr>
            <a:normAutofit/>
          </a:bodyPr>
          <a:lstStyle/>
          <a:p>
            <a:pPr algn="l" fontAlgn="base"/>
            <a:r>
              <a:rPr lang="en-US" sz="3600" b="1" dirty="0"/>
              <a:t>Gross Pay   </a:t>
            </a:r>
            <a:r>
              <a:rPr lang="en-US" sz="3600" dirty="0"/>
              <a:t>500.00</a:t>
            </a:r>
          </a:p>
          <a:p>
            <a:pPr algn="l" fontAlgn="base"/>
            <a:r>
              <a:rPr lang="en-US" sz="3600" b="1" dirty="0"/>
              <a:t>Federal        </a:t>
            </a:r>
            <a:r>
              <a:rPr lang="en-US" sz="3600" dirty="0"/>
              <a:t>33.27</a:t>
            </a:r>
          </a:p>
          <a:p>
            <a:pPr algn="l" fontAlgn="base"/>
            <a:r>
              <a:rPr lang="en-US" sz="3600" b="1" dirty="0"/>
              <a:t>FICA            </a:t>
            </a:r>
            <a:r>
              <a:rPr lang="en-US" sz="3600" dirty="0"/>
              <a:t>31.00</a:t>
            </a:r>
          </a:p>
          <a:p>
            <a:pPr algn="l" fontAlgn="base"/>
            <a:r>
              <a:rPr lang="en-US" sz="3600" b="1" dirty="0"/>
              <a:t>Medicare       </a:t>
            </a:r>
            <a:r>
              <a:rPr lang="en-US" sz="3600" dirty="0"/>
              <a:t>7.25</a:t>
            </a:r>
          </a:p>
          <a:p>
            <a:pPr algn="l" fontAlgn="base"/>
            <a:r>
              <a:rPr lang="en-US" sz="3600" b="1" dirty="0"/>
              <a:t>State             </a:t>
            </a:r>
            <a:r>
              <a:rPr lang="en-US" sz="3600" dirty="0"/>
              <a:t>5.20</a:t>
            </a:r>
          </a:p>
          <a:p>
            <a:pPr algn="l" fontAlgn="base"/>
            <a:r>
              <a:rPr lang="en-US" sz="3600" b="1" dirty="0"/>
              <a:t>Net Pay      </a:t>
            </a:r>
            <a:r>
              <a:rPr lang="en-US" sz="3600" dirty="0"/>
              <a:t>423.28</a:t>
            </a:r>
          </a:p>
          <a:p>
            <a:endParaRPr lang="en-US" dirty="0"/>
          </a:p>
        </p:txBody>
      </p:sp>
      <p:sp>
        <p:nvSpPr>
          <p:cNvPr id="5" name="TextBox 4"/>
          <p:cNvSpPr txBox="1"/>
          <p:nvPr/>
        </p:nvSpPr>
        <p:spPr>
          <a:xfrm>
            <a:off x="715617" y="149087"/>
            <a:ext cx="8070574" cy="1107996"/>
          </a:xfrm>
          <a:prstGeom prst="rect">
            <a:avLst/>
          </a:prstGeom>
          <a:noFill/>
        </p:spPr>
        <p:txBody>
          <a:bodyPr wrap="square" rtlCol="0">
            <a:spAutoFit/>
          </a:bodyPr>
          <a:lstStyle/>
          <a:p>
            <a:pPr algn="ctr"/>
            <a:r>
              <a:rPr lang="en-US" sz="4800" dirty="0">
                <a:solidFill>
                  <a:schemeClr val="bg1"/>
                </a:solidFill>
                <a:effectLst>
                  <a:outerShdw blurRad="38100" dist="38100" dir="2700000" algn="tl">
                    <a:srgbClr val="000000">
                      <a:alpha val="43137"/>
                    </a:srgbClr>
                  </a:outerShdw>
                </a:effectLst>
              </a:rPr>
              <a:t>         EXAMPLE</a:t>
            </a:r>
          </a:p>
          <a:p>
            <a:endParaRPr lang="en-US" dirty="0">
              <a:solidFill>
                <a:schemeClr val="bg1"/>
              </a:solidFill>
            </a:endParaRPr>
          </a:p>
        </p:txBody>
      </p:sp>
    </p:spTree>
    <p:extLst>
      <p:ext uri="{BB962C8B-B14F-4D97-AF65-F5344CB8AC3E}">
        <p14:creationId xmlns:p14="http://schemas.microsoft.com/office/powerpoint/2010/main" val="10921695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Placeholder 16"/>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a:off x="5359078" y="2407754"/>
            <a:ext cx="5933661" cy="4450246"/>
          </a:xfrm>
        </p:spPr>
      </p:pic>
      <p:sp>
        <p:nvSpPr>
          <p:cNvPr id="5" name="Title 4">
            <a:extLst>
              <a:ext uri="{FF2B5EF4-FFF2-40B4-BE49-F238E27FC236}">
                <a16:creationId xmlns:a16="http://schemas.microsoft.com/office/drawing/2014/main" id="{44A0257C-3D98-4E46-86D3-1B752C8374C9}"/>
              </a:ext>
            </a:extLst>
          </p:cNvPr>
          <p:cNvSpPr>
            <a:spLocks noGrp="1"/>
          </p:cNvSpPr>
          <p:nvPr>
            <p:ph type="title"/>
          </p:nvPr>
        </p:nvSpPr>
        <p:spPr>
          <a:xfrm>
            <a:off x="317927" y="0"/>
            <a:ext cx="4323521" cy="3289852"/>
          </a:xfrm>
        </p:spPr>
        <p:txBody>
          <a:bodyPr>
            <a:normAutofit fontScale="90000"/>
          </a:bodyPr>
          <a:lstStyle/>
          <a:p>
            <a:pPr marL="571500" indent="-571500">
              <a:buFont typeface="Wingdings" panose="05000000000000000000" pitchFamily="2" charset="2"/>
              <a:buChar char="ü"/>
            </a:pPr>
            <a:r>
              <a:rPr lang="en-US" dirty="0"/>
              <a:t>SMART goals are:</a:t>
            </a:r>
            <a:br>
              <a:rPr lang="en-US" dirty="0"/>
            </a:br>
            <a:r>
              <a:rPr lang="en-US" dirty="0"/>
              <a:t>Specific</a:t>
            </a:r>
            <a:br>
              <a:rPr lang="en-US" dirty="0"/>
            </a:br>
            <a:r>
              <a:rPr lang="en-US" dirty="0"/>
              <a:t>Measurable</a:t>
            </a:r>
            <a:br>
              <a:rPr lang="en-US" dirty="0"/>
            </a:br>
            <a:r>
              <a:rPr lang="en-US" dirty="0"/>
              <a:t>Attainable</a:t>
            </a:r>
            <a:br>
              <a:rPr lang="en-US" dirty="0"/>
            </a:br>
            <a:r>
              <a:rPr lang="en-US" dirty="0"/>
              <a:t>Realistic</a:t>
            </a:r>
            <a:br>
              <a:rPr lang="en-US" dirty="0"/>
            </a:br>
            <a:r>
              <a:rPr lang="en-US" dirty="0"/>
              <a:t>Time Bound</a:t>
            </a:r>
            <a:br>
              <a:rPr lang="en-US" dirty="0"/>
            </a:br>
            <a:br>
              <a:rPr lang="en-US" dirty="0"/>
            </a:br>
            <a:endParaRPr lang="en-US" dirty="0"/>
          </a:p>
        </p:txBody>
      </p:sp>
      <p:sp>
        <p:nvSpPr>
          <p:cNvPr id="8" name="Text Placeholder 7">
            <a:extLst>
              <a:ext uri="{FF2B5EF4-FFF2-40B4-BE49-F238E27FC236}">
                <a16:creationId xmlns:a16="http://schemas.microsoft.com/office/drawing/2014/main" id="{8DB1292A-975D-418D-86AF-8C3CD2A23AC3}"/>
              </a:ext>
            </a:extLst>
          </p:cNvPr>
          <p:cNvSpPr>
            <a:spLocks noGrp="1"/>
          </p:cNvSpPr>
          <p:nvPr>
            <p:ph type="body" sz="quarter" idx="15"/>
          </p:nvPr>
        </p:nvSpPr>
        <p:spPr>
          <a:xfrm>
            <a:off x="5267739" y="298174"/>
            <a:ext cx="6213061" cy="1868557"/>
          </a:xfrm>
        </p:spPr>
        <p:txBody>
          <a:bodyPr>
            <a:normAutofit lnSpcReduction="10000"/>
          </a:bodyPr>
          <a:lstStyle/>
          <a:p>
            <a:r>
              <a:rPr lang="en-US" sz="1800" b="1" u="sng" dirty="0"/>
              <a:t>An example of a clearly written financial goal would be</a:t>
            </a:r>
            <a:r>
              <a:rPr lang="en-US" sz="1800" dirty="0"/>
              <a:t>:</a:t>
            </a:r>
          </a:p>
          <a:p>
            <a:pPr marL="457200" indent="-457200">
              <a:buAutoNum type="alphaUcPeriod"/>
            </a:pPr>
            <a:r>
              <a:rPr lang="en-US" sz="1800" b="1" dirty="0"/>
              <a:t>“To pay off credit card bills by 2024.”</a:t>
            </a:r>
          </a:p>
          <a:p>
            <a:pPr marL="457200" indent="-457200">
              <a:buAutoNum type="alphaUcPeriod"/>
            </a:pPr>
            <a:r>
              <a:rPr lang="en-US" sz="1800" b="1" dirty="0"/>
              <a:t>“To save money for college for the next five years.”</a:t>
            </a:r>
          </a:p>
          <a:p>
            <a:pPr marL="457200" indent="-457200">
              <a:buAutoNum type="alphaUcPeriod"/>
            </a:pPr>
            <a:r>
              <a:rPr lang="en-US" sz="1800" b="1" dirty="0"/>
              <a:t>“To establish an emergency fund of $2,000 in 18 months.”</a:t>
            </a:r>
          </a:p>
          <a:p>
            <a:pPr marL="457200" indent="-457200">
              <a:buAutoNum type="alphaUcPeriod"/>
            </a:pPr>
            <a:r>
              <a:rPr lang="en-US" sz="1800" b="1" dirty="0"/>
              <a:t>All of the above</a:t>
            </a:r>
          </a:p>
          <a:p>
            <a:endParaRPr lang="en-US" dirty="0"/>
          </a:p>
        </p:txBody>
      </p:sp>
      <p:sp>
        <p:nvSpPr>
          <p:cNvPr id="9" name="Text Placeholder 8"/>
          <p:cNvSpPr>
            <a:spLocks noGrp="1"/>
          </p:cNvSpPr>
          <p:nvPr>
            <p:ph type="body" sz="quarter" idx="16"/>
          </p:nvPr>
        </p:nvSpPr>
        <p:spPr/>
        <p:txBody>
          <a:bodyPr>
            <a:normAutofit/>
          </a:bodyPr>
          <a:lstStyle/>
          <a:p>
            <a:r>
              <a:rPr lang="en-US" b="1" u="sng" dirty="0"/>
              <a:t>An example of a long-term goal would be</a:t>
            </a:r>
            <a:r>
              <a:rPr lang="en-US" dirty="0"/>
              <a:t>:</a:t>
            </a:r>
          </a:p>
          <a:p>
            <a:pPr marL="457200" indent="-457200">
              <a:buAutoNum type="alphaUcPeriod"/>
            </a:pPr>
            <a:r>
              <a:rPr lang="en-US" b="1" dirty="0"/>
              <a:t>A family vacation</a:t>
            </a:r>
          </a:p>
          <a:p>
            <a:pPr marL="457200" indent="-457200">
              <a:buAutoNum type="alphaUcPeriod"/>
            </a:pPr>
            <a:r>
              <a:rPr lang="en-US" b="1" dirty="0"/>
              <a:t>Buying a used car</a:t>
            </a:r>
          </a:p>
          <a:p>
            <a:pPr marL="457200" indent="-457200">
              <a:buAutoNum type="alphaUcPeriod"/>
            </a:pPr>
            <a:r>
              <a:rPr lang="en-US" b="1" dirty="0"/>
              <a:t>Purchasing a cell phone</a:t>
            </a:r>
          </a:p>
          <a:p>
            <a:pPr marL="457200" indent="-457200">
              <a:buAutoNum type="alphaUcPeriod"/>
            </a:pPr>
            <a:r>
              <a:rPr lang="en-US" b="1" dirty="0"/>
              <a:t>Saving for retirement</a:t>
            </a:r>
          </a:p>
        </p:txBody>
      </p:sp>
    </p:spTree>
    <p:extLst>
      <p:ext uri="{BB962C8B-B14F-4D97-AF65-F5344CB8AC3E}">
        <p14:creationId xmlns:p14="http://schemas.microsoft.com/office/powerpoint/2010/main" val="2687958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EF0240E2-270B-47F4-97C1-065A42CC2737}"/>
              </a:ext>
            </a:extLst>
          </p:cNvPr>
          <p:cNvSpPr>
            <a:spLocks noGrp="1"/>
          </p:cNvSpPr>
          <p:nvPr>
            <p:ph type="title"/>
          </p:nvPr>
        </p:nvSpPr>
        <p:spPr>
          <a:xfrm>
            <a:off x="3906079" y="268357"/>
            <a:ext cx="4442792" cy="6152321"/>
          </a:xfrm>
        </p:spPr>
        <p:txBody>
          <a:bodyPr>
            <a:normAutofit fontScale="90000"/>
          </a:bodyPr>
          <a:lstStyle/>
          <a:p>
            <a:r>
              <a:rPr lang="en-US" sz="3600" dirty="0"/>
              <a:t>Nicole set a goal to buy a car in the next few months.  She plans to make a $2,500 down payment and has already saved $1,300.  If she can save $150 each month, how long will it take her to save the entire $2,500</a:t>
            </a:r>
            <a:r>
              <a:rPr lang="en-US" sz="3600" u="sng" dirty="0"/>
              <a:t>:</a:t>
            </a:r>
            <a:br>
              <a:rPr lang="en-US" sz="3600" dirty="0"/>
            </a:br>
            <a:br>
              <a:rPr lang="en-US" sz="3200" dirty="0"/>
            </a:br>
            <a:r>
              <a:rPr lang="en-US" sz="3200" dirty="0"/>
              <a:t>A .  6 months</a:t>
            </a:r>
            <a:br>
              <a:rPr lang="en-US" sz="3200" dirty="0"/>
            </a:br>
            <a:r>
              <a:rPr lang="en-US" sz="3200" dirty="0"/>
              <a:t>B.   8 months</a:t>
            </a:r>
            <a:br>
              <a:rPr lang="en-US" sz="3200" dirty="0"/>
            </a:br>
            <a:r>
              <a:rPr lang="en-US" sz="3200" dirty="0"/>
              <a:t>C.   10 months</a:t>
            </a:r>
            <a:br>
              <a:rPr lang="en-US" sz="3200" dirty="0"/>
            </a:br>
            <a:r>
              <a:rPr lang="en-US" sz="3200" dirty="0"/>
              <a:t>D.  12 months</a:t>
            </a:r>
            <a:br>
              <a:rPr lang="en-US" dirty="0"/>
            </a:br>
            <a:endParaRPr lang="en-US" dirty="0"/>
          </a:p>
        </p:txBody>
      </p:sp>
      <p:pic>
        <p:nvPicPr>
          <p:cNvPr id="19" name="Picture Placeholder 18"/>
          <p:cNvPicPr>
            <a:picLocks noGrp="1" noChangeAspect="1"/>
          </p:cNvPicPr>
          <p:nvPr>
            <p:ph type="pic" sz="quarter" idx="16"/>
          </p:nvPr>
        </p:nvPicPr>
        <p:blipFill>
          <a:blip r:embed="rId2">
            <a:extLst>
              <a:ext uri="{28A0092B-C50C-407E-A947-70E740481C1C}">
                <a14:useLocalDpi xmlns:a14="http://schemas.microsoft.com/office/drawing/2010/main" val="0"/>
              </a:ext>
            </a:extLst>
          </a:blip>
          <a:stretch>
            <a:fillRect/>
          </a:stretch>
        </p:blipFill>
        <p:spPr>
          <a:xfrm>
            <a:off x="0" y="2345"/>
            <a:ext cx="3771349" cy="3771349"/>
          </a:xfrm>
        </p:spPr>
      </p:pic>
      <p:pic>
        <p:nvPicPr>
          <p:cNvPr id="18" name="Picture Placeholder 15"/>
          <p:cNvPicPr>
            <a:picLocks noGrp="1" noChangeAspect="1"/>
          </p:cNvPicPr>
          <p:nvPr>
            <p:ph type="pic" sz="quarter" idx="17"/>
          </p:nvPr>
        </p:nvPicPr>
        <p:blipFill>
          <a:blip r:embed="rId3">
            <a:extLst>
              <a:ext uri="{28A0092B-C50C-407E-A947-70E740481C1C}">
                <a14:useLocalDpi xmlns:a14="http://schemas.microsoft.com/office/drawing/2010/main" val="0"/>
              </a:ext>
            </a:extLst>
          </a:blip>
          <a:stretch>
            <a:fillRect/>
          </a:stretch>
        </p:blipFill>
        <p:spPr>
          <a:xfrm>
            <a:off x="8483600" y="645556"/>
            <a:ext cx="3708400" cy="5562600"/>
          </a:xfrm>
        </p:spPr>
      </p:pic>
    </p:spTree>
    <p:extLst>
      <p:ext uri="{BB962C8B-B14F-4D97-AF65-F5344CB8AC3E}">
        <p14:creationId xmlns:p14="http://schemas.microsoft.com/office/powerpoint/2010/main" val="28859411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Placeholder 6"/>
          <p:cNvPicPr>
            <a:picLocks noGrp="1" noChangeAspect="1"/>
          </p:cNvPicPr>
          <p:nvPr>
            <p:ph type="pic" sz="quarter" idx="10"/>
          </p:nvPr>
        </p:nvPicPr>
        <p:blipFill>
          <a:blip r:embed="rId2">
            <a:extLst>
              <a:ext uri="{28A0092B-C50C-407E-A947-70E740481C1C}">
                <a14:useLocalDpi xmlns:a14="http://schemas.microsoft.com/office/drawing/2010/main" val="0"/>
              </a:ext>
            </a:extLst>
          </a:blip>
          <a:stretch>
            <a:fillRect/>
          </a:stretch>
        </p:blipFill>
        <p:spPr>
          <a:xfrm flipH="1">
            <a:off x="-89452" y="0"/>
            <a:ext cx="12192000" cy="6858000"/>
          </a:xfrm>
        </p:spPr>
      </p:pic>
      <p:sp>
        <p:nvSpPr>
          <p:cNvPr id="3" name="Text Placeholder 2"/>
          <p:cNvSpPr>
            <a:spLocks noGrp="1"/>
          </p:cNvSpPr>
          <p:nvPr>
            <p:ph type="body" sz="quarter" idx="14"/>
          </p:nvPr>
        </p:nvSpPr>
        <p:spPr>
          <a:xfrm>
            <a:off x="-111909" y="2626033"/>
            <a:ext cx="5081474" cy="4231967"/>
          </a:xfrm>
        </p:spPr>
        <p:txBody>
          <a:bodyPr>
            <a:normAutofit/>
          </a:bodyPr>
          <a:lstStyle/>
          <a:p>
            <a:r>
              <a:rPr lang="en-US" u="sng" dirty="0"/>
              <a:t>Values, peers, family,</a:t>
            </a:r>
          </a:p>
          <a:p>
            <a:r>
              <a:rPr lang="en-US" u="sng" dirty="0"/>
              <a:t>feelings, and habits can influence</a:t>
            </a:r>
            <a:r>
              <a:rPr lang="en-US" dirty="0"/>
              <a:t>:</a:t>
            </a:r>
          </a:p>
          <a:p>
            <a:pPr marL="457200" indent="-457200">
              <a:buAutoNum type="alphaUcPeriod"/>
            </a:pPr>
            <a:r>
              <a:rPr lang="en-US" dirty="0"/>
              <a:t> Education</a:t>
            </a:r>
          </a:p>
          <a:p>
            <a:pPr marL="457200" indent="-457200">
              <a:buAutoNum type="alphaUcPeriod"/>
            </a:pPr>
            <a:r>
              <a:rPr lang="en-US" dirty="0"/>
              <a:t> Relationships</a:t>
            </a:r>
          </a:p>
          <a:p>
            <a:pPr marL="457200" indent="-457200">
              <a:buAutoNum type="alphaUcPeriod"/>
            </a:pPr>
            <a:r>
              <a:rPr lang="en-US" dirty="0"/>
              <a:t> Financial Decisions</a:t>
            </a:r>
          </a:p>
          <a:p>
            <a:pPr marL="457200" indent="-457200">
              <a:buAutoNum type="alphaUcPeriod"/>
            </a:pPr>
            <a:r>
              <a:rPr lang="en-US" dirty="0"/>
              <a:t> All of the above</a:t>
            </a:r>
          </a:p>
          <a:p>
            <a:endParaRPr lang="en-US" dirty="0"/>
          </a:p>
        </p:txBody>
      </p:sp>
      <p:sp>
        <p:nvSpPr>
          <p:cNvPr id="2" name="Title 1">
            <a:extLst>
              <a:ext uri="{FF2B5EF4-FFF2-40B4-BE49-F238E27FC236}">
                <a16:creationId xmlns:a16="http://schemas.microsoft.com/office/drawing/2014/main" id="{93CF8A26-1621-4E73-86DB-631C377CD1FB}"/>
              </a:ext>
            </a:extLst>
          </p:cNvPr>
          <p:cNvSpPr>
            <a:spLocks noGrp="1"/>
          </p:cNvSpPr>
          <p:nvPr>
            <p:ph type="title" idx="4294967295"/>
          </p:nvPr>
        </p:nvSpPr>
        <p:spPr>
          <a:xfrm>
            <a:off x="838200" y="-1325563"/>
            <a:ext cx="10515600" cy="1325563"/>
          </a:xfrm>
        </p:spPr>
        <p:txBody>
          <a:bodyPr vert="horz" lIns="91440" tIns="45720" rIns="91440" bIns="45720" rtlCol="0" anchor="b">
            <a:normAutofit/>
          </a:bodyPr>
          <a:lstStyle/>
          <a:p>
            <a:r>
              <a:rPr lang="en-US" sz="1600" dirty="0">
                <a:solidFill>
                  <a:schemeClr val="bg1"/>
                </a:solidFill>
              </a:rPr>
              <a:t>28</a:t>
            </a:r>
          </a:p>
        </p:txBody>
      </p:sp>
    </p:spTree>
    <p:extLst>
      <p:ext uri="{BB962C8B-B14F-4D97-AF65-F5344CB8AC3E}">
        <p14:creationId xmlns:p14="http://schemas.microsoft.com/office/powerpoint/2010/main" val="14159243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idx="4294967295"/>
          </p:nvPr>
        </p:nvSpPr>
        <p:spPr>
          <a:xfrm>
            <a:off x="2528887" y="0"/>
            <a:ext cx="7134225" cy="822325"/>
          </a:xfrm>
        </p:spPr>
        <p:txBody>
          <a:bodyPr/>
          <a:lstStyle/>
          <a:p>
            <a:pPr algn="ctr"/>
            <a:r>
              <a:rPr lang="en-US" dirty="0">
                <a:solidFill>
                  <a:schemeClr val="bg1"/>
                </a:solidFill>
              </a:rPr>
              <a:t>Financial Tips for Young Adults</a:t>
            </a:r>
          </a:p>
        </p:txBody>
      </p:sp>
      <p:sp>
        <p:nvSpPr>
          <p:cNvPr id="7" name="Rectangle 6"/>
          <p:cNvSpPr/>
          <p:nvPr/>
        </p:nvSpPr>
        <p:spPr>
          <a:xfrm>
            <a:off x="268355" y="822325"/>
            <a:ext cx="11449879" cy="6924973"/>
          </a:xfrm>
          <a:prstGeom prst="rect">
            <a:avLst/>
          </a:prstGeom>
        </p:spPr>
        <p:txBody>
          <a:bodyPr wrap="square">
            <a:spAutoFit/>
          </a:bodyPr>
          <a:lstStyle/>
          <a:p>
            <a:pPr algn="ctr"/>
            <a:r>
              <a:rPr lang="en-US" sz="3600" b="1" dirty="0">
                <a:solidFill>
                  <a:schemeClr val="bg1"/>
                </a:solidFill>
                <a:latin typeface="Cabin-semi-bold"/>
              </a:rPr>
              <a:t>Learn Self-Control</a:t>
            </a:r>
          </a:p>
          <a:p>
            <a:endParaRPr lang="en-US" sz="2800" dirty="0">
              <a:solidFill>
                <a:schemeClr val="bg1"/>
              </a:solidFill>
              <a:latin typeface="Cabin-semi-bold"/>
            </a:endParaRPr>
          </a:p>
          <a:p>
            <a:pPr algn="just"/>
            <a:r>
              <a:rPr lang="en-US" sz="3600" dirty="0">
                <a:solidFill>
                  <a:schemeClr val="bg1"/>
                </a:solidFill>
                <a:latin typeface="SourceSansPro"/>
              </a:rPr>
              <a:t>If you’re lucky, your parents taught you this skill when you were a kid. If not, keep in mind that the sooner you learn the fine art of delaying gratification, the sooner you’ll find it easy to keep your </a:t>
            </a:r>
            <a:r>
              <a:rPr lang="en-US" sz="3600" u="sng" dirty="0">
                <a:solidFill>
                  <a:schemeClr val="bg1"/>
                </a:solidFill>
                <a:latin typeface="SourceSansPro"/>
              </a:rPr>
              <a:t>personal finances</a:t>
            </a:r>
            <a:r>
              <a:rPr lang="en-US" sz="3600" dirty="0">
                <a:solidFill>
                  <a:schemeClr val="bg1"/>
                </a:solidFill>
                <a:latin typeface="SourceSansPro"/>
              </a:rPr>
              <a:t> in order.  Although you can effortlessly buy an item on credit the minute you want it, it’s better to wait until you’ve actually saved up the money for the purchase.  Do you really want to pay interest on a pair of jeans or a box of cereal?  </a:t>
            </a:r>
          </a:p>
          <a:p>
            <a:endParaRPr lang="en-US" sz="3600" dirty="0">
              <a:solidFill>
                <a:schemeClr val="bg1"/>
              </a:solidFill>
              <a:latin typeface="SourceSansPro"/>
            </a:endParaRPr>
          </a:p>
          <a:p>
            <a:endParaRPr lang="en-US" sz="2000" dirty="0">
              <a:solidFill>
                <a:schemeClr val="bg1"/>
              </a:solidFill>
              <a:latin typeface="SourceSansPro"/>
            </a:endParaRPr>
          </a:p>
        </p:txBody>
      </p:sp>
    </p:spTree>
    <p:extLst>
      <p:ext uri="{BB962C8B-B14F-4D97-AF65-F5344CB8AC3E}">
        <p14:creationId xmlns:p14="http://schemas.microsoft.com/office/powerpoint/2010/main" val="168573518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7126"/>
            <a:ext cx="8323729" cy="5549153"/>
          </a:xfrm>
          <a:prstGeom prst="rect">
            <a:avLst/>
          </a:prstGeom>
        </p:spPr>
      </p:pic>
      <p:sp>
        <p:nvSpPr>
          <p:cNvPr id="5" name="Rectangle 4"/>
          <p:cNvSpPr/>
          <p:nvPr/>
        </p:nvSpPr>
        <p:spPr>
          <a:xfrm>
            <a:off x="8507506" y="393771"/>
            <a:ext cx="2595282" cy="5693866"/>
          </a:xfrm>
          <a:prstGeom prst="rect">
            <a:avLst/>
          </a:prstGeom>
        </p:spPr>
        <p:txBody>
          <a:bodyPr wrap="square">
            <a:spAutoFit/>
          </a:bodyPr>
          <a:lstStyle/>
          <a:p>
            <a:r>
              <a:rPr lang="en-US" sz="2600" dirty="0">
                <a:solidFill>
                  <a:schemeClr val="bg1"/>
                </a:solidFill>
                <a:latin typeface="SourceSansPro"/>
              </a:rPr>
              <a:t>If you make a habit of putting all your purchases on credit cards despite not being able to pay your bill in full at the end of the month, then you might still be paying for those items in 10 years. </a:t>
            </a:r>
            <a:endParaRPr lang="en-US" sz="2600" dirty="0"/>
          </a:p>
        </p:txBody>
      </p:sp>
    </p:spTree>
    <p:extLst>
      <p:ext uri="{BB962C8B-B14F-4D97-AF65-F5344CB8AC3E}">
        <p14:creationId xmlns:p14="http://schemas.microsoft.com/office/powerpoint/2010/main" val="18873592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6882" y="87122"/>
            <a:ext cx="12035118" cy="4524315"/>
          </a:xfrm>
          <a:prstGeom prst="rect">
            <a:avLst/>
          </a:prstGeom>
        </p:spPr>
        <p:txBody>
          <a:bodyPr wrap="square">
            <a:spAutoFit/>
          </a:bodyPr>
          <a:lstStyle/>
          <a:p>
            <a:endParaRPr lang="en-US" sz="3200" dirty="0">
              <a:solidFill>
                <a:schemeClr val="bg1"/>
              </a:solidFill>
              <a:latin typeface="SourceSansPro"/>
            </a:endParaRPr>
          </a:p>
          <a:p>
            <a:r>
              <a:rPr lang="en-US" sz="3200" u="sng" dirty="0">
                <a:solidFill>
                  <a:schemeClr val="bg1"/>
                </a:solidFill>
                <a:latin typeface="SourceSansPro"/>
              </a:rPr>
              <a:t>Credit cards</a:t>
            </a:r>
            <a:r>
              <a:rPr lang="en-US" sz="3200" dirty="0">
                <a:solidFill>
                  <a:schemeClr val="bg1"/>
                </a:solidFill>
                <a:latin typeface="SourceSansPro"/>
              </a:rPr>
              <a:t> are convenient, and paying them off on time helps you </a:t>
            </a:r>
            <a:r>
              <a:rPr lang="en-US" sz="3200" u="sng" dirty="0">
                <a:solidFill>
                  <a:schemeClr val="bg1"/>
                </a:solidFill>
                <a:latin typeface="SourceSansPro"/>
              </a:rPr>
              <a:t>build a good credit score</a:t>
            </a:r>
            <a:r>
              <a:rPr lang="en-US" sz="3200" dirty="0">
                <a:solidFill>
                  <a:schemeClr val="bg1"/>
                </a:solidFill>
                <a:latin typeface="SourceSansPro"/>
              </a:rPr>
              <a:t>. And some offer appealing rewards.  </a:t>
            </a:r>
          </a:p>
          <a:p>
            <a:endParaRPr lang="en-US" sz="3200" dirty="0">
              <a:solidFill>
                <a:schemeClr val="bg1"/>
              </a:solidFill>
              <a:latin typeface="SourceSansPro"/>
            </a:endParaRPr>
          </a:p>
          <a:p>
            <a:r>
              <a:rPr lang="en-US" sz="3200" dirty="0">
                <a:solidFill>
                  <a:schemeClr val="bg1"/>
                </a:solidFill>
                <a:latin typeface="SourceSansPro"/>
              </a:rPr>
              <a:t>Except in rare emergencies, though, make sure to always pay your balance in full when the bill arrives.  Also, don’t carry more cards than you can keep track of.  This financial tip is crucial for creating a healthy </a:t>
            </a:r>
            <a:r>
              <a:rPr lang="en-US" sz="3200" u="sng" dirty="0">
                <a:solidFill>
                  <a:schemeClr val="bg1"/>
                </a:solidFill>
                <a:latin typeface="SourceSansPro"/>
              </a:rPr>
              <a:t>credit history</a:t>
            </a:r>
            <a:r>
              <a:rPr lang="en-US" sz="3200" i="1" dirty="0">
                <a:solidFill>
                  <a:schemeClr val="bg1"/>
                </a:solidFill>
                <a:latin typeface="SourceSansPro"/>
              </a:rPr>
              <a:t>.</a:t>
            </a:r>
            <a:br>
              <a:rPr lang="en-US" sz="3200" u="sng" dirty="0">
                <a:solidFill>
                  <a:schemeClr val="bg1"/>
                </a:solidFill>
                <a:latin typeface="SourceSansPro"/>
              </a:rPr>
            </a:br>
            <a:endParaRPr lang="en-US" sz="3200" u="sng"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4501280"/>
            <a:ext cx="12192000" cy="1872627"/>
          </a:xfrm>
          <a:prstGeom prst="rect">
            <a:avLst/>
          </a:prstGeom>
        </p:spPr>
      </p:pic>
    </p:spTree>
    <p:extLst>
      <p:ext uri="{BB962C8B-B14F-4D97-AF65-F5344CB8AC3E}">
        <p14:creationId xmlns:p14="http://schemas.microsoft.com/office/powerpoint/2010/main" val="93158853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1"/>
          </p:nvPr>
        </p:nvSpPr>
        <p:spPr>
          <a:xfrm>
            <a:off x="109330" y="536714"/>
            <a:ext cx="5496132" cy="5581792"/>
          </a:xfrm>
        </p:spPr>
        <p:txBody>
          <a:bodyPr/>
          <a:lstStyle/>
          <a:p>
            <a:r>
              <a:rPr lang="en-US" dirty="0">
                <a:solidFill>
                  <a:schemeClr val="bg1"/>
                </a:solidFill>
                <a:latin typeface="SourceSansPro"/>
              </a:rPr>
              <a:t>A </a:t>
            </a:r>
            <a:r>
              <a:rPr lang="en-US" u="sng" dirty="0">
                <a:solidFill>
                  <a:schemeClr val="bg1"/>
                </a:solidFill>
                <a:latin typeface="SourceSansPro"/>
              </a:rPr>
              <a:t>debit card</a:t>
            </a:r>
            <a:r>
              <a:rPr lang="en-US" dirty="0">
                <a:solidFill>
                  <a:schemeClr val="bg1"/>
                </a:solidFill>
                <a:latin typeface="SourceSansPro"/>
              </a:rPr>
              <a:t> is equally handy and takes the money from your checking account at once, keeping you from racking up an interest-bearing balance.  </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217" y="188843"/>
            <a:ext cx="4908357" cy="6455465"/>
          </a:xfrm>
          <a:prstGeom prst="rect">
            <a:avLst/>
          </a:prstGeom>
        </p:spPr>
      </p:pic>
      <p:sp>
        <p:nvSpPr>
          <p:cNvPr id="7" name="Rectangle 6"/>
          <p:cNvSpPr/>
          <p:nvPr/>
        </p:nvSpPr>
        <p:spPr>
          <a:xfrm>
            <a:off x="6520068" y="323420"/>
            <a:ext cx="5158408" cy="6186309"/>
          </a:xfrm>
          <a:prstGeom prst="rect">
            <a:avLst/>
          </a:prstGeom>
        </p:spPr>
        <p:txBody>
          <a:bodyPr wrap="square">
            <a:spAutoFit/>
          </a:bodyPr>
          <a:lstStyle/>
          <a:p>
            <a:r>
              <a:rPr lang="en-US" sz="4400" dirty="0">
                <a:solidFill>
                  <a:schemeClr val="bg1"/>
                </a:solidFill>
                <a:latin typeface="SourceSansPro"/>
              </a:rPr>
              <a:t>A </a:t>
            </a:r>
            <a:r>
              <a:rPr lang="en-US" sz="4400" u="sng" dirty="0">
                <a:solidFill>
                  <a:schemeClr val="bg1"/>
                </a:solidFill>
                <a:latin typeface="SourceSansPro"/>
              </a:rPr>
              <a:t>debit card</a:t>
            </a:r>
            <a:r>
              <a:rPr lang="en-US" sz="4400" dirty="0">
                <a:solidFill>
                  <a:schemeClr val="bg1"/>
                </a:solidFill>
                <a:latin typeface="SourceSansPro"/>
              </a:rPr>
              <a:t> is equally handy and takes the money from your checking account at once, keeping you from racking up an interest-bearing balance.  </a:t>
            </a:r>
          </a:p>
        </p:txBody>
      </p:sp>
    </p:spTree>
    <p:extLst>
      <p:ext uri="{BB962C8B-B14F-4D97-AF65-F5344CB8AC3E}">
        <p14:creationId xmlns:p14="http://schemas.microsoft.com/office/powerpoint/2010/main" val="18940622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6788426" cy="6858000"/>
          </a:xfrm>
          <a:prstGeom prst="rect">
            <a:avLst/>
          </a:prstGeom>
        </p:spPr>
      </p:pic>
      <p:sp>
        <p:nvSpPr>
          <p:cNvPr id="4" name="Rectangle 3"/>
          <p:cNvSpPr/>
          <p:nvPr/>
        </p:nvSpPr>
        <p:spPr>
          <a:xfrm>
            <a:off x="6947452" y="-64264"/>
            <a:ext cx="5244548" cy="6986528"/>
          </a:xfrm>
          <a:prstGeom prst="rect">
            <a:avLst/>
          </a:prstGeom>
        </p:spPr>
        <p:txBody>
          <a:bodyPr wrap="square">
            <a:spAutoFit/>
          </a:bodyPr>
          <a:lstStyle/>
          <a:p>
            <a:r>
              <a:rPr lang="en-US" sz="3600" dirty="0">
                <a:solidFill>
                  <a:schemeClr val="bg1"/>
                </a:solidFill>
                <a:latin typeface="SourceSansPro"/>
              </a:rPr>
              <a:t>“</a:t>
            </a:r>
            <a:r>
              <a:rPr lang="en-US" sz="3600" b="1" u="sng" dirty="0">
                <a:solidFill>
                  <a:schemeClr val="bg1"/>
                </a:solidFill>
                <a:latin typeface="SourceSansPro"/>
              </a:rPr>
              <a:t>Pay yourself first</a:t>
            </a:r>
            <a:r>
              <a:rPr lang="en-US" sz="3600" dirty="0">
                <a:solidFill>
                  <a:schemeClr val="bg1"/>
                </a:solidFill>
                <a:latin typeface="SourceSansPro"/>
              </a:rPr>
              <a:t>.” No matter how much you owe in student loans or credit card debt, and no matter how low your salary may seem, it’s wise to find some </a:t>
            </a:r>
            <a:r>
              <a:rPr lang="en-US" sz="3600" b="1" dirty="0">
                <a:solidFill>
                  <a:schemeClr val="bg1"/>
                </a:solidFill>
                <a:latin typeface="SourceSansPro"/>
              </a:rPr>
              <a:t>amount—</a:t>
            </a:r>
            <a:r>
              <a:rPr lang="en-US" sz="4000" b="1" dirty="0">
                <a:solidFill>
                  <a:schemeClr val="bg1"/>
                </a:solidFill>
                <a:latin typeface="SourceSansPro"/>
                <a:hlinkClick r:id="rId3"/>
              </a:rPr>
              <a:t>any</a:t>
            </a:r>
            <a:r>
              <a:rPr lang="en-US" sz="3600" b="1" dirty="0">
                <a:solidFill>
                  <a:schemeClr val="bg1"/>
                </a:solidFill>
                <a:latin typeface="SourceSansPro"/>
                <a:hlinkClick r:id="rId3"/>
              </a:rPr>
              <a:t> </a:t>
            </a:r>
            <a:r>
              <a:rPr lang="en-US" sz="4000" b="1" dirty="0">
                <a:solidFill>
                  <a:schemeClr val="bg1"/>
                </a:solidFill>
                <a:latin typeface="SourceSansPro"/>
                <a:hlinkClick r:id="rId3"/>
              </a:rPr>
              <a:t>amount</a:t>
            </a:r>
            <a:r>
              <a:rPr lang="en-US" sz="3600" dirty="0">
                <a:solidFill>
                  <a:schemeClr val="bg1"/>
                </a:solidFill>
                <a:latin typeface="SourceSansPro"/>
              </a:rPr>
              <a:t>—of money in your budget to sock away in an </a:t>
            </a:r>
            <a:r>
              <a:rPr lang="en-US" sz="4000" b="1" u="sng" dirty="0">
                <a:solidFill>
                  <a:schemeClr val="bg1"/>
                </a:solidFill>
                <a:latin typeface="SourceSansPro"/>
                <a:hlinkClick r:id="rId4"/>
              </a:rPr>
              <a:t>emergency fund</a:t>
            </a:r>
            <a:r>
              <a:rPr lang="en-US" sz="3600" dirty="0">
                <a:solidFill>
                  <a:schemeClr val="bg1"/>
                </a:solidFill>
                <a:latin typeface="SourceSansPro"/>
              </a:rPr>
              <a:t> every month.</a:t>
            </a:r>
            <a:endParaRPr lang="en-US" sz="3600" b="0" i="0" dirty="0">
              <a:solidFill>
                <a:schemeClr val="bg1"/>
              </a:solidFill>
              <a:effectLst/>
              <a:latin typeface="SourceSansPro"/>
            </a:endParaRPr>
          </a:p>
        </p:txBody>
      </p:sp>
    </p:spTree>
    <p:extLst>
      <p:ext uri="{BB962C8B-B14F-4D97-AF65-F5344CB8AC3E}">
        <p14:creationId xmlns:p14="http://schemas.microsoft.com/office/powerpoint/2010/main" val="4661723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icture Placeholder 1">
            <a:extLst>
              <a:ext uri="{FF2B5EF4-FFF2-40B4-BE49-F238E27FC236}">
                <a16:creationId xmlns:a16="http://schemas.microsoft.com/office/drawing/2014/main" id="{078D507A-102C-8A60-A138-060733BCDAEA}"/>
              </a:ext>
            </a:extLst>
          </p:cNvPr>
          <p:cNvGraphicFramePr/>
          <p:nvPr>
            <p:extLst>
              <p:ext uri="{D42A27DB-BD31-4B8C-83A1-F6EECF244321}">
                <p14:modId xmlns:p14="http://schemas.microsoft.com/office/powerpoint/2010/main" val="2473196734"/>
              </p:ext>
            </p:extLst>
          </p:nvPr>
        </p:nvGraphicFramePr>
        <p:xfrm>
          <a:off x="0" y="1033689"/>
          <a:ext cx="12192000" cy="494256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4241939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4" name="Picture Placeholder 1">
            <a:extLst>
              <a:ext uri="{FF2B5EF4-FFF2-40B4-BE49-F238E27FC236}">
                <a16:creationId xmlns:a16="http://schemas.microsoft.com/office/drawing/2014/main" id="{6A799D32-9AE0-C738-4F1E-E8762E791C5A}"/>
              </a:ext>
            </a:extLst>
          </p:cNvPr>
          <p:cNvGraphicFramePr/>
          <p:nvPr>
            <p:extLst>
              <p:ext uri="{D42A27DB-BD31-4B8C-83A1-F6EECF244321}">
                <p14:modId xmlns:p14="http://schemas.microsoft.com/office/powerpoint/2010/main" val="3744731373"/>
              </p:ext>
            </p:extLst>
          </p:nvPr>
        </p:nvGraphicFramePr>
        <p:xfrm>
          <a:off x="-1" y="949324"/>
          <a:ext cx="12087225" cy="5337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628890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DD6CCC51-C98D-296B-DC54-D4BE3974D987}"/>
              </a:ext>
            </a:extLst>
          </p:cNvPr>
          <p:cNvSpPr>
            <a:spLocks noGrp="1"/>
          </p:cNvSpPr>
          <p:nvPr>
            <p:ph type="pic" sz="quarter" idx="10"/>
          </p:nvPr>
        </p:nvSpPr>
        <p:spPr>
          <a:xfrm>
            <a:off x="185058" y="386098"/>
            <a:ext cx="12192000" cy="6330388"/>
          </a:xfrm>
        </p:spPr>
        <p:txBody>
          <a:bodyPr>
            <a:noAutofit/>
          </a:bodyPr>
          <a:lstStyle/>
          <a:p>
            <a:pPr marL="0" indent="0">
              <a:buNone/>
            </a:pPr>
            <a:r>
              <a:rPr lang="en-US" sz="5000" dirty="0">
                <a:solidFill>
                  <a:schemeClr val="bg1"/>
                </a:solidFill>
              </a:rPr>
              <a:t>STEPS TO CREATE A BUDGET</a:t>
            </a:r>
          </a:p>
          <a:p>
            <a:pPr marL="457200" indent="-457200">
              <a:buAutoNum type="arabicPeriod"/>
            </a:pPr>
            <a:r>
              <a:rPr lang="en-US" sz="5000" dirty="0">
                <a:solidFill>
                  <a:schemeClr val="bg1"/>
                </a:solidFill>
              </a:rPr>
              <a:t> Track your income for a month</a:t>
            </a:r>
          </a:p>
          <a:p>
            <a:pPr marL="457200" indent="-457200">
              <a:buAutoNum type="arabicPeriod"/>
            </a:pPr>
            <a:r>
              <a:rPr lang="en-US" sz="5000" dirty="0">
                <a:solidFill>
                  <a:schemeClr val="bg1"/>
                </a:solidFill>
              </a:rPr>
              <a:t> List all expenses and categorize (needs,       wants, savings)</a:t>
            </a:r>
          </a:p>
          <a:p>
            <a:pPr marL="457200" indent="-457200">
              <a:buAutoNum type="arabicPeriod"/>
            </a:pPr>
            <a:r>
              <a:rPr lang="en-US" sz="5000" dirty="0">
                <a:solidFill>
                  <a:schemeClr val="bg1"/>
                </a:solidFill>
              </a:rPr>
              <a:t> Use the 50/30/20 rule:  50% on needs, </a:t>
            </a:r>
          </a:p>
          <a:p>
            <a:pPr marL="0" indent="0">
              <a:buNone/>
            </a:pPr>
            <a:r>
              <a:rPr lang="en-US" sz="5000" dirty="0">
                <a:solidFill>
                  <a:schemeClr val="bg1"/>
                </a:solidFill>
              </a:rPr>
              <a:t>    30% on wants, 20% on savings</a:t>
            </a:r>
          </a:p>
          <a:p>
            <a:pPr marL="0" indent="0">
              <a:buNone/>
            </a:pPr>
            <a:r>
              <a:rPr lang="en-US" sz="5000" dirty="0">
                <a:solidFill>
                  <a:schemeClr val="bg1"/>
                </a:solidFill>
              </a:rPr>
              <a:t>4. Set limits for each category</a:t>
            </a:r>
          </a:p>
          <a:p>
            <a:pPr marL="0" indent="0">
              <a:buNone/>
            </a:pPr>
            <a:r>
              <a:rPr lang="en-US" sz="5000" dirty="0">
                <a:solidFill>
                  <a:schemeClr val="bg1"/>
                </a:solidFill>
              </a:rPr>
              <a:t>5. Review and adjust monthly</a:t>
            </a:r>
          </a:p>
        </p:txBody>
      </p:sp>
    </p:spTree>
    <p:extLst>
      <p:ext uri="{BB962C8B-B14F-4D97-AF65-F5344CB8AC3E}">
        <p14:creationId xmlns:p14="http://schemas.microsoft.com/office/powerpoint/2010/main" val="16786758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B8E17B28-E750-64C4-507A-AD3875F72335}"/>
              </a:ext>
            </a:extLst>
          </p:cNvPr>
          <p:cNvSpPr>
            <a:spLocks noChangeArrowheads="1"/>
          </p:cNvSpPr>
          <p:nvPr/>
        </p:nvSpPr>
        <p:spPr bwMode="auto">
          <a:xfrm>
            <a:off x="1463854" y="257175"/>
            <a:ext cx="9122842" cy="2460388"/>
          </a:xfrm>
          <a:prstGeom prst="rect">
            <a:avLst/>
          </a:prstGeom>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lIns="0" tIns="45720" rIns="91440" bIns="45720" numCol="1" rtlCol="0" anchorCtr="0" compatLnSpc="1">
            <a:prstTxWarp prst="textNoShape">
              <a:avLst/>
            </a:prstTxWarp>
            <a:normAutofit fontScale="25000" lnSpcReduction="20000"/>
          </a:bodyPr>
          <a:lstStyle/>
          <a:p>
            <a:pPr marR="0" fontAlgn="base">
              <a:lnSpc>
                <a:spcPct val="90000"/>
              </a:lnSpc>
              <a:spcBef>
                <a:spcPts val="1000"/>
              </a:spcBef>
              <a:spcAft>
                <a:spcPct val="0"/>
              </a:spcAft>
              <a:buClrTx/>
              <a:buSzTx/>
              <a:tabLst/>
            </a:pPr>
            <a:r>
              <a:rPr kumimoji="0" lang="en-US" altLang="en-US" sz="9600" b="1" i="0" u="none" strike="noStrike" kern="1200" cap="none" spc="0" normalizeH="0" baseline="0" dirty="0">
                <a:ln>
                  <a:noFill/>
                </a:ln>
                <a:solidFill>
                  <a:schemeClr val="tx2"/>
                </a:solidFill>
                <a:effectLst/>
                <a:latin typeface="+mn-lt"/>
                <a:ea typeface="+mn-ea"/>
                <a:cs typeface="Arial" panose="020B0604020202020204" pitchFamily="34" charset="0"/>
              </a:rPr>
              <a:t>Example Budget for a High School </a:t>
            </a:r>
            <a:r>
              <a:rPr kumimoji="0" lang="en-US" altLang="en-US" sz="9600" b="1" i="0" u="none" strike="noStrike" kern="1200" cap="none" spc="0" normalizeH="0" baseline="0" dirty="0" err="1">
                <a:ln>
                  <a:noFill/>
                </a:ln>
                <a:solidFill>
                  <a:schemeClr val="tx2"/>
                </a:solidFill>
                <a:effectLst/>
                <a:latin typeface="+mn-lt"/>
                <a:ea typeface="+mn-ea"/>
                <a:cs typeface="Arial" panose="020B0604020202020204" pitchFamily="34" charset="0"/>
              </a:rPr>
              <a:t>StudentAssume</a:t>
            </a:r>
            <a:r>
              <a:rPr kumimoji="0" lang="en-US" altLang="en-US" sz="9600" b="1" i="0" u="none" strike="noStrike" kern="1200" cap="none" spc="0" normalizeH="0" baseline="0" dirty="0">
                <a:ln>
                  <a:noFill/>
                </a:ln>
                <a:solidFill>
                  <a:schemeClr val="tx2"/>
                </a:solidFill>
                <a:effectLst/>
                <a:latin typeface="+mn-lt"/>
                <a:ea typeface="+mn-ea"/>
                <a:cs typeface="Arial" panose="020B0604020202020204" pitchFamily="34" charset="0"/>
              </a:rPr>
              <a:t> monthly income: </a:t>
            </a:r>
          </a:p>
          <a:p>
            <a:pPr marR="0" fontAlgn="base">
              <a:lnSpc>
                <a:spcPct val="90000"/>
              </a:lnSpc>
              <a:spcBef>
                <a:spcPts val="1000"/>
              </a:spcBef>
              <a:spcAft>
                <a:spcPct val="0"/>
              </a:spcAft>
              <a:buClrTx/>
              <a:buSzTx/>
              <a:tabLst/>
            </a:pPr>
            <a:r>
              <a:rPr kumimoji="0" lang="en-US" altLang="en-US" sz="9600" b="1" i="0" u="none" strike="noStrike" kern="1200" cap="none" spc="0" normalizeH="0" baseline="0" dirty="0">
                <a:ln>
                  <a:noFill/>
                </a:ln>
                <a:solidFill>
                  <a:schemeClr val="tx2"/>
                </a:solidFill>
                <a:effectLst/>
                <a:latin typeface="+mn-lt"/>
                <a:ea typeface="+mn-ea"/>
                <a:cs typeface="Arial" panose="020B0604020202020204" pitchFamily="34" charset="0"/>
              </a:rPr>
              <a:t>$200 (from allowance and part-time work).</a:t>
            </a:r>
            <a:br>
              <a:rPr kumimoji="0" lang="en-US" altLang="en-US" sz="5300" b="1" i="0" u="none" strike="noStrike" kern="1200" cap="none" spc="0" normalizeH="0" baseline="0" dirty="0">
                <a:ln>
                  <a:noFill/>
                </a:ln>
                <a:solidFill>
                  <a:schemeClr val="tx2"/>
                </a:solidFill>
                <a:effectLst/>
                <a:latin typeface="+mn-lt"/>
                <a:ea typeface="+mn-ea"/>
                <a:cs typeface="Arial" panose="020B0604020202020204" pitchFamily="34" charset="0"/>
              </a:rPr>
            </a:br>
            <a:endParaRPr kumimoji="0" lang="en-US" altLang="en-US" sz="5300" b="1" i="0" u="none" strike="noStrike" kern="1200" cap="none" spc="0" normalizeH="0" baseline="0" dirty="0">
              <a:ln>
                <a:noFill/>
              </a:ln>
              <a:solidFill>
                <a:schemeClr val="tx2"/>
              </a:solidFill>
              <a:effectLst/>
              <a:latin typeface="+mn-lt"/>
              <a:ea typeface="+mn-ea"/>
              <a:cs typeface="Arial" panose="020B0604020202020204" pitchFamily="34" charset="0"/>
            </a:endParaRPr>
          </a:p>
          <a:p>
            <a:pPr marR="0" fontAlgn="base">
              <a:lnSpc>
                <a:spcPct val="90000"/>
              </a:lnSpc>
              <a:spcBef>
                <a:spcPts val="1000"/>
              </a:spcBef>
              <a:spcAft>
                <a:spcPct val="0"/>
              </a:spcAft>
              <a:buClrTx/>
              <a:buSzTx/>
              <a:tabLst/>
            </a:pPr>
            <a:r>
              <a:rPr kumimoji="0" lang="en-US" altLang="en-US" sz="9600" b="1" i="0" u="none" strike="noStrike" kern="1200" cap="none" spc="0" normalizeH="0" baseline="0" dirty="0">
                <a:ln>
                  <a:noFill/>
                </a:ln>
                <a:solidFill>
                  <a:schemeClr val="tx2"/>
                </a:solidFill>
                <a:effectLst/>
                <a:latin typeface="+mn-lt"/>
                <a:ea typeface="+mn-ea"/>
                <a:cs typeface="Arial" panose="020B0604020202020204" pitchFamily="34" charset="0"/>
              </a:rPr>
              <a:t>Using 50/30/20: </a:t>
            </a:r>
          </a:p>
          <a:p>
            <a:pPr marR="0" fontAlgn="base">
              <a:lnSpc>
                <a:spcPct val="90000"/>
              </a:lnSpc>
              <a:spcBef>
                <a:spcPts val="1000"/>
              </a:spcBef>
              <a:spcAft>
                <a:spcPct val="0"/>
              </a:spcAft>
              <a:buClrTx/>
              <a:buSzTx/>
              <a:tabLst/>
            </a:pPr>
            <a:r>
              <a:rPr kumimoji="0" lang="en-US" altLang="en-US" sz="9600" b="1" i="0" u="none" strike="noStrike" kern="1200" cap="none" spc="0" normalizeH="0" baseline="0" dirty="0">
                <a:ln>
                  <a:noFill/>
                </a:ln>
                <a:solidFill>
                  <a:schemeClr val="tx2"/>
                </a:solidFill>
                <a:effectLst/>
                <a:latin typeface="+mn-lt"/>
                <a:ea typeface="+mn-ea"/>
                <a:cs typeface="Arial" panose="020B0604020202020204" pitchFamily="34" charset="0"/>
              </a:rPr>
              <a:t>Needs (50%): $100 (e.g., bus fare, lunch, school supplies)</a:t>
            </a:r>
          </a:p>
          <a:p>
            <a:pPr marR="0" fontAlgn="base">
              <a:lnSpc>
                <a:spcPct val="90000"/>
              </a:lnSpc>
              <a:spcBef>
                <a:spcPts val="1000"/>
              </a:spcBef>
              <a:spcAft>
                <a:spcPct val="0"/>
              </a:spcAft>
              <a:buClrTx/>
              <a:buSzTx/>
              <a:tabLst/>
            </a:pPr>
            <a:r>
              <a:rPr kumimoji="0" lang="en-US" altLang="en-US" sz="9600" b="1" i="0" u="none" strike="noStrike" kern="1200" cap="none" spc="0" normalizeH="0" baseline="0" dirty="0">
                <a:ln>
                  <a:noFill/>
                </a:ln>
                <a:solidFill>
                  <a:schemeClr val="tx2"/>
                </a:solidFill>
                <a:effectLst/>
                <a:latin typeface="+mn-lt"/>
                <a:ea typeface="+mn-ea"/>
                <a:cs typeface="Arial" panose="020B0604020202020204" pitchFamily="34" charset="0"/>
              </a:rPr>
              <a:t>Wants (30%): $60 (e.g., movies, snacks, apps)</a:t>
            </a:r>
          </a:p>
          <a:p>
            <a:pPr marR="0" fontAlgn="base">
              <a:lnSpc>
                <a:spcPct val="90000"/>
              </a:lnSpc>
              <a:spcBef>
                <a:spcPts val="1000"/>
              </a:spcBef>
              <a:spcAft>
                <a:spcPct val="0"/>
              </a:spcAft>
              <a:buClrTx/>
              <a:buSzTx/>
              <a:tabLst/>
            </a:pPr>
            <a:r>
              <a:rPr kumimoji="0" lang="en-US" altLang="en-US" sz="9600" b="1" i="0" u="none" strike="noStrike" kern="1200" cap="none" spc="0" normalizeH="0" baseline="0" dirty="0">
                <a:ln>
                  <a:noFill/>
                </a:ln>
                <a:solidFill>
                  <a:schemeClr val="tx2"/>
                </a:solidFill>
                <a:effectLst/>
                <a:latin typeface="+mn-lt"/>
                <a:ea typeface="+mn-ea"/>
                <a:cs typeface="Arial" panose="020B0604020202020204" pitchFamily="34" charset="0"/>
              </a:rPr>
              <a:t>Savings (20%): $40 (for goals like a new phone)</a:t>
            </a:r>
          </a:p>
          <a:p>
            <a:pPr marR="0" fontAlgn="base">
              <a:lnSpc>
                <a:spcPct val="90000"/>
              </a:lnSpc>
              <a:spcBef>
                <a:spcPts val="1000"/>
              </a:spcBef>
              <a:spcAft>
                <a:spcPct val="0"/>
              </a:spcAft>
              <a:buClrTx/>
              <a:buSzTx/>
              <a:tabLst/>
            </a:pPr>
            <a:endParaRPr kumimoji="0" lang="en-US" altLang="en-US" sz="1000" b="0" i="0" u="none" strike="noStrike" kern="1200" cap="none" spc="0" normalizeH="0" baseline="0" dirty="0">
              <a:ln>
                <a:noFill/>
              </a:ln>
              <a:solidFill>
                <a:schemeClr val="tx2"/>
              </a:solidFill>
              <a:effectLst/>
              <a:latin typeface="+mn-lt"/>
              <a:ea typeface="+mn-ea"/>
              <a:cs typeface="Arial" panose="020B0604020202020204" pitchFamily="34" charset="0"/>
            </a:endParaRPr>
          </a:p>
        </p:txBody>
      </p:sp>
      <p:graphicFrame>
        <p:nvGraphicFramePr>
          <p:cNvPr id="3" name="Table 2">
            <a:extLst>
              <a:ext uri="{FF2B5EF4-FFF2-40B4-BE49-F238E27FC236}">
                <a16:creationId xmlns:a16="http://schemas.microsoft.com/office/drawing/2014/main" id="{6ED358EB-BE82-AB00-B883-CC3BE9212145}"/>
              </a:ext>
            </a:extLst>
          </p:cNvPr>
          <p:cNvGraphicFramePr>
            <a:graphicFrameLocks noGrp="1"/>
          </p:cNvGraphicFramePr>
          <p:nvPr>
            <p:extLst>
              <p:ext uri="{D42A27DB-BD31-4B8C-83A1-F6EECF244321}">
                <p14:modId xmlns:p14="http://schemas.microsoft.com/office/powerpoint/2010/main" val="4143770111"/>
              </p:ext>
            </p:extLst>
          </p:nvPr>
        </p:nvGraphicFramePr>
        <p:xfrm>
          <a:off x="1463854" y="2717563"/>
          <a:ext cx="9423766" cy="3883262"/>
        </p:xfrm>
        <a:graphic>
          <a:graphicData uri="http://schemas.openxmlformats.org/drawingml/2006/table">
            <a:tbl>
              <a:tblPr firstRow="1" firstCol="1" bandRow="1">
                <a:noFill/>
                <a:tableStyleId>{5C22544A-7EE6-4342-B048-85BDC9FD1C3A}</a:tableStyleId>
              </a:tblPr>
              <a:tblGrid>
                <a:gridCol w="2407581">
                  <a:extLst>
                    <a:ext uri="{9D8B030D-6E8A-4147-A177-3AD203B41FA5}">
                      <a16:colId xmlns:a16="http://schemas.microsoft.com/office/drawing/2014/main" val="3758451372"/>
                    </a:ext>
                  </a:extLst>
                </a:gridCol>
                <a:gridCol w="2079785">
                  <a:extLst>
                    <a:ext uri="{9D8B030D-6E8A-4147-A177-3AD203B41FA5}">
                      <a16:colId xmlns:a16="http://schemas.microsoft.com/office/drawing/2014/main" val="2384062314"/>
                    </a:ext>
                  </a:extLst>
                </a:gridCol>
                <a:gridCol w="4936400">
                  <a:extLst>
                    <a:ext uri="{9D8B030D-6E8A-4147-A177-3AD203B41FA5}">
                      <a16:colId xmlns:a16="http://schemas.microsoft.com/office/drawing/2014/main" val="253464791"/>
                    </a:ext>
                  </a:extLst>
                </a:gridCol>
              </a:tblGrid>
              <a:tr h="898970">
                <a:tc>
                  <a:txBody>
                    <a:bodyPr/>
                    <a:lstStyle/>
                    <a:p>
                      <a:pPr marL="0" marR="0" algn="ctr">
                        <a:buNone/>
                      </a:pPr>
                      <a:r>
                        <a:rPr lang="en-US" sz="3800" b="0" cap="none" spc="60">
                          <a:solidFill>
                            <a:schemeClr val="bg1"/>
                          </a:solidFill>
                          <a:effectLst/>
                        </a:rPr>
                        <a:t>Category</a:t>
                      </a:r>
                      <a:endParaRPr lang="en-US" sz="3800" b="0" cap="none" spc="6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lnL>
                    <a:lnR w="12700" cmpd="sng">
                      <a:noFill/>
                    </a:lnR>
                    <a:lnT w="19050" cap="flat" cmpd="sng" algn="ctr">
                      <a:noFill/>
                      <a:prstDash val="solid"/>
                    </a:lnT>
                    <a:lnB w="38100" cmpd="sng">
                      <a:noFill/>
                    </a:lnB>
                    <a:solidFill>
                      <a:schemeClr val="accent1"/>
                    </a:solidFill>
                  </a:tcPr>
                </a:tc>
                <a:tc>
                  <a:txBody>
                    <a:bodyPr/>
                    <a:lstStyle/>
                    <a:p>
                      <a:pPr marL="0" marR="0" algn="ctr">
                        <a:buNone/>
                      </a:pPr>
                      <a:r>
                        <a:rPr lang="en-US" sz="3800" b="0" cap="none" spc="60">
                          <a:solidFill>
                            <a:schemeClr val="bg1"/>
                          </a:solidFill>
                          <a:effectLst/>
                        </a:rPr>
                        <a:t>Amount</a:t>
                      </a:r>
                      <a:endParaRPr lang="en-US" sz="3800" b="0" cap="none" spc="6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lnL>
                    <a:lnR w="12700" cmpd="sng">
                      <a:noFill/>
                    </a:lnR>
                    <a:lnT w="19050" cap="flat" cmpd="sng" algn="ctr">
                      <a:noFill/>
                      <a:prstDash val="solid"/>
                    </a:lnT>
                    <a:lnB w="38100" cmpd="sng">
                      <a:noFill/>
                    </a:lnB>
                    <a:solidFill>
                      <a:schemeClr val="accent1"/>
                    </a:solidFill>
                  </a:tcPr>
                </a:tc>
                <a:tc>
                  <a:txBody>
                    <a:bodyPr/>
                    <a:lstStyle/>
                    <a:p>
                      <a:pPr marL="0" marR="0" algn="ctr">
                        <a:buNone/>
                      </a:pPr>
                      <a:r>
                        <a:rPr lang="en-US" sz="3800" b="0" cap="none" spc="60">
                          <a:solidFill>
                            <a:schemeClr val="bg1"/>
                          </a:solidFill>
                          <a:effectLst/>
                        </a:rPr>
                        <a:t>Examples</a:t>
                      </a:r>
                      <a:endParaRPr lang="en-US" sz="3800" b="0" cap="none" spc="60">
                        <a:solidFill>
                          <a:schemeClr val="bg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lnL>
                    <a:lnR w="12700" cmpd="sng">
                      <a:noFill/>
                    </a:lnR>
                    <a:lnT w="19050" cap="flat" cmpd="sng" algn="ctr">
                      <a:noFill/>
                      <a:prstDash val="solid"/>
                    </a:lnT>
                    <a:lnB w="38100" cmpd="sng">
                      <a:noFill/>
                    </a:lnB>
                    <a:solidFill>
                      <a:schemeClr val="accent1"/>
                    </a:solidFill>
                  </a:tcPr>
                </a:tc>
                <a:extLst>
                  <a:ext uri="{0D108BD9-81ED-4DB2-BD59-A6C34878D82A}">
                    <a16:rowId xmlns:a16="http://schemas.microsoft.com/office/drawing/2014/main" val="425072453"/>
                  </a:ext>
                </a:extLst>
              </a:tr>
              <a:tr h="1330044">
                <a:tc>
                  <a:txBody>
                    <a:bodyPr/>
                    <a:lstStyle/>
                    <a:p>
                      <a:pPr marL="0" marR="0">
                        <a:buNone/>
                      </a:pPr>
                      <a:r>
                        <a:rPr lang="en-US" sz="3300" b="1" cap="none" spc="0">
                          <a:solidFill>
                            <a:schemeClr val="tx1"/>
                          </a:solidFill>
                          <a:effectLst/>
                        </a:rPr>
                        <a:t>Needs</a:t>
                      </a:r>
                      <a:endParaRPr lang="en-US" sz="3300" b="1" cap="none" spc="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prstDash val="solid"/>
                    </a:lnL>
                    <a:lnR w="12700" cmpd="sng">
                      <a:noFill/>
                      <a:prstDash val="solid"/>
                    </a:lnR>
                    <a:lnT w="38100" cmpd="sng">
                      <a:noFill/>
                    </a:lnT>
                    <a:lnB w="12700" cap="flat" cmpd="sng" algn="ctr">
                      <a:noFill/>
                      <a:prstDash val="solid"/>
                    </a:lnB>
                    <a:noFill/>
                  </a:tcPr>
                </a:tc>
                <a:tc>
                  <a:txBody>
                    <a:bodyPr/>
                    <a:lstStyle/>
                    <a:p>
                      <a:pPr marL="0" marR="0">
                        <a:buNone/>
                      </a:pPr>
                      <a:r>
                        <a:rPr lang="en-US" sz="3300" cap="none" spc="0" dirty="0">
                          <a:solidFill>
                            <a:schemeClr val="tx1"/>
                          </a:solidFill>
                          <a:effectLst/>
                        </a:rPr>
                        <a:t>$100</a:t>
                      </a:r>
                      <a:endParaRPr lang="en-US" sz="3300" cap="none" spc="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prstDash val="solid"/>
                    </a:lnL>
                    <a:lnR w="12700" cmpd="sng">
                      <a:noFill/>
                      <a:prstDash val="solid"/>
                    </a:lnR>
                    <a:lnT w="38100" cmpd="sng">
                      <a:noFill/>
                    </a:lnT>
                    <a:lnB w="12700" cap="flat" cmpd="sng" algn="ctr">
                      <a:noFill/>
                      <a:prstDash val="solid"/>
                    </a:lnB>
                    <a:noFill/>
                  </a:tcPr>
                </a:tc>
                <a:tc>
                  <a:txBody>
                    <a:bodyPr/>
                    <a:lstStyle/>
                    <a:p>
                      <a:pPr marL="0" marR="0">
                        <a:buNone/>
                      </a:pPr>
                      <a:r>
                        <a:rPr lang="en-US" sz="3300" cap="none" spc="0">
                          <a:solidFill>
                            <a:schemeClr val="tx1"/>
                          </a:solidFill>
                          <a:effectLst/>
                        </a:rPr>
                        <a:t>Transportation, basic meals</a:t>
                      </a:r>
                      <a:endParaRPr lang="en-US" sz="3300" cap="none" spc="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prstDash val="solid"/>
                    </a:lnL>
                    <a:lnR w="12700" cmpd="sng">
                      <a:noFill/>
                      <a:prstDash val="solid"/>
                    </a:lnR>
                    <a:lnT w="38100" cmpd="sng">
                      <a:noFill/>
                    </a:lnT>
                    <a:lnB w="12700" cap="flat" cmpd="sng" algn="ctr">
                      <a:noFill/>
                      <a:prstDash val="solid"/>
                    </a:lnB>
                    <a:noFill/>
                  </a:tcPr>
                </a:tc>
                <a:extLst>
                  <a:ext uri="{0D108BD9-81ED-4DB2-BD59-A6C34878D82A}">
                    <a16:rowId xmlns:a16="http://schemas.microsoft.com/office/drawing/2014/main" val="944028944"/>
                  </a:ext>
                </a:extLst>
              </a:tr>
              <a:tr h="827124">
                <a:tc>
                  <a:txBody>
                    <a:bodyPr/>
                    <a:lstStyle/>
                    <a:p>
                      <a:pPr marL="0" marR="0">
                        <a:buNone/>
                      </a:pPr>
                      <a:r>
                        <a:rPr lang="en-US" sz="3300" b="1" cap="none" spc="0">
                          <a:solidFill>
                            <a:schemeClr val="tx1"/>
                          </a:solidFill>
                          <a:effectLst/>
                        </a:rPr>
                        <a:t>Wants</a:t>
                      </a:r>
                      <a:endParaRPr lang="en-US" sz="3300" b="1" cap="none" spc="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marL="0" marR="0">
                        <a:buNone/>
                      </a:pPr>
                      <a:r>
                        <a:rPr lang="en-US" sz="3300" cap="none" spc="0">
                          <a:solidFill>
                            <a:schemeClr val="tx1"/>
                          </a:solidFill>
                          <a:effectLst/>
                        </a:rPr>
                        <a:t>$60</a:t>
                      </a:r>
                      <a:endParaRPr lang="en-US" sz="3300" cap="none" spc="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tc>
                  <a:txBody>
                    <a:bodyPr/>
                    <a:lstStyle/>
                    <a:p>
                      <a:pPr marL="0" marR="0">
                        <a:buNone/>
                      </a:pPr>
                      <a:r>
                        <a:rPr lang="en-US" sz="3300" cap="none" spc="0">
                          <a:solidFill>
                            <a:schemeClr val="tx1"/>
                          </a:solidFill>
                          <a:effectLst/>
                        </a:rPr>
                        <a:t>Entertainment, clothing</a:t>
                      </a:r>
                      <a:endParaRPr lang="en-US" sz="3300" cap="none" spc="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prstDash val="solid"/>
                    </a:lnL>
                    <a:lnR w="12700" cmpd="sng">
                      <a:noFill/>
                      <a:prstDash val="solid"/>
                    </a:lnR>
                    <a:lnT w="12700" cap="flat" cmpd="sng" algn="ctr">
                      <a:noFill/>
                      <a:prstDash val="solid"/>
                    </a:lnT>
                    <a:lnB w="12700" cmpd="sng">
                      <a:noFill/>
                      <a:prstDash val="solid"/>
                    </a:lnB>
                    <a:solidFill>
                      <a:schemeClr val="bg1">
                        <a:lumMod val="95000"/>
                      </a:schemeClr>
                    </a:solidFill>
                  </a:tcPr>
                </a:tc>
                <a:extLst>
                  <a:ext uri="{0D108BD9-81ED-4DB2-BD59-A6C34878D82A}">
                    <a16:rowId xmlns:a16="http://schemas.microsoft.com/office/drawing/2014/main" val="2448073241"/>
                  </a:ext>
                </a:extLst>
              </a:tr>
              <a:tr h="827124">
                <a:tc>
                  <a:txBody>
                    <a:bodyPr/>
                    <a:lstStyle/>
                    <a:p>
                      <a:pPr marL="0" marR="0">
                        <a:buNone/>
                      </a:pPr>
                      <a:r>
                        <a:rPr lang="en-US" sz="3300" b="1" cap="none" spc="0">
                          <a:solidFill>
                            <a:schemeClr val="tx1"/>
                          </a:solidFill>
                          <a:effectLst/>
                        </a:rPr>
                        <a:t>Savings</a:t>
                      </a:r>
                      <a:endParaRPr lang="en-US" sz="3300" b="1" cap="none" spc="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marR="0">
                        <a:buNone/>
                      </a:pPr>
                      <a:r>
                        <a:rPr lang="en-US" sz="3300" cap="none" spc="0">
                          <a:solidFill>
                            <a:schemeClr val="tx1"/>
                          </a:solidFill>
                          <a:effectLst/>
                        </a:rPr>
                        <a:t>$40</a:t>
                      </a:r>
                      <a:endParaRPr lang="en-US" sz="3300" cap="none" spc="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prstDash val="solid"/>
                    </a:lnL>
                    <a:lnR w="12700" cmpd="sng">
                      <a:noFill/>
                      <a:prstDash val="solid"/>
                    </a:lnR>
                    <a:lnT w="12700" cmpd="sng">
                      <a:noFill/>
                      <a:prstDash val="solid"/>
                    </a:lnT>
                    <a:lnB w="12700" cmpd="sng">
                      <a:noFill/>
                      <a:prstDash val="solid"/>
                    </a:lnB>
                    <a:noFill/>
                  </a:tcPr>
                </a:tc>
                <a:tc>
                  <a:txBody>
                    <a:bodyPr/>
                    <a:lstStyle/>
                    <a:p>
                      <a:pPr marL="0" marR="0">
                        <a:buNone/>
                      </a:pPr>
                      <a:r>
                        <a:rPr lang="en-US" sz="3300" cap="none" spc="0" dirty="0">
                          <a:solidFill>
                            <a:schemeClr val="tx1"/>
                          </a:solidFill>
                          <a:effectLst/>
                        </a:rPr>
                        <a:t>Emergency fund or goals</a:t>
                      </a:r>
                      <a:endParaRPr lang="en-US" sz="3300" cap="none" spc="0" dirty="0">
                        <a:solidFill>
                          <a:schemeClr val="tx1"/>
                        </a:solidFill>
                        <a:effectLst/>
                        <a:latin typeface="Aptos" panose="020B0004020202020204" pitchFamily="34" charset="0"/>
                        <a:ea typeface="Aptos" panose="020B0004020202020204" pitchFamily="34" charset="0"/>
                        <a:cs typeface="Aptos" panose="020B0004020202020204" pitchFamily="34" charset="0"/>
                      </a:endParaRPr>
                    </a:p>
                  </a:txBody>
                  <a:tcPr marL="22452" marR="22452" marT="215537" marB="22452" anchor="ctr">
                    <a:lnL w="12700" cmpd="sng">
                      <a:noFill/>
                      <a:prstDash val="solid"/>
                    </a:lnL>
                    <a:lnR w="12700" cmpd="sng">
                      <a:noFill/>
                      <a:prstDash val="solid"/>
                    </a:lnR>
                    <a:lnT w="12700" cmpd="sng">
                      <a:noFill/>
                      <a:prstDash val="solid"/>
                    </a:lnT>
                    <a:lnB w="12700" cmpd="sng">
                      <a:noFill/>
                      <a:prstDash val="solid"/>
                    </a:lnB>
                    <a:noFill/>
                  </a:tcPr>
                </a:tc>
                <a:extLst>
                  <a:ext uri="{0D108BD9-81ED-4DB2-BD59-A6C34878D82A}">
                    <a16:rowId xmlns:a16="http://schemas.microsoft.com/office/drawing/2014/main" val="3082149024"/>
                  </a:ext>
                </a:extLst>
              </a:tr>
            </a:tbl>
          </a:graphicData>
        </a:graphic>
      </p:graphicFrame>
    </p:spTree>
    <p:extLst>
      <p:ext uri="{BB962C8B-B14F-4D97-AF65-F5344CB8AC3E}">
        <p14:creationId xmlns:p14="http://schemas.microsoft.com/office/powerpoint/2010/main" val="302941712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Picture Placeholder 1">
            <a:extLst>
              <a:ext uri="{FF2B5EF4-FFF2-40B4-BE49-F238E27FC236}">
                <a16:creationId xmlns:a16="http://schemas.microsoft.com/office/drawing/2014/main" id="{DBDC7339-7DD6-0397-15FD-6D022211870E}"/>
              </a:ext>
            </a:extLst>
          </p:cNvPr>
          <p:cNvGraphicFramePr/>
          <p:nvPr>
            <p:extLst>
              <p:ext uri="{D42A27DB-BD31-4B8C-83A1-F6EECF244321}">
                <p14:modId xmlns:p14="http://schemas.microsoft.com/office/powerpoint/2010/main" val="2134522412"/>
              </p:ext>
            </p:extLst>
          </p:nvPr>
        </p:nvGraphicFramePr>
        <p:xfrm>
          <a:off x="547687" y="1139825"/>
          <a:ext cx="10896600" cy="45783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69260264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55495" y="0"/>
            <a:ext cx="4289612" cy="7109639"/>
          </a:xfrm>
          <a:prstGeom prst="rect">
            <a:avLst/>
          </a:prstGeom>
        </p:spPr>
        <p:txBody>
          <a:bodyPr wrap="square">
            <a:spAutoFit/>
          </a:bodyPr>
          <a:lstStyle/>
          <a:p>
            <a:r>
              <a:rPr lang="en-US" sz="2400" b="1" u="sng" dirty="0">
                <a:solidFill>
                  <a:schemeClr val="bg1"/>
                </a:solidFill>
              </a:rPr>
              <a:t>EDUCATOR</a:t>
            </a:r>
            <a:r>
              <a:rPr lang="en-US" sz="2400" b="1" dirty="0">
                <a:solidFill>
                  <a:schemeClr val="bg1"/>
                </a:solidFill>
              </a:rPr>
              <a:t>		</a:t>
            </a:r>
          </a:p>
          <a:p>
            <a:r>
              <a:rPr lang="en-US" sz="2400" dirty="0">
                <a:solidFill>
                  <a:schemeClr val="bg1"/>
                </a:solidFill>
              </a:rPr>
              <a:t>SALARY:   $4,000</a:t>
            </a:r>
          </a:p>
          <a:p>
            <a:r>
              <a:rPr lang="en-US" sz="2400" dirty="0">
                <a:solidFill>
                  <a:schemeClr val="bg1"/>
                </a:solidFill>
              </a:rPr>
              <a:t>NET PAY:  $3,200		</a:t>
            </a:r>
          </a:p>
          <a:p>
            <a:endParaRPr lang="en-US" sz="2400" u="sng" dirty="0">
              <a:solidFill>
                <a:schemeClr val="bg1"/>
              </a:solidFill>
            </a:endParaRPr>
          </a:p>
          <a:p>
            <a:r>
              <a:rPr lang="en-US" sz="2400" u="sng" dirty="0">
                <a:solidFill>
                  <a:schemeClr val="bg1"/>
                </a:solidFill>
              </a:rPr>
              <a:t>FIXED EXPENSES</a:t>
            </a:r>
            <a:r>
              <a:rPr lang="en-US" sz="2400" dirty="0">
                <a:solidFill>
                  <a:schemeClr val="bg1"/>
                </a:solidFill>
              </a:rPr>
              <a:t>:</a:t>
            </a:r>
          </a:p>
          <a:p>
            <a:r>
              <a:rPr lang="en-US" sz="2400" dirty="0">
                <a:solidFill>
                  <a:schemeClr val="bg1"/>
                </a:solidFill>
              </a:rPr>
              <a:t>RENT  		   $800</a:t>
            </a:r>
          </a:p>
          <a:p>
            <a:r>
              <a:rPr lang="en-US" sz="2400" dirty="0">
                <a:solidFill>
                  <a:schemeClr val="bg1"/>
                </a:solidFill>
              </a:rPr>
              <a:t>UTILITIES 	   $200</a:t>
            </a:r>
          </a:p>
          <a:p>
            <a:r>
              <a:rPr lang="en-US" sz="2400" dirty="0">
                <a:solidFill>
                  <a:schemeClr val="bg1"/>
                </a:solidFill>
              </a:rPr>
              <a:t>STUDENT LOAN  $300</a:t>
            </a:r>
          </a:p>
          <a:p>
            <a:r>
              <a:rPr lang="en-US" sz="2400" dirty="0">
                <a:solidFill>
                  <a:schemeClr val="bg1"/>
                </a:solidFill>
              </a:rPr>
              <a:t>INSURANCE 	   $100</a:t>
            </a:r>
          </a:p>
          <a:p>
            <a:endParaRPr lang="en-US" sz="2400" dirty="0">
              <a:solidFill>
                <a:schemeClr val="bg1"/>
              </a:solidFill>
            </a:endParaRPr>
          </a:p>
          <a:p>
            <a:r>
              <a:rPr lang="en-US" sz="2400" u="sng" dirty="0">
                <a:solidFill>
                  <a:schemeClr val="bg1"/>
                </a:solidFill>
              </a:rPr>
              <a:t>VARIABLE EXPENSES</a:t>
            </a:r>
            <a:r>
              <a:rPr lang="en-US" sz="2400" dirty="0">
                <a:solidFill>
                  <a:schemeClr val="bg1"/>
                </a:solidFill>
              </a:rPr>
              <a:t>:</a:t>
            </a:r>
          </a:p>
          <a:p>
            <a:r>
              <a:rPr lang="en-US" sz="2300" dirty="0">
                <a:solidFill>
                  <a:schemeClr val="bg1"/>
                </a:solidFill>
              </a:rPr>
              <a:t>SAVINGS</a:t>
            </a:r>
          </a:p>
          <a:p>
            <a:r>
              <a:rPr lang="en-US" sz="2300" dirty="0">
                <a:solidFill>
                  <a:schemeClr val="bg1"/>
                </a:solidFill>
              </a:rPr>
              <a:t>GROCERIES</a:t>
            </a:r>
          </a:p>
          <a:p>
            <a:r>
              <a:rPr lang="en-US" sz="2300" dirty="0">
                <a:solidFill>
                  <a:schemeClr val="bg1"/>
                </a:solidFill>
              </a:rPr>
              <a:t>DINING OUT</a:t>
            </a:r>
          </a:p>
          <a:p>
            <a:r>
              <a:rPr lang="en-US" sz="2300" dirty="0">
                <a:solidFill>
                  <a:schemeClr val="bg1"/>
                </a:solidFill>
              </a:rPr>
              <a:t>ENTERTAINMENT</a:t>
            </a:r>
          </a:p>
          <a:p>
            <a:r>
              <a:rPr lang="en-US" sz="2300" dirty="0">
                <a:solidFill>
                  <a:schemeClr val="bg1"/>
                </a:solidFill>
              </a:rPr>
              <a:t>CLOTHING</a:t>
            </a:r>
          </a:p>
          <a:p>
            <a:r>
              <a:rPr lang="en-US" sz="2300" dirty="0">
                <a:solidFill>
                  <a:schemeClr val="bg1"/>
                </a:solidFill>
              </a:rPr>
              <a:t>DOG / CAT</a:t>
            </a:r>
          </a:p>
          <a:p>
            <a:r>
              <a:rPr lang="en-US" sz="2300" dirty="0">
                <a:solidFill>
                  <a:schemeClr val="bg1"/>
                </a:solidFill>
              </a:rPr>
              <a:t>CAR PAYMENT</a:t>
            </a:r>
          </a:p>
          <a:p>
            <a:r>
              <a:rPr lang="en-US" sz="2300" dirty="0">
                <a:solidFill>
                  <a:schemeClr val="bg1"/>
                </a:solidFill>
              </a:rPr>
              <a:t>CHARITY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49613" y="632012"/>
            <a:ext cx="8213926" cy="5486400"/>
          </a:xfrm>
          <a:prstGeom prst="rect">
            <a:avLst/>
          </a:prstGeom>
        </p:spPr>
      </p:pic>
    </p:spTree>
    <p:extLst>
      <p:ext uri="{BB962C8B-B14F-4D97-AF65-F5344CB8AC3E}">
        <p14:creationId xmlns:p14="http://schemas.microsoft.com/office/powerpoint/2010/main" val="33345494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5495" y="117693"/>
            <a:ext cx="4289612" cy="6740307"/>
          </a:xfrm>
          <a:prstGeom prst="rect">
            <a:avLst/>
          </a:prstGeom>
        </p:spPr>
        <p:txBody>
          <a:bodyPr wrap="square">
            <a:spAutoFit/>
          </a:bodyPr>
          <a:lstStyle/>
          <a:p>
            <a:r>
              <a:rPr lang="en-US" sz="2400" b="1" u="sng" dirty="0">
                <a:solidFill>
                  <a:schemeClr val="bg1"/>
                </a:solidFill>
              </a:rPr>
              <a:t>MANUFACTURER</a:t>
            </a:r>
            <a:r>
              <a:rPr lang="en-US" sz="2400" b="1" dirty="0">
                <a:solidFill>
                  <a:schemeClr val="bg1"/>
                </a:solidFill>
              </a:rPr>
              <a:t>		</a:t>
            </a:r>
          </a:p>
          <a:p>
            <a:r>
              <a:rPr lang="en-US" sz="2400" dirty="0">
                <a:solidFill>
                  <a:schemeClr val="bg1"/>
                </a:solidFill>
              </a:rPr>
              <a:t>SALARY:   $3,000</a:t>
            </a:r>
          </a:p>
          <a:p>
            <a:r>
              <a:rPr lang="en-US" sz="2400" dirty="0">
                <a:solidFill>
                  <a:schemeClr val="bg1"/>
                </a:solidFill>
              </a:rPr>
              <a:t>NET PAY:  $2,400		</a:t>
            </a:r>
          </a:p>
          <a:p>
            <a:endParaRPr lang="en-US" sz="2400" u="sng" dirty="0">
              <a:solidFill>
                <a:schemeClr val="bg1"/>
              </a:solidFill>
            </a:endParaRPr>
          </a:p>
          <a:p>
            <a:r>
              <a:rPr lang="en-US" sz="2400" u="sng" dirty="0">
                <a:solidFill>
                  <a:schemeClr val="bg1"/>
                </a:solidFill>
              </a:rPr>
              <a:t>FIXED EXPENSES</a:t>
            </a:r>
            <a:r>
              <a:rPr lang="en-US" sz="2400" dirty="0">
                <a:solidFill>
                  <a:schemeClr val="bg1"/>
                </a:solidFill>
              </a:rPr>
              <a:t>:</a:t>
            </a:r>
          </a:p>
          <a:p>
            <a:r>
              <a:rPr lang="en-US" sz="2400" dirty="0">
                <a:solidFill>
                  <a:schemeClr val="bg1"/>
                </a:solidFill>
              </a:rPr>
              <a:t>RENT  		   $800</a:t>
            </a:r>
          </a:p>
          <a:p>
            <a:r>
              <a:rPr lang="en-US" sz="2400" dirty="0">
                <a:solidFill>
                  <a:schemeClr val="bg1"/>
                </a:solidFill>
              </a:rPr>
              <a:t>UTILITIES 	   $200</a:t>
            </a:r>
          </a:p>
          <a:p>
            <a:r>
              <a:rPr lang="en-US" sz="2400" dirty="0">
                <a:solidFill>
                  <a:schemeClr val="bg1"/>
                </a:solidFill>
              </a:rPr>
              <a:t>INSURANCE 	   $100</a:t>
            </a:r>
          </a:p>
          <a:p>
            <a:endParaRPr lang="en-US" sz="2400" dirty="0">
              <a:solidFill>
                <a:schemeClr val="bg1"/>
              </a:solidFill>
            </a:endParaRPr>
          </a:p>
          <a:p>
            <a:r>
              <a:rPr lang="en-US" sz="2400" u="sng" dirty="0">
                <a:solidFill>
                  <a:schemeClr val="bg1"/>
                </a:solidFill>
              </a:rPr>
              <a:t>VARIABLE EXPENSES</a:t>
            </a:r>
            <a:r>
              <a:rPr lang="en-US" sz="2400" dirty="0">
                <a:solidFill>
                  <a:schemeClr val="bg1"/>
                </a:solidFill>
              </a:rPr>
              <a:t>:</a:t>
            </a:r>
          </a:p>
          <a:p>
            <a:r>
              <a:rPr lang="en-US" sz="2400" dirty="0">
                <a:solidFill>
                  <a:schemeClr val="bg1"/>
                </a:solidFill>
              </a:rPr>
              <a:t>SAVINGS</a:t>
            </a:r>
          </a:p>
          <a:p>
            <a:r>
              <a:rPr lang="en-US" sz="2400" dirty="0">
                <a:solidFill>
                  <a:schemeClr val="bg1"/>
                </a:solidFill>
              </a:rPr>
              <a:t>GROCERIES</a:t>
            </a:r>
          </a:p>
          <a:p>
            <a:r>
              <a:rPr lang="en-US" sz="2400" dirty="0">
                <a:solidFill>
                  <a:schemeClr val="bg1"/>
                </a:solidFill>
              </a:rPr>
              <a:t>DINING OUT</a:t>
            </a:r>
          </a:p>
          <a:p>
            <a:r>
              <a:rPr lang="en-US" sz="2400" dirty="0">
                <a:solidFill>
                  <a:schemeClr val="bg1"/>
                </a:solidFill>
              </a:rPr>
              <a:t>ENTERTAINMENT</a:t>
            </a:r>
          </a:p>
          <a:p>
            <a:r>
              <a:rPr lang="en-US" sz="2400" dirty="0">
                <a:solidFill>
                  <a:schemeClr val="bg1"/>
                </a:solidFill>
              </a:rPr>
              <a:t>CLOTHING</a:t>
            </a:r>
          </a:p>
          <a:p>
            <a:r>
              <a:rPr lang="en-US" sz="2400" dirty="0">
                <a:solidFill>
                  <a:schemeClr val="bg1"/>
                </a:solidFill>
              </a:rPr>
              <a:t>DOG / CAT</a:t>
            </a:r>
          </a:p>
          <a:p>
            <a:r>
              <a:rPr lang="en-US" sz="2400" dirty="0">
                <a:solidFill>
                  <a:schemeClr val="bg1"/>
                </a:solidFill>
              </a:rPr>
              <a:t>CAR PAYMENT</a:t>
            </a:r>
          </a:p>
          <a:p>
            <a:r>
              <a:rPr lang="en-US" sz="2400" dirty="0">
                <a:solidFill>
                  <a:schemeClr val="bg1"/>
                </a:solidFill>
              </a:rPr>
              <a:t>CHARITY </a:t>
            </a:r>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06220" y="974035"/>
            <a:ext cx="8673380" cy="4878776"/>
          </a:xfrm>
          <a:prstGeom prst="rect">
            <a:avLst/>
          </a:prstGeom>
        </p:spPr>
      </p:pic>
    </p:spTree>
    <p:extLst>
      <p:ext uri="{BB962C8B-B14F-4D97-AF65-F5344CB8AC3E}">
        <p14:creationId xmlns:p14="http://schemas.microsoft.com/office/powerpoint/2010/main" val="29873467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255495" y="117693"/>
            <a:ext cx="4289612" cy="6740307"/>
          </a:xfrm>
          <a:prstGeom prst="rect">
            <a:avLst/>
          </a:prstGeom>
        </p:spPr>
        <p:txBody>
          <a:bodyPr wrap="square">
            <a:spAutoFit/>
          </a:bodyPr>
          <a:lstStyle/>
          <a:p>
            <a:r>
              <a:rPr lang="en-US" sz="2400" b="1" u="sng" dirty="0">
                <a:solidFill>
                  <a:schemeClr val="bg1"/>
                </a:solidFill>
              </a:rPr>
              <a:t>RETAILER</a:t>
            </a:r>
            <a:r>
              <a:rPr lang="en-US" sz="2400" b="1" dirty="0">
                <a:solidFill>
                  <a:schemeClr val="bg1"/>
                </a:solidFill>
              </a:rPr>
              <a:t>		</a:t>
            </a:r>
          </a:p>
          <a:p>
            <a:r>
              <a:rPr lang="en-US" sz="2400" dirty="0">
                <a:solidFill>
                  <a:schemeClr val="bg1"/>
                </a:solidFill>
              </a:rPr>
              <a:t>SALARY:   $2,500</a:t>
            </a:r>
          </a:p>
          <a:p>
            <a:r>
              <a:rPr lang="en-US" sz="2400" dirty="0">
                <a:solidFill>
                  <a:schemeClr val="bg1"/>
                </a:solidFill>
              </a:rPr>
              <a:t>NET PAY:  $2,000		</a:t>
            </a:r>
          </a:p>
          <a:p>
            <a:endParaRPr lang="en-US" sz="2400" u="sng" dirty="0">
              <a:solidFill>
                <a:schemeClr val="bg1"/>
              </a:solidFill>
            </a:endParaRPr>
          </a:p>
          <a:p>
            <a:r>
              <a:rPr lang="en-US" sz="2400" u="sng" dirty="0">
                <a:solidFill>
                  <a:schemeClr val="bg1"/>
                </a:solidFill>
              </a:rPr>
              <a:t>FIXED EXPENSES</a:t>
            </a:r>
            <a:r>
              <a:rPr lang="en-US" sz="2400" dirty="0">
                <a:solidFill>
                  <a:schemeClr val="bg1"/>
                </a:solidFill>
              </a:rPr>
              <a:t>:</a:t>
            </a:r>
          </a:p>
          <a:p>
            <a:r>
              <a:rPr lang="en-US" sz="2400" dirty="0">
                <a:solidFill>
                  <a:schemeClr val="bg1"/>
                </a:solidFill>
              </a:rPr>
              <a:t>RENT  		   $800</a:t>
            </a:r>
          </a:p>
          <a:p>
            <a:r>
              <a:rPr lang="en-US" sz="2400" dirty="0">
                <a:solidFill>
                  <a:schemeClr val="bg1"/>
                </a:solidFill>
              </a:rPr>
              <a:t>UTILITIES 	   $200</a:t>
            </a:r>
          </a:p>
          <a:p>
            <a:r>
              <a:rPr lang="en-US" sz="2400" dirty="0">
                <a:solidFill>
                  <a:schemeClr val="bg1"/>
                </a:solidFill>
              </a:rPr>
              <a:t>INSURANCE 	   $100</a:t>
            </a:r>
          </a:p>
          <a:p>
            <a:endParaRPr lang="en-US" sz="2400" dirty="0">
              <a:solidFill>
                <a:schemeClr val="bg1"/>
              </a:solidFill>
            </a:endParaRPr>
          </a:p>
          <a:p>
            <a:r>
              <a:rPr lang="en-US" sz="2400" u="sng" dirty="0">
                <a:solidFill>
                  <a:schemeClr val="bg1"/>
                </a:solidFill>
              </a:rPr>
              <a:t>VARIABLE EXPENSES</a:t>
            </a:r>
            <a:r>
              <a:rPr lang="en-US" sz="2400" dirty="0">
                <a:solidFill>
                  <a:schemeClr val="bg1"/>
                </a:solidFill>
              </a:rPr>
              <a:t>:</a:t>
            </a:r>
          </a:p>
          <a:p>
            <a:r>
              <a:rPr lang="en-US" sz="2400" dirty="0">
                <a:solidFill>
                  <a:schemeClr val="bg1"/>
                </a:solidFill>
              </a:rPr>
              <a:t>SAVINGS</a:t>
            </a:r>
          </a:p>
          <a:p>
            <a:r>
              <a:rPr lang="en-US" sz="2400" dirty="0">
                <a:solidFill>
                  <a:schemeClr val="bg1"/>
                </a:solidFill>
              </a:rPr>
              <a:t>GROCERIES</a:t>
            </a:r>
          </a:p>
          <a:p>
            <a:r>
              <a:rPr lang="en-US" sz="2400" dirty="0">
                <a:solidFill>
                  <a:schemeClr val="bg1"/>
                </a:solidFill>
              </a:rPr>
              <a:t>DINING OUT</a:t>
            </a:r>
          </a:p>
          <a:p>
            <a:r>
              <a:rPr lang="en-US" sz="2400" dirty="0">
                <a:solidFill>
                  <a:schemeClr val="bg1"/>
                </a:solidFill>
              </a:rPr>
              <a:t>ENTERTAINMENT</a:t>
            </a:r>
          </a:p>
          <a:p>
            <a:r>
              <a:rPr lang="en-US" sz="2400" dirty="0">
                <a:solidFill>
                  <a:schemeClr val="bg1"/>
                </a:solidFill>
              </a:rPr>
              <a:t>CLOTHING</a:t>
            </a:r>
          </a:p>
          <a:p>
            <a:r>
              <a:rPr lang="en-US" sz="2400" dirty="0">
                <a:solidFill>
                  <a:schemeClr val="bg1"/>
                </a:solidFill>
              </a:rPr>
              <a:t>DOG / CAT</a:t>
            </a:r>
          </a:p>
          <a:p>
            <a:r>
              <a:rPr lang="en-US" sz="2400" dirty="0">
                <a:solidFill>
                  <a:schemeClr val="bg1"/>
                </a:solidFill>
              </a:rPr>
              <a:t>CAR PAYMENT</a:t>
            </a:r>
          </a:p>
          <a:p>
            <a:r>
              <a:rPr lang="en-US" sz="2400" dirty="0">
                <a:solidFill>
                  <a:schemeClr val="bg1"/>
                </a:solidFill>
              </a:rPr>
              <a:t>CHARITY </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81400" y="605117"/>
            <a:ext cx="8142194" cy="5428129"/>
          </a:xfrm>
          <a:prstGeom prst="rect">
            <a:avLst/>
          </a:prstGeom>
        </p:spPr>
      </p:pic>
    </p:spTree>
    <p:extLst>
      <p:ext uri="{BB962C8B-B14F-4D97-AF65-F5344CB8AC3E}">
        <p14:creationId xmlns:p14="http://schemas.microsoft.com/office/powerpoint/2010/main" val="1258146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13500" y="0"/>
            <a:ext cx="5297558" cy="7109639"/>
          </a:xfrm>
          <a:prstGeom prst="rect">
            <a:avLst/>
          </a:prstGeom>
        </p:spPr>
        <p:txBody>
          <a:bodyPr wrap="square">
            <a:spAutoFit/>
          </a:bodyPr>
          <a:lstStyle/>
          <a:p>
            <a:r>
              <a:rPr lang="en-US" sz="2400" u="sng" dirty="0">
                <a:solidFill>
                  <a:schemeClr val="bg1"/>
                </a:solidFill>
              </a:rPr>
              <a:t>MONTHLY FIXED EXPENSES</a:t>
            </a:r>
            <a:r>
              <a:rPr lang="en-US" sz="2400" dirty="0">
                <a:solidFill>
                  <a:schemeClr val="bg1"/>
                </a:solidFill>
              </a:rPr>
              <a:t>:</a:t>
            </a:r>
          </a:p>
          <a:p>
            <a:r>
              <a:rPr lang="en-US" sz="2400" dirty="0">
                <a:solidFill>
                  <a:schemeClr val="bg1"/>
                </a:solidFill>
              </a:rPr>
              <a:t>RENT  		   $800</a:t>
            </a:r>
          </a:p>
          <a:p>
            <a:r>
              <a:rPr lang="en-US" sz="2400" dirty="0">
                <a:solidFill>
                  <a:schemeClr val="bg1"/>
                </a:solidFill>
              </a:rPr>
              <a:t>UTILITIES 	   $200</a:t>
            </a:r>
          </a:p>
          <a:p>
            <a:r>
              <a:rPr lang="en-US" sz="2400" dirty="0">
                <a:solidFill>
                  <a:schemeClr val="bg1"/>
                </a:solidFill>
              </a:rPr>
              <a:t>INSURANCE 	   $100</a:t>
            </a:r>
          </a:p>
          <a:p>
            <a:r>
              <a:rPr lang="en-US" sz="2400" dirty="0">
                <a:solidFill>
                  <a:schemeClr val="bg1"/>
                </a:solidFill>
              </a:rPr>
              <a:t>CELL PHONE 	   $100</a:t>
            </a:r>
          </a:p>
          <a:p>
            <a:r>
              <a:rPr lang="en-US" sz="2400" u="sng" dirty="0">
                <a:solidFill>
                  <a:schemeClr val="bg1"/>
                </a:solidFill>
              </a:rPr>
              <a:t>MONTHLY VARIABLE EXPENSES</a:t>
            </a:r>
            <a:r>
              <a:rPr lang="en-US" sz="2400" dirty="0">
                <a:solidFill>
                  <a:schemeClr val="bg1"/>
                </a:solidFill>
              </a:rPr>
              <a:t>:</a:t>
            </a:r>
          </a:p>
          <a:p>
            <a:r>
              <a:rPr lang="en-US" sz="2400" dirty="0">
                <a:solidFill>
                  <a:schemeClr val="bg1"/>
                </a:solidFill>
              </a:rPr>
              <a:t>SAVINGS                $0 or $50 or $100</a:t>
            </a:r>
          </a:p>
          <a:p>
            <a:r>
              <a:rPr lang="en-US" sz="2400" dirty="0">
                <a:solidFill>
                  <a:schemeClr val="bg1"/>
                </a:solidFill>
              </a:rPr>
              <a:t>GROCERIES	     $300 </a:t>
            </a:r>
          </a:p>
          <a:p>
            <a:r>
              <a:rPr lang="en-US" sz="2400" dirty="0">
                <a:solidFill>
                  <a:schemeClr val="bg1"/>
                </a:solidFill>
              </a:rPr>
              <a:t>DINING OUT	     $25 PER MEAL</a:t>
            </a:r>
          </a:p>
          <a:p>
            <a:r>
              <a:rPr lang="en-US" sz="2400" dirty="0">
                <a:solidFill>
                  <a:schemeClr val="bg1"/>
                </a:solidFill>
              </a:rPr>
              <a:t>FAST FOOD  	     $10 PER MEAL</a:t>
            </a:r>
          </a:p>
          <a:p>
            <a:r>
              <a:rPr lang="en-US" sz="2400" dirty="0">
                <a:solidFill>
                  <a:schemeClr val="bg1"/>
                </a:solidFill>
              </a:rPr>
              <a:t>ENTERTAINMENT $0 or $50 or $100</a:t>
            </a:r>
          </a:p>
          <a:p>
            <a:r>
              <a:rPr lang="en-US" sz="2400" dirty="0">
                <a:solidFill>
                  <a:schemeClr val="bg1"/>
                </a:solidFill>
              </a:rPr>
              <a:t>CLOTHING	     $0 or $50 or $100</a:t>
            </a:r>
          </a:p>
          <a:p>
            <a:r>
              <a:rPr lang="en-US" sz="2400" dirty="0">
                <a:solidFill>
                  <a:schemeClr val="bg1"/>
                </a:solidFill>
              </a:rPr>
              <a:t>DOG / CAT	     $0 or $100</a:t>
            </a:r>
          </a:p>
          <a:p>
            <a:r>
              <a:rPr lang="en-US" sz="2400" dirty="0">
                <a:solidFill>
                  <a:schemeClr val="bg1"/>
                </a:solidFill>
              </a:rPr>
              <a:t>CAR PAYMENT      $250 used / $400 new</a:t>
            </a:r>
          </a:p>
          <a:p>
            <a:r>
              <a:rPr lang="en-US" sz="2400" dirty="0">
                <a:solidFill>
                  <a:schemeClr val="bg1"/>
                </a:solidFill>
              </a:rPr>
              <a:t>GASOLINE	     $100	</a:t>
            </a:r>
          </a:p>
          <a:p>
            <a:r>
              <a:rPr lang="en-US" sz="2400" dirty="0">
                <a:solidFill>
                  <a:schemeClr val="bg1"/>
                </a:solidFill>
              </a:rPr>
              <a:t>CAR REPAIRS	     $100	</a:t>
            </a:r>
          </a:p>
          <a:p>
            <a:r>
              <a:rPr lang="en-US" sz="2400" dirty="0">
                <a:solidFill>
                  <a:schemeClr val="bg1"/>
                </a:solidFill>
              </a:rPr>
              <a:t>LAKETRAN	     $0 or $100	</a:t>
            </a:r>
          </a:p>
          <a:p>
            <a:r>
              <a:rPr lang="en-US" sz="2400" dirty="0">
                <a:solidFill>
                  <a:schemeClr val="bg1"/>
                </a:solidFill>
              </a:rPr>
              <a:t>CHARITY 	     $0 or $50 or $100</a:t>
            </a:r>
          </a:p>
          <a:p>
            <a:endParaRPr lang="en-US" sz="2400" dirty="0">
              <a:solidFill>
                <a:schemeClr val="bg1"/>
              </a:solidFill>
            </a:endParaRP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02757" y="2688292"/>
            <a:ext cx="3000375" cy="1685925"/>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74183" y="417443"/>
            <a:ext cx="3028949" cy="1916040"/>
          </a:xfrm>
          <a:prstGeom prst="rect">
            <a:avLst/>
          </a:prstGeo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75242" y="2343528"/>
            <a:ext cx="2198205" cy="2198205"/>
          </a:xfrm>
          <a:prstGeom prst="rect">
            <a:avLst/>
          </a:prstGeom>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02757" y="4778237"/>
            <a:ext cx="3057525" cy="1714500"/>
          </a:xfrm>
          <a:prstGeom prst="rect">
            <a:avLst/>
          </a:prstGeom>
        </p:spPr>
      </p:pic>
      <p:pic>
        <p:nvPicPr>
          <p:cNvPr id="9" name="Picture 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65913" y="4750421"/>
            <a:ext cx="3127134" cy="1941428"/>
          </a:xfrm>
          <a:prstGeom prst="rect">
            <a:avLst/>
          </a:prstGeom>
        </p:spPr>
      </p:pic>
      <p:pic>
        <p:nvPicPr>
          <p:cNvPr id="10" name="Picture 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743987" y="74127"/>
            <a:ext cx="2060713" cy="2060713"/>
          </a:xfrm>
          <a:prstGeom prst="rect">
            <a:avLst/>
          </a:prstGeom>
        </p:spPr>
      </p:pic>
    </p:spTree>
    <p:extLst>
      <p:ext uri="{BB962C8B-B14F-4D97-AF65-F5344CB8AC3E}">
        <p14:creationId xmlns:p14="http://schemas.microsoft.com/office/powerpoint/2010/main" val="162665493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78105" y="-586659"/>
            <a:ext cx="5998225" cy="8265985"/>
          </a:xfrm>
          <a:prstGeom prst="rect">
            <a:avLst/>
          </a:prstGeom>
        </p:spPr>
      </p:pic>
    </p:spTree>
    <p:extLst>
      <p:ext uri="{BB962C8B-B14F-4D97-AF65-F5344CB8AC3E}">
        <p14:creationId xmlns:p14="http://schemas.microsoft.com/office/powerpoint/2010/main" val="34191742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0826" y="1230284"/>
            <a:ext cx="6022252" cy="4415141"/>
          </a:xfrm>
          <a:prstGeom prst="rect">
            <a:avLst/>
          </a:prstGeom>
        </p:spPr>
      </p:pic>
      <p:sp>
        <p:nvSpPr>
          <p:cNvPr id="5" name="TextBox 4"/>
          <p:cNvSpPr txBox="1"/>
          <p:nvPr/>
        </p:nvSpPr>
        <p:spPr>
          <a:xfrm>
            <a:off x="3438940" y="4621696"/>
            <a:ext cx="5824330" cy="769441"/>
          </a:xfrm>
          <a:prstGeom prst="rect">
            <a:avLst/>
          </a:prstGeom>
          <a:noFill/>
        </p:spPr>
        <p:txBody>
          <a:bodyPr wrap="square" rtlCol="0">
            <a:spAutoFit/>
          </a:bodyPr>
          <a:lstStyle/>
          <a:p>
            <a:r>
              <a:rPr lang="en-US" sz="4400" b="1" dirty="0">
                <a:solidFill>
                  <a:srgbClr val="1F1F26"/>
                </a:solidFill>
              </a:rPr>
              <a:t>WINDFALL OR EXPENSE</a:t>
            </a:r>
          </a:p>
        </p:txBody>
      </p:sp>
    </p:spTree>
    <p:extLst>
      <p:ext uri="{BB962C8B-B14F-4D97-AF65-F5344CB8AC3E}">
        <p14:creationId xmlns:p14="http://schemas.microsoft.com/office/powerpoint/2010/main" val="243045124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52061" y="12484"/>
            <a:ext cx="10039939" cy="6789185"/>
          </a:xfrm>
          <a:prstGeom prst="rect">
            <a:avLst/>
          </a:prstGeom>
        </p:spPr>
      </p:pic>
      <p:sp>
        <p:nvSpPr>
          <p:cNvPr id="3" name="TextBox 2"/>
          <p:cNvSpPr txBox="1"/>
          <p:nvPr/>
        </p:nvSpPr>
        <p:spPr>
          <a:xfrm>
            <a:off x="69574" y="1073426"/>
            <a:ext cx="2082487" cy="3847207"/>
          </a:xfrm>
          <a:prstGeom prst="rect">
            <a:avLst/>
          </a:prstGeom>
          <a:noFill/>
        </p:spPr>
        <p:txBody>
          <a:bodyPr wrap="square" rtlCol="0">
            <a:spAutoFit/>
          </a:bodyPr>
          <a:lstStyle/>
          <a:p>
            <a:r>
              <a:rPr lang="en-US" sz="2400" b="1" u="sng" dirty="0"/>
              <a:t>Which of the following is affected by one’s values in life?</a:t>
            </a:r>
          </a:p>
          <a:p>
            <a:endParaRPr lang="en-US" sz="2400" dirty="0"/>
          </a:p>
          <a:p>
            <a:pPr marL="457200" indent="-457200">
              <a:buAutoNum type="alphaUcPeriod"/>
            </a:pPr>
            <a:r>
              <a:rPr lang="en-US" sz="2000" b="1" dirty="0"/>
              <a:t>Decisions</a:t>
            </a:r>
          </a:p>
          <a:p>
            <a:pPr marL="457200" indent="-457200">
              <a:buAutoNum type="alphaUcPeriod"/>
            </a:pPr>
            <a:r>
              <a:rPr lang="en-US" sz="2000" b="1" dirty="0"/>
              <a:t>Goals</a:t>
            </a:r>
          </a:p>
          <a:p>
            <a:pPr marL="457200" indent="-457200">
              <a:buAutoNum type="alphaUcPeriod"/>
            </a:pPr>
            <a:r>
              <a:rPr lang="en-US" sz="2000" b="1" dirty="0"/>
              <a:t>Personal life</a:t>
            </a:r>
          </a:p>
          <a:p>
            <a:pPr marL="457200" indent="-457200">
              <a:buAutoNum type="alphaUcPeriod"/>
            </a:pPr>
            <a:r>
              <a:rPr lang="en-US" sz="2000" b="1" dirty="0"/>
              <a:t>All of the above</a:t>
            </a:r>
          </a:p>
        </p:txBody>
      </p:sp>
    </p:spTree>
    <p:extLst>
      <p:ext uri="{BB962C8B-B14F-4D97-AF65-F5344CB8AC3E}">
        <p14:creationId xmlns:p14="http://schemas.microsoft.com/office/powerpoint/2010/main" val="304563835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87FCC6D1-213C-4A86-A2D0-742E15438C09}"/>
              </a:ext>
            </a:extLst>
          </p:cNvPr>
          <p:cNvSpPr>
            <a:spLocks noGrp="1"/>
          </p:cNvSpPr>
          <p:nvPr>
            <p:ph type="body" sz="quarter" idx="17"/>
          </p:nvPr>
        </p:nvSpPr>
        <p:spPr>
          <a:xfrm>
            <a:off x="6347013" y="188260"/>
            <a:ext cx="5513294" cy="6817658"/>
          </a:xfrm>
        </p:spPr>
        <p:txBody>
          <a:bodyPr>
            <a:normAutofit fontScale="85000" lnSpcReduction="10000"/>
          </a:bodyPr>
          <a:lstStyle/>
          <a:p>
            <a:r>
              <a:rPr lang="en-US" sz="3000" b="1" dirty="0"/>
              <a:t>Do credit scores matter when applying for credit (credit cards, installment loans, or mortgages), insurance, or even a new job?  The answer is simple.  Banks, lenders, insurance companies, and employers all use credit scores to determine if you will be granted the credit applied for and what the interest rate will be, if you are hired, or the risk of insuring you.  This system used by banks and lenders is often referred to as “risk-based pricing”.  Credit scores are the lender’s indicator of risk or the likelihood a borrower could default on a debt.  Consumer credit agencies such as Transunion, Equifax, and Experian have created algorithms or a statistical calculation, which use an individual’s past credit history and use of credit to measure the likelihood they would become late or default on their debt.</a:t>
            </a:r>
          </a:p>
          <a:p>
            <a:endParaRPr lang="en-US" dirty="0"/>
          </a:p>
        </p:txBody>
      </p:sp>
      <p:sp>
        <p:nvSpPr>
          <p:cNvPr id="5" name="Title 4">
            <a:extLst>
              <a:ext uri="{FF2B5EF4-FFF2-40B4-BE49-F238E27FC236}">
                <a16:creationId xmlns:a16="http://schemas.microsoft.com/office/drawing/2014/main" id="{96DBE169-BA91-4B17-9AF2-4BAD528BEE06}"/>
              </a:ext>
            </a:extLst>
          </p:cNvPr>
          <p:cNvSpPr>
            <a:spLocks noGrp="1"/>
          </p:cNvSpPr>
          <p:nvPr>
            <p:ph type="title"/>
          </p:nvPr>
        </p:nvSpPr>
        <p:spPr/>
        <p:txBody>
          <a:bodyPr/>
          <a:lstStyle/>
          <a:p>
            <a:r>
              <a:rPr lang="en-US" dirty="0"/>
              <a:t>What Makes up a Credit Score?</a:t>
            </a:r>
          </a:p>
        </p:txBody>
      </p:sp>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4039" y="2693504"/>
            <a:ext cx="5306526" cy="3737113"/>
          </a:xfrm>
          <a:prstGeom prst="rect">
            <a:avLst/>
          </a:prstGeom>
        </p:spPr>
      </p:pic>
    </p:spTree>
    <p:extLst>
      <p:ext uri="{BB962C8B-B14F-4D97-AF65-F5344CB8AC3E}">
        <p14:creationId xmlns:p14="http://schemas.microsoft.com/office/powerpoint/2010/main" val="203260742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0573" y="0"/>
            <a:ext cx="11537577" cy="2862322"/>
          </a:xfrm>
          <a:prstGeom prst="rect">
            <a:avLst/>
          </a:prstGeom>
        </p:spPr>
        <p:txBody>
          <a:bodyPr wrap="square">
            <a:spAutoFit/>
          </a:bodyPr>
          <a:lstStyle/>
          <a:p>
            <a:pPr algn="ctr"/>
            <a:r>
              <a:rPr lang="en-US" sz="4400" b="1" dirty="0"/>
              <a:t>How Credit Scores are Calculated</a:t>
            </a:r>
            <a:r>
              <a:rPr lang="en-US" sz="3200" b="1" dirty="0"/>
              <a:t>:</a:t>
            </a:r>
          </a:p>
          <a:p>
            <a:pPr algn="ctr"/>
            <a:r>
              <a:rPr lang="en-US" sz="3200" b="1" dirty="0"/>
              <a:t>The Fair Isaac Corporation developed the “FICO” scoring system.  Under this system, credit scores range between 300 and 850.</a:t>
            </a:r>
          </a:p>
          <a:p>
            <a:pPr algn="ctr"/>
            <a:endParaRPr lang="en-US" sz="3600" b="1" dirty="0"/>
          </a:p>
          <a:p>
            <a:pPr algn="ctr"/>
            <a:endParaRPr lang="en-US" sz="3600" b="1"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9477" y="1973538"/>
            <a:ext cx="10973619" cy="4686449"/>
          </a:xfrm>
          <a:prstGeom prst="rect">
            <a:avLst/>
          </a:prstGeom>
        </p:spPr>
      </p:pic>
    </p:spTree>
    <p:extLst>
      <p:ext uri="{BB962C8B-B14F-4D97-AF65-F5344CB8AC3E}">
        <p14:creationId xmlns:p14="http://schemas.microsoft.com/office/powerpoint/2010/main" val="71628311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6"/>
          <p:cNvSpPr>
            <a:spLocks noChangeArrowheads="1"/>
          </p:cNvSpPr>
          <p:nvPr/>
        </p:nvSpPr>
        <p:spPr bwMode="auto">
          <a:xfrm>
            <a:off x="288235" y="241590"/>
            <a:ext cx="7255566" cy="310467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5713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tx1"/>
                </a:solidFill>
                <a:effectLst/>
                <a:latin typeface="Arial" panose="020B0604020202020204" pitchFamily="34" charset="0"/>
              </a:rPr>
              <a:t>What</a:t>
            </a:r>
            <a:r>
              <a:rPr kumimoji="0" lang="en-US" altLang="en-US" sz="3600" b="1" i="0" u="none" strike="noStrike" cap="none" normalizeH="0" dirty="0">
                <a:ln>
                  <a:noFill/>
                </a:ln>
                <a:solidFill>
                  <a:schemeClr val="tx1"/>
                </a:solidFill>
                <a:effectLst/>
                <a:latin typeface="Arial" panose="020B0604020202020204" pitchFamily="34" charset="0"/>
              </a:rPr>
              <a:t> is sales tax?</a:t>
            </a:r>
          </a:p>
          <a:p>
            <a:pPr marL="0" marR="0" lvl="0" indent="0" algn="l" defTabSz="914400" rtl="0" eaLnBrk="0" fontAlgn="base" latinLnBrk="0" hangingPunct="0">
              <a:lnSpc>
                <a:spcPct val="100000"/>
              </a:lnSpc>
              <a:spcBef>
                <a:spcPct val="0"/>
              </a:spcBef>
              <a:spcAft>
                <a:spcPct val="0"/>
              </a:spcAft>
              <a:buClrTx/>
              <a:buSzTx/>
              <a:buFontTx/>
              <a:buNone/>
              <a:tabLst/>
            </a:pPr>
            <a:r>
              <a:rPr lang="en-US" altLang="en-US" sz="3600" b="1" baseline="0" dirty="0">
                <a:latin typeface="Arial" panose="020B0604020202020204" pitchFamily="34" charset="0"/>
              </a:rPr>
              <a:t>1.</a:t>
            </a:r>
            <a:r>
              <a:rPr lang="en-US" altLang="en-US" sz="3600" dirty="0">
                <a:latin typeface="Arial" panose="020B0604020202020204" pitchFamily="34" charset="0"/>
              </a:rPr>
              <a:t> </a:t>
            </a:r>
            <a:r>
              <a:rPr kumimoji="0" lang="en-US" altLang="en-US" sz="3600" b="1" i="0" u="none" strike="noStrike" cap="none" normalizeH="0" baseline="0" dirty="0">
                <a:ln>
                  <a:noFill/>
                </a:ln>
                <a:solidFill>
                  <a:srgbClr val="555555"/>
                </a:solidFill>
                <a:effectLst/>
                <a:latin typeface="Open Sans"/>
              </a:rPr>
              <a:t>tax paid on income</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kumimoji="0" lang="en-US" altLang="en-US" sz="3600" b="1" i="0" u="none" strike="noStrike" cap="none" normalizeH="0" baseline="0" dirty="0">
                <a:ln>
                  <a:noFill/>
                </a:ln>
                <a:solidFill>
                  <a:srgbClr val="555555"/>
                </a:solidFill>
                <a:effectLst/>
                <a:latin typeface="Open Sans"/>
              </a:rPr>
              <a:t> tax earned on savings</a:t>
            </a: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3600" b="1" i="0" u="none" strike="noStrike" cap="none" normalizeH="0" baseline="0" dirty="0">
                <a:ln>
                  <a:noFill/>
                </a:ln>
                <a:solidFill>
                  <a:srgbClr val="555555"/>
                </a:solidFill>
                <a:effectLst/>
                <a:latin typeface="Open Sans"/>
              </a:rPr>
              <a:t> tax paid on purchases</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3600" b="1" i="0" u="none" strike="noStrike" cap="none" normalizeH="0" baseline="0" dirty="0">
                <a:ln>
                  <a:noFill/>
                </a:ln>
                <a:solidFill>
                  <a:srgbClr val="555555"/>
                </a:solidFill>
                <a:effectLst/>
                <a:latin typeface="Open Sans"/>
              </a:rPr>
              <a:t> tax paid on all expenses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
        <p:nvSpPr>
          <p:cNvPr id="10" name="Rectangle 7"/>
          <p:cNvSpPr>
            <a:spLocks noChangeArrowheads="1"/>
          </p:cNvSpPr>
          <p:nvPr/>
        </p:nvSpPr>
        <p:spPr bwMode="auto">
          <a:xfrm>
            <a:off x="4723837" y="3514080"/>
            <a:ext cx="7195932" cy="3104678"/>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0" rIns="91440" bIns="57132"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3600" b="1" i="0" u="none" strike="noStrike" cap="none" normalizeH="0" baseline="0" dirty="0">
                <a:ln>
                  <a:noFill/>
                </a:ln>
                <a:solidFill>
                  <a:schemeClr val="tx1"/>
                </a:solidFill>
                <a:effectLst/>
                <a:latin typeface="Arial" panose="020B0604020202020204" pitchFamily="34" charset="0"/>
              </a:rPr>
              <a:t>What is interest?</a:t>
            </a:r>
          </a:p>
          <a:p>
            <a:pPr marL="0" marR="0" lvl="0" indent="0" algn="l" defTabSz="914400" rtl="0" eaLnBrk="0" fontAlgn="base" latinLnBrk="0" hangingPunct="0">
              <a:lnSpc>
                <a:spcPct val="100000"/>
              </a:lnSpc>
              <a:spcBef>
                <a:spcPct val="0"/>
              </a:spcBef>
              <a:spcAft>
                <a:spcPct val="0"/>
              </a:spcAft>
              <a:buClrTx/>
              <a:buSzTx/>
              <a:tabLst/>
            </a:pPr>
            <a:r>
              <a:rPr kumimoji="0" lang="en-US" altLang="en-US" sz="3600" b="1" i="0" u="none" strike="noStrike" cap="none" normalizeH="0" baseline="0" dirty="0">
                <a:ln>
                  <a:noFill/>
                </a:ln>
                <a:solidFill>
                  <a:srgbClr val="555555"/>
                </a:solidFill>
                <a:effectLst/>
                <a:latin typeface="Open Sans"/>
              </a:rPr>
              <a:t>1. money paid on purchases</a:t>
            </a:r>
          </a:p>
          <a:p>
            <a:pPr marL="0" marR="0" lvl="0" indent="0" algn="l" defTabSz="914400" rtl="0" eaLnBrk="0" fontAlgn="base" latinLnBrk="0" hangingPunct="0">
              <a:lnSpc>
                <a:spcPct val="100000"/>
              </a:lnSpc>
              <a:spcBef>
                <a:spcPct val="0"/>
              </a:spcBef>
              <a:spcAft>
                <a:spcPct val="0"/>
              </a:spcAft>
              <a:buClrTx/>
              <a:buSzTx/>
              <a:buFontTx/>
              <a:buAutoNum type="arabicPeriod" startAt="2"/>
              <a:tabLst/>
            </a:pPr>
            <a:r>
              <a:rPr lang="en-US" altLang="en-US" sz="3600" b="1" dirty="0">
                <a:solidFill>
                  <a:srgbClr val="555555"/>
                </a:solidFill>
                <a:latin typeface="Open Sans"/>
              </a:rPr>
              <a:t> money earned on an account</a:t>
            </a:r>
            <a:endParaRPr kumimoji="0" lang="en-US" altLang="en-US" sz="3600" b="1" i="0" u="none" strike="noStrike" cap="none" normalizeH="0" baseline="0" dirty="0">
              <a:ln>
                <a:noFill/>
              </a:ln>
              <a:solidFill>
                <a:srgbClr val="555555"/>
              </a:solidFill>
              <a:effectLst/>
              <a:latin typeface="Open Sans"/>
            </a:endParaRPr>
          </a:p>
          <a:p>
            <a:pPr marL="0" marR="0" lvl="0" indent="0" algn="l" defTabSz="914400" rtl="0" eaLnBrk="0" fontAlgn="base" latinLnBrk="0" hangingPunct="0">
              <a:lnSpc>
                <a:spcPct val="100000"/>
              </a:lnSpc>
              <a:spcBef>
                <a:spcPct val="0"/>
              </a:spcBef>
              <a:spcAft>
                <a:spcPct val="0"/>
              </a:spcAft>
              <a:buClrTx/>
              <a:buSzTx/>
              <a:buFontTx/>
              <a:buAutoNum type="arabicPeriod" startAt="3"/>
              <a:tabLst/>
            </a:pPr>
            <a:r>
              <a:rPr kumimoji="0" lang="en-US" altLang="en-US" sz="3600" b="1" i="0" u="none" strike="noStrike" cap="none" normalizeH="0" baseline="0" dirty="0">
                <a:ln>
                  <a:noFill/>
                </a:ln>
                <a:solidFill>
                  <a:srgbClr val="555555"/>
                </a:solidFill>
                <a:effectLst/>
                <a:latin typeface="Open Sans"/>
              </a:rPr>
              <a:t> money paid for expenses</a:t>
            </a:r>
          </a:p>
          <a:p>
            <a:pPr marL="0" marR="0" lvl="0" indent="0" algn="l" defTabSz="914400" rtl="0" eaLnBrk="0" fontAlgn="base" latinLnBrk="0" hangingPunct="0">
              <a:lnSpc>
                <a:spcPct val="100000"/>
              </a:lnSpc>
              <a:spcBef>
                <a:spcPct val="0"/>
              </a:spcBef>
              <a:spcAft>
                <a:spcPct val="0"/>
              </a:spcAft>
              <a:buClrTx/>
              <a:buSzTx/>
              <a:buFontTx/>
              <a:buAutoNum type="arabicPeriod" startAt="4"/>
              <a:tabLst/>
            </a:pPr>
            <a:r>
              <a:rPr kumimoji="0" lang="en-US" altLang="en-US" sz="3600" b="1" i="0" u="none" strike="noStrike" cap="none" normalizeH="0" baseline="0" dirty="0">
                <a:ln>
                  <a:noFill/>
                </a:ln>
                <a:solidFill>
                  <a:srgbClr val="555555"/>
                </a:solidFill>
                <a:effectLst/>
                <a:latin typeface="Open Sans"/>
              </a:rPr>
              <a:t> money paid on taxes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latin typeface="Arial" panose="020B0604020202020204" pitchFamily="34" charset="0"/>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4583" y="3901706"/>
            <a:ext cx="3152673" cy="2096631"/>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1834" y="241591"/>
            <a:ext cx="4657016" cy="3104677"/>
          </a:xfrm>
          <a:prstGeom prst="rect">
            <a:avLst/>
          </a:prstGeom>
        </p:spPr>
      </p:pic>
    </p:spTree>
    <p:extLst>
      <p:ext uri="{BB962C8B-B14F-4D97-AF65-F5344CB8AC3E}">
        <p14:creationId xmlns:p14="http://schemas.microsoft.com/office/powerpoint/2010/main" val="27495533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1"/>
            <a:ext cx="12192000" cy="6858000"/>
          </a:xfrm>
          <a:prstGeom prst="rect">
            <a:avLst/>
          </a:prstGeom>
        </p:spPr>
      </p:pic>
    </p:spTree>
    <p:extLst>
      <p:ext uri="{BB962C8B-B14F-4D97-AF65-F5344CB8AC3E}">
        <p14:creationId xmlns:p14="http://schemas.microsoft.com/office/powerpoint/2010/main" val="3015835743"/>
      </p:ext>
    </p:extLst>
  </p:cSld>
  <p:clrMapOvr>
    <a:masterClrMapping/>
  </p:clrMapOvr>
</p:sld>
</file>

<file path=ppt/theme/theme1.xml><?xml version="1.0" encoding="utf-8"?>
<a:theme xmlns:a="http://schemas.openxmlformats.org/drawingml/2006/main" name="Office Theme">
  <a:themeElements>
    <a:clrScheme name="Custom 26">
      <a:dk1>
        <a:srgbClr val="3F3F3F"/>
      </a:dk1>
      <a:lt1>
        <a:srgbClr val="FFFFFF"/>
      </a:lt1>
      <a:dk2>
        <a:srgbClr val="000000"/>
      </a:dk2>
      <a:lt2>
        <a:srgbClr val="A5A5A5"/>
      </a:lt2>
      <a:accent1>
        <a:srgbClr val="954F72"/>
      </a:accent1>
      <a:accent2>
        <a:srgbClr val="0F3955"/>
      </a:accent2>
      <a:accent3>
        <a:srgbClr val="BBC3CD"/>
      </a:accent3>
      <a:accent4>
        <a:srgbClr val="484848"/>
      </a:accent4>
      <a:accent5>
        <a:srgbClr val="1F1F26"/>
      </a:accent5>
      <a:accent6>
        <a:srgbClr val="F2CAA2"/>
      </a:accent6>
      <a:hlink>
        <a:srgbClr val="00194C"/>
      </a:hlink>
      <a:folHlink>
        <a:srgbClr val="954F72"/>
      </a:folHlink>
    </a:clrScheme>
    <a:fontScheme name="MSFT template">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LT Template_Classic _Bold_Sophisticated_02_MS - v5" id="{0D41E119-70BC-460A-871B-170510AB4D35}" vid="{64C62F1B-F437-4409-9C0D-EDEE8FFAF9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9fc9171bb41dc08635275f351de8590">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29387215989a890c06011de04edfe97d"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E8B52BE-6787-403E-A094-B18CEB016691}">
  <ds:schemaRefs>
    <ds:schemaRef ds:uri="http://schemas.microsoft.com/sharepoint/v3/contenttype/forms"/>
  </ds:schemaRefs>
</ds:datastoreItem>
</file>

<file path=customXml/itemProps2.xml><?xml version="1.0" encoding="utf-8"?>
<ds:datastoreItem xmlns:ds="http://schemas.openxmlformats.org/officeDocument/2006/customXml" ds:itemID="{D0FE9C68-0C22-4EEC-B457-063807029368}">
  <ds:schemaRefs>
    <ds:schemaRef ds:uri="http://purl.org/dc/dcmitype/"/>
    <ds:schemaRef ds:uri="http://schemas.microsoft.com/office/2006/documentManagement/types"/>
    <ds:schemaRef ds:uri="http://purl.org/dc/elements/1.1/"/>
    <ds:schemaRef ds:uri="http://purl.org/dc/terms/"/>
    <ds:schemaRef ds:uri="http://schemas.microsoft.com/office/2006/metadata/properties"/>
    <ds:schemaRef ds:uri="http://schemas.microsoft.com/office/infopath/2007/PartnerControls"/>
    <ds:schemaRef ds:uri="http://schemas.openxmlformats.org/package/2006/metadata/core-properties"/>
    <ds:schemaRef ds:uri="16c05727-aa75-4e4a-9b5f-8a80a1165891"/>
    <ds:schemaRef ds:uri="71af3243-3dd4-4a8d-8c0d-dd76da1f02a5"/>
    <ds:schemaRef ds:uri="http://www.w3.org/XML/1998/namespace"/>
  </ds:schemaRefs>
</ds:datastoreItem>
</file>

<file path=customXml/itemProps3.xml><?xml version="1.0" encoding="utf-8"?>
<ds:datastoreItem xmlns:ds="http://schemas.openxmlformats.org/officeDocument/2006/customXml" ds:itemID="{A843D30A-FE5A-4A75-9AAA-C9B333E486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Organic</Template>
  <TotalTime>87</TotalTime>
  <Words>2519</Words>
  <Application>Microsoft Office PowerPoint</Application>
  <PresentationFormat>Widescreen</PresentationFormat>
  <Paragraphs>264</Paragraphs>
  <Slides>39</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39</vt:i4>
      </vt:variant>
    </vt:vector>
  </HeadingPairs>
  <TitlesOfParts>
    <vt:vector size="49" baseType="lpstr">
      <vt:lpstr>Aptos</vt:lpstr>
      <vt:lpstr>Arial</vt:lpstr>
      <vt:lpstr>Cabin-semi-bold</vt:lpstr>
      <vt:lpstr>Calibri</vt:lpstr>
      <vt:lpstr>Calibri Light</vt:lpstr>
      <vt:lpstr>Corbel</vt:lpstr>
      <vt:lpstr>Open Sans</vt:lpstr>
      <vt:lpstr>SourceSansPro</vt:lpstr>
      <vt:lpstr>Wingdings</vt:lpstr>
      <vt:lpstr>Office Theme</vt:lpstr>
      <vt:lpstr>LEARN LOCAL GOVERNMENT &amp; FINANCIAL LITERACY </vt:lpstr>
      <vt:lpstr> BUILD YOUR FINANCIAL  WELL-BEING</vt:lpstr>
      <vt:lpstr>Local Government: Counties, Cities, Townships</vt:lpstr>
      <vt:lpstr>What Is Local Government?</vt:lpstr>
      <vt:lpstr>County Government – The Regional Level</vt:lpstr>
      <vt:lpstr>Cities &amp; Municipal Governments – Your Town/City</vt:lpstr>
      <vt:lpstr>Fun Local Government Trivia (Quick Quiz!)</vt:lpstr>
      <vt:lpstr>PowerPoint Presentation</vt:lpstr>
      <vt:lpstr>PowerPoint Presentation</vt:lpstr>
      <vt:lpstr>PowerPoint Presentation</vt:lpstr>
      <vt:lpstr>PowerPoint Presentation</vt:lpstr>
      <vt:lpstr>PowerPoint Presentation</vt:lpstr>
      <vt:lpstr>WHY IS FINANCIAL EDUCATION IMPORTANT?</vt:lpstr>
      <vt:lpstr>PowerPoint Presentation</vt:lpstr>
      <vt:lpstr>PowerPoint Presentation</vt:lpstr>
      <vt:lpstr>SMART goals are: Specific Measurable Attainable Realistic Time Bound  </vt:lpstr>
      <vt:lpstr>Nicole set a goal to buy a car in the next few months.  She plans to make a $2,500 down payment and has already saved $1,300.  If she can save $150 each month, how long will it take her to save the entire $2,500:  A .  6 months B.   8 months C.   10 months D.  12 months </vt:lpstr>
      <vt:lpstr>28</vt:lpstr>
      <vt:lpstr>Financial Tips for Young Adults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What Makes up a Credit Score?</vt:lpstr>
      <vt:lpstr>PowerPoint Presentation</vt:lpstr>
      <vt:lpstr>PowerPoint Presentation</vt:lpstr>
      <vt:lpstr>PowerPoint Presentation</vt:lpstr>
    </vt:vector>
  </TitlesOfParts>
  <Manager/>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Falkenberg, Sherri</cp:lastModifiedBy>
  <cp:revision>14</cp:revision>
  <cp:lastPrinted>2026-09-04T19:38:08Z</cp:lastPrinted>
  <dcterms:created xsi:type="dcterms:W3CDTF">2022-03-09T13:04:51Z</dcterms:created>
  <dcterms:modified xsi:type="dcterms:W3CDTF">2026-09-04T19:42:36Z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y fmtid="{D5CDD505-2E9C-101B-9397-08002B2CF9AE}" pid="3" name="MSIP_Label_defa4170-0d19-0005-0004-bc88714345d2_Enabled">
    <vt:lpwstr>true</vt:lpwstr>
  </property>
  <property fmtid="{D5CDD505-2E9C-101B-9397-08002B2CF9AE}" pid="4" name="MSIP_Label_defa4170-0d19-0005-0004-bc88714345d2_SetDate">
    <vt:lpwstr>2026-03-04T14:58:55Z</vt:lpwstr>
  </property>
  <property fmtid="{D5CDD505-2E9C-101B-9397-08002B2CF9AE}" pid="5" name="MSIP_Label_defa4170-0d19-0005-0004-bc88714345d2_Method">
    <vt:lpwstr>Standard</vt:lpwstr>
  </property>
  <property fmtid="{D5CDD505-2E9C-101B-9397-08002B2CF9AE}" pid="6" name="MSIP_Label_defa4170-0d19-0005-0004-bc88714345d2_Name">
    <vt:lpwstr>defa4170-0d19-0005-0004-bc88714345d2</vt:lpwstr>
  </property>
  <property fmtid="{D5CDD505-2E9C-101B-9397-08002B2CF9AE}" pid="7" name="MSIP_Label_defa4170-0d19-0005-0004-bc88714345d2_SiteId">
    <vt:lpwstr>941c2c40-6900-4cab-bc64-fe4a7b0c1bfa</vt:lpwstr>
  </property>
  <property fmtid="{D5CDD505-2E9C-101B-9397-08002B2CF9AE}" pid="8" name="MSIP_Label_defa4170-0d19-0005-0004-bc88714345d2_ActionId">
    <vt:lpwstr>d4f94b94-7b30-4f2b-994e-ef0cf9276ffc</vt:lpwstr>
  </property>
  <property fmtid="{D5CDD505-2E9C-101B-9397-08002B2CF9AE}" pid="9" name="MSIP_Label_defa4170-0d19-0005-0004-bc88714345d2_ContentBits">
    <vt:lpwstr>0</vt:lpwstr>
  </property>
  <property fmtid="{D5CDD505-2E9C-101B-9397-08002B2CF9AE}" pid="10" name="MSIP_Label_defa4170-0d19-0005-0004-bc88714345d2_Tag">
    <vt:lpwstr>10, 3, 0, 1</vt:lpwstr>
  </property>
</Properties>
</file>