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6" r:id="rId2"/>
    <p:sldId id="257" r:id="rId3"/>
    <p:sldId id="258" r:id="rId4"/>
    <p:sldId id="260" r:id="rId5"/>
    <p:sldId id="264" r:id="rId6"/>
    <p:sldId id="259"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5" r:id="rId20"/>
    <p:sldId id="274" r:id="rId21"/>
    <p:sldId id="278" r:id="rId22"/>
    <p:sldId id="277"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0" d="100"/>
          <a:sy n="60" d="100"/>
        </p:scale>
        <p:origin x="78" y="1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n, Emily G." userId="ddb8ffe5-59bb-4a20-8ee2-da51496da716" providerId="ADAL" clId="{23D18EC0-9528-488D-A868-03B46B91D26F}"/>
    <pc:docChg chg="undo redo custSel addSld delSld modSld sldOrd">
      <pc:chgData name="Moran, Emily G." userId="ddb8ffe5-59bb-4a20-8ee2-da51496da716" providerId="ADAL" clId="{23D18EC0-9528-488D-A868-03B46B91D26F}" dt="2026-03-10T19:59:36.614" v="18232" actId="1035"/>
      <pc:docMkLst>
        <pc:docMk/>
      </pc:docMkLst>
      <pc:sldChg chg="addSp delSp modSp add">
        <pc:chgData name="Moran, Emily G." userId="ddb8ffe5-59bb-4a20-8ee2-da51496da716" providerId="ADAL" clId="{23D18EC0-9528-488D-A868-03B46B91D26F}" dt="2026-03-09T19:37:54.338" v="4109" actId="1076"/>
        <pc:sldMkLst>
          <pc:docMk/>
          <pc:sldMk cId="429182067" sldId="256"/>
        </pc:sldMkLst>
        <pc:spChg chg="mod">
          <ac:chgData name="Moran, Emily G." userId="ddb8ffe5-59bb-4a20-8ee2-da51496da716" providerId="ADAL" clId="{23D18EC0-9528-488D-A868-03B46B91D26F}" dt="2026-03-09T16:44:38.523" v="1112" actId="20577"/>
          <ac:spMkLst>
            <pc:docMk/>
            <pc:sldMk cId="429182067" sldId="256"/>
            <ac:spMk id="2" creationId="{7DA8642E-16B0-4767-A9D6-EB58FF47C94D}"/>
          </ac:spMkLst>
        </pc:spChg>
        <pc:spChg chg="mod">
          <ac:chgData name="Moran, Emily G." userId="ddb8ffe5-59bb-4a20-8ee2-da51496da716" providerId="ADAL" clId="{23D18EC0-9528-488D-A868-03B46B91D26F}" dt="2026-03-09T19:12:04.988" v="3121" actId="1076"/>
          <ac:spMkLst>
            <pc:docMk/>
            <pc:sldMk cId="429182067" sldId="256"/>
            <ac:spMk id="3" creationId="{12CC4231-8DD9-4EFE-8996-78DA50DCACC5}"/>
          </ac:spMkLst>
        </pc:spChg>
        <pc:spChg chg="add mod">
          <ac:chgData name="Moran, Emily G." userId="ddb8ffe5-59bb-4a20-8ee2-da51496da716" providerId="ADAL" clId="{23D18EC0-9528-488D-A868-03B46B91D26F}" dt="2026-03-09T18:58:51.620" v="2598" actId="1076"/>
          <ac:spMkLst>
            <pc:docMk/>
            <pc:sldMk cId="429182067" sldId="256"/>
            <ac:spMk id="6" creationId="{776E43FF-B6CF-4EF9-8151-3D7AB6086BB2}"/>
          </ac:spMkLst>
        </pc:spChg>
        <pc:spChg chg="add mod">
          <ac:chgData name="Moran, Emily G." userId="ddb8ffe5-59bb-4a20-8ee2-da51496da716" providerId="ADAL" clId="{23D18EC0-9528-488D-A868-03B46B91D26F}" dt="2026-03-09T18:58:51.620" v="2598" actId="1076"/>
          <ac:spMkLst>
            <pc:docMk/>
            <pc:sldMk cId="429182067" sldId="256"/>
            <ac:spMk id="7" creationId="{CDD2EB2D-2268-44DE-AAD8-DCC52670DD8E}"/>
          </ac:spMkLst>
        </pc:spChg>
        <pc:spChg chg="add mod">
          <ac:chgData name="Moran, Emily G." userId="ddb8ffe5-59bb-4a20-8ee2-da51496da716" providerId="ADAL" clId="{23D18EC0-9528-488D-A868-03B46B91D26F}" dt="2026-03-09T19:37:54.338" v="4109" actId="1076"/>
          <ac:spMkLst>
            <pc:docMk/>
            <pc:sldMk cId="429182067" sldId="256"/>
            <ac:spMk id="9" creationId="{E2D1A7C7-9573-45A6-B7FB-E76BBB2A4E58}"/>
          </ac:spMkLst>
        </pc:spChg>
        <pc:picChg chg="add del mod">
          <ac:chgData name="Moran, Emily G." userId="ddb8ffe5-59bb-4a20-8ee2-da51496da716" providerId="ADAL" clId="{23D18EC0-9528-488D-A868-03B46B91D26F}" dt="2026-03-09T18:57:47.801" v="2592" actId="478"/>
          <ac:picMkLst>
            <pc:docMk/>
            <pc:sldMk cId="429182067" sldId="256"/>
            <ac:picMk id="5" creationId="{A1F32E30-50AA-4794-95CF-6CDE5EA3EB8B}"/>
          </ac:picMkLst>
        </pc:picChg>
        <pc:picChg chg="add mod">
          <ac:chgData name="Moran, Emily G." userId="ddb8ffe5-59bb-4a20-8ee2-da51496da716" providerId="ADAL" clId="{23D18EC0-9528-488D-A868-03B46B91D26F}" dt="2026-03-09T18:59:08.817" v="2601" actId="1076"/>
          <ac:picMkLst>
            <pc:docMk/>
            <pc:sldMk cId="429182067" sldId="256"/>
            <ac:picMk id="8" creationId="{ABD6829F-1848-45E0-96EE-4FCCA5B449B0}"/>
          </ac:picMkLst>
        </pc:picChg>
      </pc:sldChg>
      <pc:sldChg chg="addSp delSp modSp add">
        <pc:chgData name="Moran, Emily G." userId="ddb8ffe5-59bb-4a20-8ee2-da51496da716" providerId="ADAL" clId="{23D18EC0-9528-488D-A868-03B46B91D26F}" dt="2026-03-10T19:34:03.772" v="17972" actId="20577"/>
        <pc:sldMkLst>
          <pc:docMk/>
          <pc:sldMk cId="485105032" sldId="257"/>
        </pc:sldMkLst>
        <pc:spChg chg="mod">
          <ac:chgData name="Moran, Emily G." userId="ddb8ffe5-59bb-4a20-8ee2-da51496da716" providerId="ADAL" clId="{23D18EC0-9528-488D-A868-03B46B91D26F}" dt="2026-03-10T14:19:32.184" v="11772" actId="20577"/>
          <ac:spMkLst>
            <pc:docMk/>
            <pc:sldMk cId="485105032" sldId="257"/>
            <ac:spMk id="2" creationId="{476C472E-5709-4609-A0F3-6B5B2953D7DA}"/>
          </ac:spMkLst>
        </pc:spChg>
        <pc:spChg chg="add del mod">
          <ac:chgData name="Moran, Emily G." userId="ddb8ffe5-59bb-4a20-8ee2-da51496da716" providerId="ADAL" clId="{23D18EC0-9528-488D-A868-03B46B91D26F}" dt="2026-03-10T19:17:03.201" v="17389" actId="478"/>
          <ac:spMkLst>
            <pc:docMk/>
            <pc:sldMk cId="485105032" sldId="257"/>
            <ac:spMk id="3" creationId="{4996851C-9B71-4F31-A382-2E2672451051}"/>
          </ac:spMkLst>
        </pc:spChg>
        <pc:spChg chg="add del mod">
          <ac:chgData name="Moran, Emily G." userId="ddb8ffe5-59bb-4a20-8ee2-da51496da716" providerId="ADAL" clId="{23D18EC0-9528-488D-A868-03B46B91D26F}" dt="2026-03-10T19:17:03.201" v="17389" actId="478"/>
          <ac:spMkLst>
            <pc:docMk/>
            <pc:sldMk cId="485105032" sldId="257"/>
            <ac:spMk id="4" creationId="{84F02DFE-CCB3-41D9-8F3E-F2C81AA601BB}"/>
          </ac:spMkLst>
        </pc:spChg>
        <pc:spChg chg="add del mod">
          <ac:chgData name="Moran, Emily G." userId="ddb8ffe5-59bb-4a20-8ee2-da51496da716" providerId="ADAL" clId="{23D18EC0-9528-488D-A868-03B46B91D26F}" dt="2026-03-10T19:17:03.201" v="17389" actId="478"/>
          <ac:spMkLst>
            <pc:docMk/>
            <pc:sldMk cId="485105032" sldId="257"/>
            <ac:spMk id="5" creationId="{C50B7407-F2C2-401E-A5D2-7304E6CAB024}"/>
          </ac:spMkLst>
        </pc:spChg>
        <pc:spChg chg="add del mod">
          <ac:chgData name="Moran, Emily G." userId="ddb8ffe5-59bb-4a20-8ee2-da51496da716" providerId="ADAL" clId="{23D18EC0-9528-488D-A868-03B46B91D26F}" dt="2026-03-10T19:17:03.201" v="17389" actId="478"/>
          <ac:spMkLst>
            <pc:docMk/>
            <pc:sldMk cId="485105032" sldId="257"/>
            <ac:spMk id="6" creationId="{391B4C84-3EA3-42F9-8B26-E476D50B01F5}"/>
          </ac:spMkLst>
        </pc:spChg>
        <pc:spChg chg="add del mod">
          <ac:chgData name="Moran, Emily G." userId="ddb8ffe5-59bb-4a20-8ee2-da51496da716" providerId="ADAL" clId="{23D18EC0-9528-488D-A868-03B46B91D26F}" dt="2026-03-10T19:17:03.201" v="17389" actId="478"/>
          <ac:spMkLst>
            <pc:docMk/>
            <pc:sldMk cId="485105032" sldId="257"/>
            <ac:spMk id="7" creationId="{6D725E2F-4CE5-465F-B001-D11CD59E4A35}"/>
          </ac:spMkLst>
        </pc:spChg>
        <pc:spChg chg="add del mod">
          <ac:chgData name="Moran, Emily G." userId="ddb8ffe5-59bb-4a20-8ee2-da51496da716" providerId="ADAL" clId="{23D18EC0-9528-488D-A868-03B46B91D26F}" dt="2026-03-10T19:17:03.201" v="17389" actId="478"/>
          <ac:spMkLst>
            <pc:docMk/>
            <pc:sldMk cId="485105032" sldId="257"/>
            <ac:spMk id="8" creationId="{61B892DA-0E89-4730-82BA-395D842B2272}"/>
          </ac:spMkLst>
        </pc:spChg>
        <pc:spChg chg="add del mod">
          <ac:chgData name="Moran, Emily G." userId="ddb8ffe5-59bb-4a20-8ee2-da51496da716" providerId="ADAL" clId="{23D18EC0-9528-488D-A868-03B46B91D26F}" dt="2026-03-10T19:17:03.201" v="17389" actId="478"/>
          <ac:spMkLst>
            <pc:docMk/>
            <pc:sldMk cId="485105032" sldId="257"/>
            <ac:spMk id="9" creationId="{41D31956-18AD-4729-8073-A37DE8C005AF}"/>
          </ac:spMkLst>
        </pc:spChg>
        <pc:spChg chg="add del mod">
          <ac:chgData name="Moran, Emily G." userId="ddb8ffe5-59bb-4a20-8ee2-da51496da716" providerId="ADAL" clId="{23D18EC0-9528-488D-A868-03B46B91D26F}" dt="2026-03-10T19:18:02.821" v="17398" actId="478"/>
          <ac:spMkLst>
            <pc:docMk/>
            <pc:sldMk cId="485105032" sldId="257"/>
            <ac:spMk id="10" creationId="{FCF5736D-E5EA-4459-8ED3-AF6A31A10992}"/>
          </ac:spMkLst>
        </pc:spChg>
        <pc:spChg chg="add del mod">
          <ac:chgData name="Moran, Emily G." userId="ddb8ffe5-59bb-4a20-8ee2-da51496da716" providerId="ADAL" clId="{23D18EC0-9528-488D-A868-03B46B91D26F}" dt="2026-03-10T19:17:16.483" v="17391" actId="478"/>
          <ac:spMkLst>
            <pc:docMk/>
            <pc:sldMk cId="485105032" sldId="257"/>
            <ac:spMk id="11" creationId="{631DBC01-6CC6-4FC5-95A7-87A4600B03DC}"/>
          </ac:spMkLst>
        </pc:spChg>
        <pc:spChg chg="add del mod">
          <ac:chgData name="Moran, Emily G." userId="ddb8ffe5-59bb-4a20-8ee2-da51496da716" providerId="ADAL" clId="{23D18EC0-9528-488D-A868-03B46B91D26F}" dt="2026-03-10T19:17:13.707" v="17390" actId="478"/>
          <ac:spMkLst>
            <pc:docMk/>
            <pc:sldMk cId="485105032" sldId="257"/>
            <ac:spMk id="12" creationId="{24B62E98-8129-4876-A733-770071F5E093}"/>
          </ac:spMkLst>
        </pc:spChg>
        <pc:spChg chg="add del mod">
          <ac:chgData name="Moran, Emily G." userId="ddb8ffe5-59bb-4a20-8ee2-da51496da716" providerId="ADAL" clId="{23D18EC0-9528-488D-A868-03B46B91D26F}" dt="2026-03-10T19:17:13.707" v="17390" actId="478"/>
          <ac:spMkLst>
            <pc:docMk/>
            <pc:sldMk cId="485105032" sldId="257"/>
            <ac:spMk id="13" creationId="{32101BA0-4169-4FFC-8E59-2ABA184A67A2}"/>
          </ac:spMkLst>
        </pc:spChg>
        <pc:spChg chg="add del mod">
          <ac:chgData name="Moran, Emily G." userId="ddb8ffe5-59bb-4a20-8ee2-da51496da716" providerId="ADAL" clId="{23D18EC0-9528-488D-A868-03B46B91D26F}" dt="2026-03-10T19:17:13.707" v="17390" actId="478"/>
          <ac:spMkLst>
            <pc:docMk/>
            <pc:sldMk cId="485105032" sldId="257"/>
            <ac:spMk id="14" creationId="{324D313B-1D7D-4535-9051-FCBC1A8958CD}"/>
          </ac:spMkLst>
        </pc:spChg>
        <pc:spChg chg="add del mod">
          <ac:chgData name="Moran, Emily G." userId="ddb8ffe5-59bb-4a20-8ee2-da51496da716" providerId="ADAL" clId="{23D18EC0-9528-488D-A868-03B46B91D26F}" dt="2026-03-10T19:17:13.707" v="17390" actId="478"/>
          <ac:spMkLst>
            <pc:docMk/>
            <pc:sldMk cId="485105032" sldId="257"/>
            <ac:spMk id="15" creationId="{27875B1B-3B9A-4DDA-A4F3-A51368D71CCF}"/>
          </ac:spMkLst>
        </pc:spChg>
        <pc:spChg chg="add del mod">
          <ac:chgData name="Moran, Emily G." userId="ddb8ffe5-59bb-4a20-8ee2-da51496da716" providerId="ADAL" clId="{23D18EC0-9528-488D-A868-03B46B91D26F}" dt="2026-03-10T19:17:13.707" v="17390" actId="478"/>
          <ac:spMkLst>
            <pc:docMk/>
            <pc:sldMk cId="485105032" sldId="257"/>
            <ac:spMk id="16" creationId="{25A57663-63DE-4692-A105-170E2A371A25}"/>
          </ac:spMkLst>
        </pc:spChg>
        <pc:spChg chg="add del mod">
          <ac:chgData name="Moran, Emily G." userId="ddb8ffe5-59bb-4a20-8ee2-da51496da716" providerId="ADAL" clId="{23D18EC0-9528-488D-A868-03B46B91D26F}" dt="2026-03-09T19:11:39.272" v="3112" actId="478"/>
          <ac:spMkLst>
            <pc:docMk/>
            <pc:sldMk cId="485105032" sldId="257"/>
            <ac:spMk id="17" creationId="{54CC74A9-8757-4683-A4E4-D43AA1434722}"/>
          </ac:spMkLst>
        </pc:spChg>
        <pc:spChg chg="add mod topLvl">
          <ac:chgData name="Moran, Emily G." userId="ddb8ffe5-59bb-4a20-8ee2-da51496da716" providerId="ADAL" clId="{23D18EC0-9528-488D-A868-03B46B91D26F}" dt="2026-03-10T14:24:50.934" v="11842" actId="14100"/>
          <ac:spMkLst>
            <pc:docMk/>
            <pc:sldMk cId="485105032" sldId="257"/>
            <ac:spMk id="17" creationId="{AA6C5366-31B0-40C0-80CE-3AA14B0D1D55}"/>
          </ac:spMkLst>
        </pc:spChg>
        <pc:spChg chg="add mod">
          <ac:chgData name="Moran, Emily G." userId="ddb8ffe5-59bb-4a20-8ee2-da51496da716" providerId="ADAL" clId="{23D18EC0-9528-488D-A868-03B46B91D26F}" dt="2026-03-10T14:25:03.419" v="11845" actId="1076"/>
          <ac:spMkLst>
            <pc:docMk/>
            <pc:sldMk cId="485105032" sldId="257"/>
            <ac:spMk id="19" creationId="{E7AA1B8C-81AE-47A9-98B8-BB726E648F7F}"/>
          </ac:spMkLst>
        </pc:spChg>
        <pc:spChg chg="add del mod topLvl">
          <ac:chgData name="Moran, Emily G." userId="ddb8ffe5-59bb-4a20-8ee2-da51496da716" providerId="ADAL" clId="{23D18EC0-9528-488D-A868-03B46B91D26F}" dt="2026-03-10T14:24:00.215" v="11834" actId="478"/>
          <ac:spMkLst>
            <pc:docMk/>
            <pc:sldMk cId="485105032" sldId="257"/>
            <ac:spMk id="34" creationId="{25F08D1B-B7DA-4575-987E-D065AE2E087B}"/>
          </ac:spMkLst>
        </pc:spChg>
        <pc:spChg chg="add del mod">
          <ac:chgData name="Moran, Emily G." userId="ddb8ffe5-59bb-4a20-8ee2-da51496da716" providerId="ADAL" clId="{23D18EC0-9528-488D-A868-03B46B91D26F}" dt="2026-03-09T19:11:39.272" v="3112" actId="478"/>
          <ac:spMkLst>
            <pc:docMk/>
            <pc:sldMk cId="485105032" sldId="257"/>
            <ac:spMk id="34" creationId="{43C58D3E-288E-4E4A-844D-ACC10CA14CDB}"/>
          </ac:spMkLst>
        </pc:spChg>
        <pc:spChg chg="add mod">
          <ac:chgData name="Moran, Emily G." userId="ddb8ffe5-59bb-4a20-8ee2-da51496da716" providerId="ADAL" clId="{23D18EC0-9528-488D-A868-03B46B91D26F}" dt="2026-03-09T19:10:36.632" v="3100" actId="1037"/>
          <ac:spMkLst>
            <pc:docMk/>
            <pc:sldMk cId="485105032" sldId="257"/>
            <ac:spMk id="35" creationId="{70E1B7DC-CA4D-49E2-A225-4C409CDD4861}"/>
          </ac:spMkLst>
        </pc:spChg>
        <pc:spChg chg="add mod">
          <ac:chgData name="Moran, Emily G." userId="ddb8ffe5-59bb-4a20-8ee2-da51496da716" providerId="ADAL" clId="{23D18EC0-9528-488D-A868-03B46B91D26F}" dt="2026-03-09T19:10:31.610" v="3090" actId="1038"/>
          <ac:spMkLst>
            <pc:docMk/>
            <pc:sldMk cId="485105032" sldId="257"/>
            <ac:spMk id="36" creationId="{8A0C9E3F-D0B4-4EC7-95B3-2C6328054506}"/>
          </ac:spMkLst>
        </pc:spChg>
        <pc:spChg chg="add mod">
          <ac:chgData name="Moran, Emily G." userId="ddb8ffe5-59bb-4a20-8ee2-da51496da716" providerId="ADAL" clId="{23D18EC0-9528-488D-A868-03B46B91D26F}" dt="2026-03-10T13:10:35.551" v="6542" actId="1076"/>
          <ac:spMkLst>
            <pc:docMk/>
            <pc:sldMk cId="485105032" sldId="257"/>
            <ac:spMk id="38" creationId="{8208E10E-18C4-4652-8A13-04B54ABF9FF8}"/>
          </ac:spMkLst>
        </pc:spChg>
        <pc:spChg chg="add del mod">
          <ac:chgData name="Moran, Emily G." userId="ddb8ffe5-59bb-4a20-8ee2-da51496da716" providerId="ADAL" clId="{23D18EC0-9528-488D-A868-03B46B91D26F}" dt="2026-03-10T19:18:00.225" v="17397" actId="478"/>
          <ac:spMkLst>
            <pc:docMk/>
            <pc:sldMk cId="485105032" sldId="257"/>
            <ac:spMk id="39" creationId="{238122FA-C2D8-4301-96D6-C8E7697810CF}"/>
          </ac:spMkLst>
        </pc:spChg>
        <pc:grpChg chg="add del mod">
          <ac:chgData name="Moran, Emily G." userId="ddb8ffe5-59bb-4a20-8ee2-da51496da716" providerId="ADAL" clId="{23D18EC0-9528-488D-A868-03B46B91D26F}" dt="2026-03-10T14:23:09.377" v="11823" actId="165"/>
          <ac:grpSpMkLst>
            <pc:docMk/>
            <pc:sldMk cId="485105032" sldId="257"/>
            <ac:grpSpMk id="18" creationId="{C39ACE7E-CDE6-470F-9513-160E9FECB660}"/>
          </ac:grpSpMkLst>
        </pc:grpChg>
        <pc:graphicFrameChg chg="add del mod modGraphic">
          <ac:chgData name="Moran, Emily G." userId="ddb8ffe5-59bb-4a20-8ee2-da51496da716" providerId="ADAL" clId="{23D18EC0-9528-488D-A868-03B46B91D26F}" dt="2026-03-10T19:23:09.739" v="17435" actId="478"/>
          <ac:graphicFrameMkLst>
            <pc:docMk/>
            <pc:sldMk cId="485105032" sldId="257"/>
            <ac:graphicFrameMk id="21" creationId="{65D5C1D0-6CA6-46BE-A624-FB528E9AB446}"/>
          </ac:graphicFrameMkLst>
        </pc:graphicFrameChg>
        <pc:graphicFrameChg chg="add mod modGraphic">
          <ac:chgData name="Moran, Emily G." userId="ddb8ffe5-59bb-4a20-8ee2-da51496da716" providerId="ADAL" clId="{23D18EC0-9528-488D-A868-03B46B91D26F}" dt="2026-03-10T19:34:03.772" v="17972" actId="20577"/>
          <ac:graphicFrameMkLst>
            <pc:docMk/>
            <pc:sldMk cId="485105032" sldId="257"/>
            <ac:graphicFrameMk id="23" creationId="{76BFCE26-E0D2-4AF5-98B7-E5FAC5022FBA}"/>
          </ac:graphicFrameMkLst>
        </pc:graphicFrameChg>
        <pc:cxnChg chg="add del mod">
          <ac:chgData name="Moran, Emily G." userId="ddb8ffe5-59bb-4a20-8ee2-da51496da716" providerId="ADAL" clId="{23D18EC0-9528-488D-A868-03B46B91D26F}" dt="2026-03-09T16:26:58.432" v="819" actId="11529"/>
          <ac:cxnSpMkLst>
            <pc:docMk/>
            <pc:sldMk cId="485105032" sldId="257"/>
            <ac:cxnSpMk id="18" creationId="{AE7D21D3-36C8-4F28-B0B9-8F526ED898D2}"/>
          </ac:cxnSpMkLst>
        </pc:cxnChg>
        <pc:cxnChg chg="add del mod">
          <ac:chgData name="Moran, Emily G." userId="ddb8ffe5-59bb-4a20-8ee2-da51496da716" providerId="ADAL" clId="{23D18EC0-9528-488D-A868-03B46B91D26F}" dt="2026-03-10T19:17:03.201" v="17389" actId="478"/>
          <ac:cxnSpMkLst>
            <pc:docMk/>
            <pc:sldMk cId="485105032" sldId="257"/>
            <ac:cxnSpMk id="20" creationId="{DADD5C8F-E889-47AA-8FFF-504F196D6989}"/>
          </ac:cxnSpMkLst>
        </pc:cxnChg>
        <pc:cxnChg chg="add del mod">
          <ac:chgData name="Moran, Emily G." userId="ddb8ffe5-59bb-4a20-8ee2-da51496da716" providerId="ADAL" clId="{23D18EC0-9528-488D-A868-03B46B91D26F}" dt="2026-03-10T19:17:03.201" v="17389" actId="478"/>
          <ac:cxnSpMkLst>
            <pc:docMk/>
            <pc:sldMk cId="485105032" sldId="257"/>
            <ac:cxnSpMk id="22" creationId="{04CECBCD-196C-4663-9144-3DCEEEC09E87}"/>
          </ac:cxnSpMkLst>
        </pc:cxnChg>
        <pc:cxnChg chg="add del mod">
          <ac:chgData name="Moran, Emily G." userId="ddb8ffe5-59bb-4a20-8ee2-da51496da716" providerId="ADAL" clId="{23D18EC0-9528-488D-A868-03B46B91D26F}" dt="2026-03-09T16:29:13.058" v="956" actId="478"/>
          <ac:cxnSpMkLst>
            <pc:docMk/>
            <pc:sldMk cId="485105032" sldId="257"/>
            <ac:cxnSpMk id="23" creationId="{0143EB1F-2A93-4822-9F65-CA422738DE72}"/>
          </ac:cxnSpMkLst>
        </pc:cxnChg>
        <pc:cxnChg chg="add del mod">
          <ac:chgData name="Moran, Emily G." userId="ddb8ffe5-59bb-4a20-8ee2-da51496da716" providerId="ADAL" clId="{23D18EC0-9528-488D-A868-03B46B91D26F}" dt="2026-03-10T19:17:03.201" v="17389" actId="478"/>
          <ac:cxnSpMkLst>
            <pc:docMk/>
            <pc:sldMk cId="485105032" sldId="257"/>
            <ac:cxnSpMk id="24" creationId="{3293A6F9-AED1-42BC-A6F8-7A7CC6AFEEDF}"/>
          </ac:cxnSpMkLst>
        </pc:cxnChg>
        <pc:cxnChg chg="add del mod">
          <ac:chgData name="Moran, Emily G." userId="ddb8ffe5-59bb-4a20-8ee2-da51496da716" providerId="ADAL" clId="{23D18EC0-9528-488D-A868-03B46B91D26F}" dt="2026-03-10T19:17:03.201" v="17389" actId="478"/>
          <ac:cxnSpMkLst>
            <pc:docMk/>
            <pc:sldMk cId="485105032" sldId="257"/>
            <ac:cxnSpMk id="25" creationId="{908DAB3C-0766-4D78-9AAD-34814A6E2B3E}"/>
          </ac:cxnSpMkLst>
        </pc:cxnChg>
        <pc:cxnChg chg="add del mod">
          <ac:chgData name="Moran, Emily G." userId="ddb8ffe5-59bb-4a20-8ee2-da51496da716" providerId="ADAL" clId="{23D18EC0-9528-488D-A868-03B46B91D26F}" dt="2026-03-10T19:17:03.201" v="17389" actId="478"/>
          <ac:cxnSpMkLst>
            <pc:docMk/>
            <pc:sldMk cId="485105032" sldId="257"/>
            <ac:cxnSpMk id="26" creationId="{F5C7753F-268E-4A5E-A6CF-811B7E2882EE}"/>
          </ac:cxnSpMkLst>
        </pc:cxnChg>
        <pc:cxnChg chg="add del mod">
          <ac:chgData name="Moran, Emily G." userId="ddb8ffe5-59bb-4a20-8ee2-da51496da716" providerId="ADAL" clId="{23D18EC0-9528-488D-A868-03B46B91D26F}" dt="2026-03-10T19:17:03.201" v="17389" actId="478"/>
          <ac:cxnSpMkLst>
            <pc:docMk/>
            <pc:sldMk cId="485105032" sldId="257"/>
            <ac:cxnSpMk id="27" creationId="{90C576E1-D67D-4F35-9AB8-1278C4F137A8}"/>
          </ac:cxnSpMkLst>
        </pc:cxnChg>
        <pc:cxnChg chg="add del mod">
          <ac:chgData name="Moran, Emily G." userId="ddb8ffe5-59bb-4a20-8ee2-da51496da716" providerId="ADAL" clId="{23D18EC0-9528-488D-A868-03B46B91D26F}" dt="2026-03-10T19:18:00.225" v="17397" actId="478"/>
          <ac:cxnSpMkLst>
            <pc:docMk/>
            <pc:sldMk cId="485105032" sldId="257"/>
            <ac:cxnSpMk id="28" creationId="{F3587EA5-1ECA-496B-8DF8-38E2E9524377}"/>
          </ac:cxnSpMkLst>
        </pc:cxnChg>
        <pc:cxnChg chg="add del mod">
          <ac:chgData name="Moran, Emily G." userId="ddb8ffe5-59bb-4a20-8ee2-da51496da716" providerId="ADAL" clId="{23D18EC0-9528-488D-A868-03B46B91D26F}" dt="2026-03-10T19:17:13.707" v="17390" actId="478"/>
          <ac:cxnSpMkLst>
            <pc:docMk/>
            <pc:sldMk cId="485105032" sldId="257"/>
            <ac:cxnSpMk id="29" creationId="{DA48F290-D22D-43CF-957A-4298209EDA62}"/>
          </ac:cxnSpMkLst>
        </pc:cxnChg>
        <pc:cxnChg chg="add del mod">
          <ac:chgData name="Moran, Emily G." userId="ddb8ffe5-59bb-4a20-8ee2-da51496da716" providerId="ADAL" clId="{23D18EC0-9528-488D-A868-03B46B91D26F}" dt="2026-03-10T19:17:13.707" v="17390" actId="478"/>
          <ac:cxnSpMkLst>
            <pc:docMk/>
            <pc:sldMk cId="485105032" sldId="257"/>
            <ac:cxnSpMk id="30" creationId="{274EA640-F5AB-4383-9BF5-EB6486752A8D}"/>
          </ac:cxnSpMkLst>
        </pc:cxnChg>
        <pc:cxnChg chg="add del mod">
          <ac:chgData name="Moran, Emily G." userId="ddb8ffe5-59bb-4a20-8ee2-da51496da716" providerId="ADAL" clId="{23D18EC0-9528-488D-A868-03B46B91D26F}" dt="2026-03-10T19:17:13.707" v="17390" actId="478"/>
          <ac:cxnSpMkLst>
            <pc:docMk/>
            <pc:sldMk cId="485105032" sldId="257"/>
            <ac:cxnSpMk id="31" creationId="{B335D000-C3F0-4BF0-8AE8-890793C1D469}"/>
          </ac:cxnSpMkLst>
        </pc:cxnChg>
        <pc:cxnChg chg="add del mod">
          <ac:chgData name="Moran, Emily G." userId="ddb8ffe5-59bb-4a20-8ee2-da51496da716" providerId="ADAL" clId="{23D18EC0-9528-488D-A868-03B46B91D26F}" dt="2026-03-10T19:17:13.707" v="17390" actId="478"/>
          <ac:cxnSpMkLst>
            <pc:docMk/>
            <pc:sldMk cId="485105032" sldId="257"/>
            <ac:cxnSpMk id="32" creationId="{B9CF9730-DA4B-4EAC-A937-511D23F002DA}"/>
          </ac:cxnSpMkLst>
        </pc:cxnChg>
        <pc:cxnChg chg="add del mod">
          <ac:chgData name="Moran, Emily G." userId="ddb8ffe5-59bb-4a20-8ee2-da51496da716" providerId="ADAL" clId="{23D18EC0-9528-488D-A868-03B46B91D26F}" dt="2026-03-10T19:17:13.707" v="17390" actId="478"/>
          <ac:cxnSpMkLst>
            <pc:docMk/>
            <pc:sldMk cId="485105032" sldId="257"/>
            <ac:cxnSpMk id="33" creationId="{03367BCC-E89E-4EDB-B511-2B1F287D6563}"/>
          </ac:cxnSpMkLst>
        </pc:cxnChg>
        <pc:cxnChg chg="add mod">
          <ac:chgData name="Moran, Emily G." userId="ddb8ffe5-59bb-4a20-8ee2-da51496da716" providerId="ADAL" clId="{23D18EC0-9528-488D-A868-03B46B91D26F}" dt="2026-03-09T19:11:00.677" v="3105" actId="1036"/>
          <ac:cxnSpMkLst>
            <pc:docMk/>
            <pc:sldMk cId="485105032" sldId="257"/>
            <ac:cxnSpMk id="37" creationId="{41F7FDD1-5CA7-4565-B053-D5A92C628CBB}"/>
          </ac:cxnSpMkLst>
        </pc:cxnChg>
      </pc:sldChg>
      <pc:sldChg chg="add del">
        <pc:chgData name="Moran, Emily G." userId="ddb8ffe5-59bb-4a20-8ee2-da51496da716" providerId="ADAL" clId="{23D18EC0-9528-488D-A868-03B46B91D26F}" dt="2026-03-09T15:25:59.974" v="2" actId="2696"/>
        <pc:sldMkLst>
          <pc:docMk/>
          <pc:sldMk cId="2178598046" sldId="257"/>
        </pc:sldMkLst>
      </pc:sldChg>
      <pc:sldChg chg="add del">
        <pc:chgData name="Moran, Emily G." userId="ddb8ffe5-59bb-4a20-8ee2-da51496da716" providerId="ADAL" clId="{23D18EC0-9528-488D-A868-03B46B91D26F}" dt="2026-03-09T16:01:52.645" v="49"/>
        <pc:sldMkLst>
          <pc:docMk/>
          <pc:sldMk cId="2537082225" sldId="257"/>
        </pc:sldMkLst>
      </pc:sldChg>
      <pc:sldChg chg="add del">
        <pc:chgData name="Moran, Emily G." userId="ddb8ffe5-59bb-4a20-8ee2-da51496da716" providerId="ADAL" clId="{23D18EC0-9528-488D-A868-03B46B91D26F}" dt="2026-03-09T16:34:51.572" v="1047"/>
        <pc:sldMkLst>
          <pc:docMk/>
          <pc:sldMk cId="348657804" sldId="258"/>
        </pc:sldMkLst>
      </pc:sldChg>
      <pc:sldChg chg="add del">
        <pc:chgData name="Moran, Emily G." userId="ddb8ffe5-59bb-4a20-8ee2-da51496da716" providerId="ADAL" clId="{23D18EC0-9528-488D-A868-03B46B91D26F}" dt="2026-03-09T16:35:46.703" v="1049" actId="2696"/>
        <pc:sldMkLst>
          <pc:docMk/>
          <pc:sldMk cId="2221782342" sldId="258"/>
        </pc:sldMkLst>
      </pc:sldChg>
      <pc:sldChg chg="addSp delSp modSp add setBg">
        <pc:chgData name="Moran, Emily G." userId="ddb8ffe5-59bb-4a20-8ee2-da51496da716" providerId="ADAL" clId="{23D18EC0-9528-488D-A868-03B46B91D26F}" dt="2026-03-10T14:25:43.069" v="11863" actId="20577"/>
        <pc:sldMkLst>
          <pc:docMk/>
          <pc:sldMk cId="3477369509" sldId="258"/>
        </pc:sldMkLst>
        <pc:spChg chg="mod">
          <ac:chgData name="Moran, Emily G." userId="ddb8ffe5-59bb-4a20-8ee2-da51496da716" providerId="ADAL" clId="{23D18EC0-9528-488D-A868-03B46B91D26F}" dt="2026-03-09T16:45:44.813" v="1138" actId="403"/>
          <ac:spMkLst>
            <pc:docMk/>
            <pc:sldMk cId="3477369509" sldId="258"/>
            <ac:spMk id="2" creationId="{476C472E-5709-4609-A0F3-6B5B2953D7DA}"/>
          </ac:spMkLst>
        </pc:spChg>
        <pc:spChg chg="del">
          <ac:chgData name="Moran, Emily G." userId="ddb8ffe5-59bb-4a20-8ee2-da51496da716" providerId="ADAL" clId="{23D18EC0-9528-488D-A868-03B46B91D26F}" dt="2026-03-09T16:45:57.182" v="1139" actId="478"/>
          <ac:spMkLst>
            <pc:docMk/>
            <pc:sldMk cId="3477369509" sldId="258"/>
            <ac:spMk id="3" creationId="{4996851C-9B71-4F31-A382-2E2672451051}"/>
          </ac:spMkLst>
        </pc:spChg>
        <pc:spChg chg="add mod">
          <ac:chgData name="Moran, Emily G." userId="ddb8ffe5-59bb-4a20-8ee2-da51496da716" providerId="ADAL" clId="{23D18EC0-9528-488D-A868-03B46B91D26F}" dt="2026-03-09T18:44:10.796" v="2247" actId="2710"/>
          <ac:spMkLst>
            <pc:docMk/>
            <pc:sldMk cId="3477369509" sldId="258"/>
            <ac:spMk id="3" creationId="{80B59287-3264-45FF-88E8-25F6F3C55245}"/>
          </ac:spMkLst>
        </pc:spChg>
        <pc:spChg chg="add del mod">
          <ac:chgData name="Moran, Emily G." userId="ddb8ffe5-59bb-4a20-8ee2-da51496da716" providerId="ADAL" clId="{23D18EC0-9528-488D-A868-03B46B91D26F}" dt="2026-03-09T18:45:11.956" v="2251" actId="478"/>
          <ac:spMkLst>
            <pc:docMk/>
            <pc:sldMk cId="3477369509" sldId="258"/>
            <ac:spMk id="4" creationId="{5F644CB5-6CC6-4486-BE17-F9C2C34A8084}"/>
          </ac:spMkLst>
        </pc:spChg>
        <pc:spChg chg="del">
          <ac:chgData name="Moran, Emily G." userId="ddb8ffe5-59bb-4a20-8ee2-da51496da716" providerId="ADAL" clId="{23D18EC0-9528-488D-A868-03B46B91D26F}" dt="2026-03-09T16:45:57.182" v="1139" actId="478"/>
          <ac:spMkLst>
            <pc:docMk/>
            <pc:sldMk cId="3477369509" sldId="258"/>
            <ac:spMk id="4" creationId="{84F02DFE-CCB3-41D9-8F3E-F2C81AA601BB}"/>
          </ac:spMkLst>
        </pc:spChg>
        <pc:spChg chg="add mod ord">
          <ac:chgData name="Moran, Emily G." userId="ddb8ffe5-59bb-4a20-8ee2-da51496da716" providerId="ADAL" clId="{23D18EC0-9528-488D-A868-03B46B91D26F}" dt="2026-03-09T19:24:28.128" v="4027" actId="2085"/>
          <ac:spMkLst>
            <pc:docMk/>
            <pc:sldMk cId="3477369509" sldId="258"/>
            <ac:spMk id="5" creationId="{3D7C676C-26E4-4A14-B224-4380B6AA32CA}"/>
          </ac:spMkLst>
        </pc:spChg>
        <pc:spChg chg="del">
          <ac:chgData name="Moran, Emily G." userId="ddb8ffe5-59bb-4a20-8ee2-da51496da716" providerId="ADAL" clId="{23D18EC0-9528-488D-A868-03B46B91D26F}" dt="2026-03-09T16:45:57.182" v="1139" actId="478"/>
          <ac:spMkLst>
            <pc:docMk/>
            <pc:sldMk cId="3477369509" sldId="258"/>
            <ac:spMk id="5" creationId="{C50B7407-F2C2-401E-A5D2-7304E6CAB024}"/>
          </ac:spMkLst>
        </pc:spChg>
        <pc:spChg chg="del">
          <ac:chgData name="Moran, Emily G." userId="ddb8ffe5-59bb-4a20-8ee2-da51496da716" providerId="ADAL" clId="{23D18EC0-9528-488D-A868-03B46B91D26F}" dt="2026-03-09T16:45:57.182" v="1139" actId="478"/>
          <ac:spMkLst>
            <pc:docMk/>
            <pc:sldMk cId="3477369509" sldId="258"/>
            <ac:spMk id="6" creationId="{391B4C84-3EA3-42F9-8B26-E476D50B01F5}"/>
          </ac:spMkLst>
        </pc:spChg>
        <pc:spChg chg="del">
          <ac:chgData name="Moran, Emily G." userId="ddb8ffe5-59bb-4a20-8ee2-da51496da716" providerId="ADAL" clId="{23D18EC0-9528-488D-A868-03B46B91D26F}" dt="2026-03-09T16:45:57.182" v="1139" actId="478"/>
          <ac:spMkLst>
            <pc:docMk/>
            <pc:sldMk cId="3477369509" sldId="258"/>
            <ac:spMk id="7" creationId="{6D725E2F-4CE5-465F-B001-D11CD59E4A35}"/>
          </ac:spMkLst>
        </pc:spChg>
        <pc:spChg chg="del">
          <ac:chgData name="Moran, Emily G." userId="ddb8ffe5-59bb-4a20-8ee2-da51496da716" providerId="ADAL" clId="{23D18EC0-9528-488D-A868-03B46B91D26F}" dt="2026-03-09T16:45:57.182" v="1139" actId="478"/>
          <ac:spMkLst>
            <pc:docMk/>
            <pc:sldMk cId="3477369509" sldId="258"/>
            <ac:spMk id="8" creationId="{61B892DA-0E89-4730-82BA-395D842B2272}"/>
          </ac:spMkLst>
        </pc:spChg>
        <pc:spChg chg="del">
          <ac:chgData name="Moran, Emily G." userId="ddb8ffe5-59bb-4a20-8ee2-da51496da716" providerId="ADAL" clId="{23D18EC0-9528-488D-A868-03B46B91D26F}" dt="2026-03-09T16:45:57.182" v="1139" actId="478"/>
          <ac:spMkLst>
            <pc:docMk/>
            <pc:sldMk cId="3477369509" sldId="258"/>
            <ac:spMk id="9" creationId="{41D31956-18AD-4729-8073-A37DE8C005AF}"/>
          </ac:spMkLst>
        </pc:spChg>
        <pc:spChg chg="del mod">
          <ac:chgData name="Moran, Emily G." userId="ddb8ffe5-59bb-4a20-8ee2-da51496da716" providerId="ADAL" clId="{23D18EC0-9528-488D-A868-03B46B91D26F}" dt="2026-03-09T18:44:14.302" v="2248" actId="478"/>
          <ac:spMkLst>
            <pc:docMk/>
            <pc:sldMk cId="3477369509" sldId="258"/>
            <ac:spMk id="10" creationId="{FCF5736D-E5EA-4459-8ED3-AF6A31A10992}"/>
          </ac:spMkLst>
        </pc:spChg>
        <pc:spChg chg="add del mod">
          <ac:chgData name="Moran, Emily G." userId="ddb8ffe5-59bb-4a20-8ee2-da51496da716" providerId="ADAL" clId="{23D18EC0-9528-488D-A868-03B46B91D26F}" dt="2026-03-10T14:23:56.388" v="11832" actId="478"/>
          <ac:spMkLst>
            <pc:docMk/>
            <pc:sldMk cId="3477369509" sldId="258"/>
            <ac:spMk id="11" creationId="{09E4A3A0-7C74-47EB-8882-9F3541E958BA}"/>
          </ac:spMkLst>
        </pc:spChg>
        <pc:spChg chg="del">
          <ac:chgData name="Moran, Emily G." userId="ddb8ffe5-59bb-4a20-8ee2-da51496da716" providerId="ADAL" clId="{23D18EC0-9528-488D-A868-03B46B91D26F}" dt="2026-03-09T16:46:01.855" v="1140" actId="478"/>
          <ac:spMkLst>
            <pc:docMk/>
            <pc:sldMk cId="3477369509" sldId="258"/>
            <ac:spMk id="11" creationId="{631DBC01-6CC6-4FC5-95A7-87A4600B03DC}"/>
          </ac:spMkLst>
        </pc:spChg>
        <pc:spChg chg="add del">
          <ac:chgData name="Moran, Emily G." userId="ddb8ffe5-59bb-4a20-8ee2-da51496da716" providerId="ADAL" clId="{23D18EC0-9528-488D-A868-03B46B91D26F}" dt="2026-03-09T19:11:43.426" v="3113" actId="478"/>
          <ac:spMkLst>
            <pc:docMk/>
            <pc:sldMk cId="3477369509" sldId="258"/>
            <ac:spMk id="11" creationId="{8935349D-4A14-403B-BA83-698650E7505C}"/>
          </ac:spMkLst>
        </pc:spChg>
        <pc:spChg chg="del">
          <ac:chgData name="Moran, Emily G." userId="ddb8ffe5-59bb-4a20-8ee2-da51496da716" providerId="ADAL" clId="{23D18EC0-9528-488D-A868-03B46B91D26F}" dt="2026-03-09T16:46:01.855" v="1140" actId="478"/>
          <ac:spMkLst>
            <pc:docMk/>
            <pc:sldMk cId="3477369509" sldId="258"/>
            <ac:spMk id="12" creationId="{24B62E98-8129-4876-A733-770071F5E093}"/>
          </ac:spMkLst>
        </pc:spChg>
        <pc:spChg chg="add del">
          <ac:chgData name="Moran, Emily G." userId="ddb8ffe5-59bb-4a20-8ee2-da51496da716" providerId="ADAL" clId="{23D18EC0-9528-488D-A868-03B46B91D26F}" dt="2026-03-10T14:23:56.388" v="11832" actId="478"/>
          <ac:spMkLst>
            <pc:docMk/>
            <pc:sldMk cId="3477369509" sldId="258"/>
            <ac:spMk id="12" creationId="{3D25A8C4-662C-4465-BC79-0F8B0BC1CCAF}"/>
          </ac:spMkLst>
        </pc:spChg>
        <pc:spChg chg="add del">
          <ac:chgData name="Moran, Emily G." userId="ddb8ffe5-59bb-4a20-8ee2-da51496da716" providerId="ADAL" clId="{23D18EC0-9528-488D-A868-03B46B91D26F}" dt="2026-03-09T19:11:43.426" v="3113" actId="478"/>
          <ac:spMkLst>
            <pc:docMk/>
            <pc:sldMk cId="3477369509" sldId="258"/>
            <ac:spMk id="12" creationId="{D3DF4E0F-9B19-40C6-867E-7F74E80EE7CA}"/>
          </ac:spMkLst>
        </pc:spChg>
        <pc:spChg chg="del">
          <ac:chgData name="Moran, Emily G." userId="ddb8ffe5-59bb-4a20-8ee2-da51496da716" providerId="ADAL" clId="{23D18EC0-9528-488D-A868-03B46B91D26F}" dt="2026-03-09T16:46:01.855" v="1140" actId="478"/>
          <ac:spMkLst>
            <pc:docMk/>
            <pc:sldMk cId="3477369509" sldId="258"/>
            <ac:spMk id="13" creationId="{32101BA0-4169-4FFC-8E59-2ABA184A67A2}"/>
          </ac:spMkLst>
        </pc:spChg>
        <pc:spChg chg="add mod">
          <ac:chgData name="Moran, Emily G." userId="ddb8ffe5-59bb-4a20-8ee2-da51496da716" providerId="ADAL" clId="{23D18EC0-9528-488D-A868-03B46B91D26F}" dt="2026-03-10T14:25:43.069" v="11863" actId="20577"/>
          <ac:spMkLst>
            <pc:docMk/>
            <pc:sldMk cId="3477369509" sldId="258"/>
            <ac:spMk id="13" creationId="{89B12CA8-C1E3-4C40-99D3-13F25CD986E7}"/>
          </ac:spMkLst>
        </pc:spChg>
        <pc:spChg chg="add del">
          <ac:chgData name="Moran, Emily G." userId="ddb8ffe5-59bb-4a20-8ee2-da51496da716" providerId="ADAL" clId="{23D18EC0-9528-488D-A868-03B46B91D26F}" dt="2026-03-09T19:11:12.110" v="3106" actId="478"/>
          <ac:spMkLst>
            <pc:docMk/>
            <pc:sldMk cId="3477369509" sldId="258"/>
            <ac:spMk id="13" creationId="{97EC6BC6-939E-4E5F-ACC7-D6C8414D090E}"/>
          </ac:spMkLst>
        </pc:spChg>
        <pc:spChg chg="add">
          <ac:chgData name="Moran, Emily G." userId="ddb8ffe5-59bb-4a20-8ee2-da51496da716" providerId="ADAL" clId="{23D18EC0-9528-488D-A868-03B46B91D26F}" dt="2026-03-10T14:25:09.703" v="11846"/>
          <ac:spMkLst>
            <pc:docMk/>
            <pc:sldMk cId="3477369509" sldId="258"/>
            <ac:spMk id="14" creationId="{12EC0DF5-24C7-442E-A0CB-E6FEFC856328}"/>
          </ac:spMkLst>
        </pc:spChg>
        <pc:spChg chg="del">
          <ac:chgData name="Moran, Emily G." userId="ddb8ffe5-59bb-4a20-8ee2-da51496da716" providerId="ADAL" clId="{23D18EC0-9528-488D-A868-03B46B91D26F}" dt="2026-03-09T16:46:01.855" v="1140" actId="478"/>
          <ac:spMkLst>
            <pc:docMk/>
            <pc:sldMk cId="3477369509" sldId="258"/>
            <ac:spMk id="14" creationId="{324D313B-1D7D-4535-9051-FCBC1A8958CD}"/>
          </ac:spMkLst>
        </pc:spChg>
        <pc:spChg chg="add del">
          <ac:chgData name="Moran, Emily G." userId="ddb8ffe5-59bb-4a20-8ee2-da51496da716" providerId="ADAL" clId="{23D18EC0-9528-488D-A868-03B46B91D26F}" dt="2026-03-09T19:11:12.110" v="3106" actId="478"/>
          <ac:spMkLst>
            <pc:docMk/>
            <pc:sldMk cId="3477369509" sldId="258"/>
            <ac:spMk id="14" creationId="{A83D71C5-2098-4A1B-A535-DCD04D5E348F}"/>
          </ac:spMkLst>
        </pc:spChg>
        <pc:spChg chg="del">
          <ac:chgData name="Moran, Emily G." userId="ddb8ffe5-59bb-4a20-8ee2-da51496da716" providerId="ADAL" clId="{23D18EC0-9528-488D-A868-03B46B91D26F}" dt="2026-03-09T16:46:01.855" v="1140" actId="478"/>
          <ac:spMkLst>
            <pc:docMk/>
            <pc:sldMk cId="3477369509" sldId="258"/>
            <ac:spMk id="15" creationId="{27875B1B-3B9A-4DDA-A4F3-A51368D71CCF}"/>
          </ac:spMkLst>
        </pc:spChg>
        <pc:spChg chg="add">
          <ac:chgData name="Moran, Emily G." userId="ddb8ffe5-59bb-4a20-8ee2-da51496da716" providerId="ADAL" clId="{23D18EC0-9528-488D-A868-03B46B91D26F}" dt="2026-03-09T19:11:12.897" v="3107"/>
          <ac:spMkLst>
            <pc:docMk/>
            <pc:sldMk cId="3477369509" sldId="258"/>
            <ac:spMk id="16" creationId="{215D95EE-9F6A-4333-967C-BAB38992E909}"/>
          </ac:spMkLst>
        </pc:spChg>
        <pc:spChg chg="del">
          <ac:chgData name="Moran, Emily G." userId="ddb8ffe5-59bb-4a20-8ee2-da51496da716" providerId="ADAL" clId="{23D18EC0-9528-488D-A868-03B46B91D26F}" dt="2026-03-09T16:46:01.855" v="1140" actId="478"/>
          <ac:spMkLst>
            <pc:docMk/>
            <pc:sldMk cId="3477369509" sldId="258"/>
            <ac:spMk id="16" creationId="{25A57663-63DE-4692-A105-170E2A371A25}"/>
          </ac:spMkLst>
        </pc:spChg>
        <pc:spChg chg="add">
          <ac:chgData name="Moran, Emily G." userId="ddb8ffe5-59bb-4a20-8ee2-da51496da716" providerId="ADAL" clId="{23D18EC0-9528-488D-A868-03B46B91D26F}" dt="2026-03-09T19:11:12.897" v="3107"/>
          <ac:spMkLst>
            <pc:docMk/>
            <pc:sldMk cId="3477369509" sldId="258"/>
            <ac:spMk id="17" creationId="{4E567582-7BD0-4D64-BC2C-663C50E760AE}"/>
          </ac:spMkLst>
        </pc:spChg>
        <pc:spChg chg="add mod">
          <ac:chgData name="Moran, Emily G." userId="ddb8ffe5-59bb-4a20-8ee2-da51496da716" providerId="ADAL" clId="{23D18EC0-9528-488D-A868-03B46B91D26F}" dt="2026-03-10T13:10:02.555" v="6538" actId="1076"/>
          <ac:spMkLst>
            <pc:docMk/>
            <pc:sldMk cId="3477369509" sldId="258"/>
            <ac:spMk id="20" creationId="{681FDEB4-E37E-4145-B983-176859B45354}"/>
          </ac:spMkLst>
        </pc:spChg>
        <pc:spChg chg="add del mod">
          <ac:chgData name="Moran, Emily G." userId="ddb8ffe5-59bb-4a20-8ee2-da51496da716" providerId="ADAL" clId="{23D18EC0-9528-488D-A868-03B46B91D26F}" dt="2026-03-09T16:57:44.430" v="1819" actId="11529"/>
          <ac:spMkLst>
            <pc:docMk/>
            <pc:sldMk cId="3477369509" sldId="258"/>
            <ac:spMk id="23" creationId="{26AC9967-27DC-4D6A-85F0-F4AFD14D1665}"/>
          </ac:spMkLst>
        </pc:spChg>
        <pc:spChg chg="add del mod ord">
          <ac:chgData name="Moran, Emily G." userId="ddb8ffe5-59bb-4a20-8ee2-da51496da716" providerId="ADAL" clId="{23D18EC0-9528-488D-A868-03B46B91D26F}" dt="2026-03-09T17:03:23.588" v="1838" actId="478"/>
          <ac:spMkLst>
            <pc:docMk/>
            <pc:sldMk cId="3477369509" sldId="258"/>
            <ac:spMk id="34" creationId="{649B2EF2-D84A-4D9F-876A-15063001C5A5}"/>
          </ac:spMkLst>
        </pc:spChg>
        <pc:spChg chg="add del mod ord">
          <ac:chgData name="Moran, Emily G." userId="ddb8ffe5-59bb-4a20-8ee2-da51496da716" providerId="ADAL" clId="{23D18EC0-9528-488D-A868-03B46B91D26F}" dt="2026-03-09T18:46:18.120" v="2263" actId="478"/>
          <ac:spMkLst>
            <pc:docMk/>
            <pc:sldMk cId="3477369509" sldId="258"/>
            <ac:spMk id="35" creationId="{C7DCD264-E7F6-4C95-8138-027F9D49218A}"/>
          </ac:spMkLst>
        </pc:spChg>
        <pc:picChg chg="add mod">
          <ac:chgData name="Moran, Emily G." userId="ddb8ffe5-59bb-4a20-8ee2-da51496da716" providerId="ADAL" clId="{23D18EC0-9528-488D-A868-03B46B91D26F}" dt="2026-03-09T18:44:30.831" v="2249" actId="207"/>
          <ac:picMkLst>
            <pc:docMk/>
            <pc:sldMk cId="3477369509" sldId="258"/>
            <ac:picMk id="18" creationId="{81C45B4D-1E9A-4088-ADEF-EA96A75671D1}"/>
          </ac:picMkLst>
        </pc:picChg>
        <pc:picChg chg="add mod">
          <ac:chgData name="Moran, Emily G." userId="ddb8ffe5-59bb-4a20-8ee2-da51496da716" providerId="ADAL" clId="{23D18EC0-9528-488D-A868-03B46B91D26F}" dt="2026-03-09T18:44:30.831" v="2249" actId="207"/>
          <ac:picMkLst>
            <pc:docMk/>
            <pc:sldMk cId="3477369509" sldId="258"/>
            <ac:picMk id="21" creationId="{96AA31CF-2271-4E47-9B79-8190AD05E478}"/>
          </ac:picMkLst>
        </pc:picChg>
        <pc:cxnChg chg="add del">
          <ac:chgData name="Moran, Emily G." userId="ddb8ffe5-59bb-4a20-8ee2-da51496da716" providerId="ADAL" clId="{23D18EC0-9528-488D-A868-03B46B91D26F}" dt="2026-03-09T19:11:12.110" v="3106" actId="478"/>
          <ac:cxnSpMkLst>
            <pc:docMk/>
            <pc:sldMk cId="3477369509" sldId="258"/>
            <ac:cxnSpMk id="15" creationId="{233F44C2-D063-46B6-9945-7E2A82BBBAD5}"/>
          </ac:cxnSpMkLst>
        </pc:cxnChg>
        <pc:cxnChg chg="add">
          <ac:chgData name="Moran, Emily G." userId="ddb8ffe5-59bb-4a20-8ee2-da51496da716" providerId="ADAL" clId="{23D18EC0-9528-488D-A868-03B46B91D26F}" dt="2026-03-09T19:11:12.897" v="3107"/>
          <ac:cxnSpMkLst>
            <pc:docMk/>
            <pc:sldMk cId="3477369509" sldId="258"/>
            <ac:cxnSpMk id="19" creationId="{6131AF48-A192-4836-81E8-53DFEB9B64C0}"/>
          </ac:cxnSpMkLst>
        </pc:cxnChg>
        <pc:cxnChg chg="del">
          <ac:chgData name="Moran, Emily G." userId="ddb8ffe5-59bb-4a20-8ee2-da51496da716" providerId="ADAL" clId="{23D18EC0-9528-488D-A868-03B46B91D26F}" dt="2026-03-09T16:45:57.182" v="1139" actId="478"/>
          <ac:cxnSpMkLst>
            <pc:docMk/>
            <pc:sldMk cId="3477369509" sldId="258"/>
            <ac:cxnSpMk id="20" creationId="{DADD5C8F-E889-47AA-8FFF-504F196D6989}"/>
          </ac:cxnSpMkLst>
        </pc:cxnChg>
        <pc:cxnChg chg="del">
          <ac:chgData name="Moran, Emily G." userId="ddb8ffe5-59bb-4a20-8ee2-da51496da716" providerId="ADAL" clId="{23D18EC0-9528-488D-A868-03B46B91D26F}" dt="2026-03-09T16:45:57.182" v="1139" actId="478"/>
          <ac:cxnSpMkLst>
            <pc:docMk/>
            <pc:sldMk cId="3477369509" sldId="258"/>
            <ac:cxnSpMk id="22" creationId="{04CECBCD-196C-4663-9144-3DCEEEC09E87}"/>
          </ac:cxnSpMkLst>
        </pc:cxnChg>
        <pc:cxnChg chg="del">
          <ac:chgData name="Moran, Emily G." userId="ddb8ffe5-59bb-4a20-8ee2-da51496da716" providerId="ADAL" clId="{23D18EC0-9528-488D-A868-03B46B91D26F}" dt="2026-03-09T16:45:57.182" v="1139" actId="478"/>
          <ac:cxnSpMkLst>
            <pc:docMk/>
            <pc:sldMk cId="3477369509" sldId="258"/>
            <ac:cxnSpMk id="24" creationId="{3293A6F9-AED1-42BC-A6F8-7A7CC6AFEEDF}"/>
          </ac:cxnSpMkLst>
        </pc:cxnChg>
        <pc:cxnChg chg="del">
          <ac:chgData name="Moran, Emily G." userId="ddb8ffe5-59bb-4a20-8ee2-da51496da716" providerId="ADAL" clId="{23D18EC0-9528-488D-A868-03B46B91D26F}" dt="2026-03-09T16:45:57.182" v="1139" actId="478"/>
          <ac:cxnSpMkLst>
            <pc:docMk/>
            <pc:sldMk cId="3477369509" sldId="258"/>
            <ac:cxnSpMk id="25" creationId="{908DAB3C-0766-4D78-9AAD-34814A6E2B3E}"/>
          </ac:cxnSpMkLst>
        </pc:cxnChg>
        <pc:cxnChg chg="del">
          <ac:chgData name="Moran, Emily G." userId="ddb8ffe5-59bb-4a20-8ee2-da51496da716" providerId="ADAL" clId="{23D18EC0-9528-488D-A868-03B46B91D26F}" dt="2026-03-09T16:45:57.182" v="1139" actId="478"/>
          <ac:cxnSpMkLst>
            <pc:docMk/>
            <pc:sldMk cId="3477369509" sldId="258"/>
            <ac:cxnSpMk id="26" creationId="{F5C7753F-268E-4A5E-A6CF-811B7E2882EE}"/>
          </ac:cxnSpMkLst>
        </pc:cxnChg>
        <pc:cxnChg chg="del">
          <ac:chgData name="Moran, Emily G." userId="ddb8ffe5-59bb-4a20-8ee2-da51496da716" providerId="ADAL" clId="{23D18EC0-9528-488D-A868-03B46B91D26F}" dt="2026-03-09T16:45:57.182" v="1139" actId="478"/>
          <ac:cxnSpMkLst>
            <pc:docMk/>
            <pc:sldMk cId="3477369509" sldId="258"/>
            <ac:cxnSpMk id="27" creationId="{90C576E1-D67D-4F35-9AB8-1278C4F137A8}"/>
          </ac:cxnSpMkLst>
        </pc:cxnChg>
        <pc:cxnChg chg="del">
          <ac:chgData name="Moran, Emily G." userId="ddb8ffe5-59bb-4a20-8ee2-da51496da716" providerId="ADAL" clId="{23D18EC0-9528-488D-A868-03B46B91D26F}" dt="2026-03-09T16:46:01.855" v="1140" actId="478"/>
          <ac:cxnSpMkLst>
            <pc:docMk/>
            <pc:sldMk cId="3477369509" sldId="258"/>
            <ac:cxnSpMk id="28" creationId="{F3587EA5-1ECA-496B-8DF8-38E2E9524377}"/>
          </ac:cxnSpMkLst>
        </pc:cxnChg>
        <pc:cxnChg chg="del">
          <ac:chgData name="Moran, Emily G." userId="ddb8ffe5-59bb-4a20-8ee2-da51496da716" providerId="ADAL" clId="{23D18EC0-9528-488D-A868-03B46B91D26F}" dt="2026-03-09T16:46:01.855" v="1140" actId="478"/>
          <ac:cxnSpMkLst>
            <pc:docMk/>
            <pc:sldMk cId="3477369509" sldId="258"/>
            <ac:cxnSpMk id="29" creationId="{DA48F290-D22D-43CF-957A-4298209EDA62}"/>
          </ac:cxnSpMkLst>
        </pc:cxnChg>
        <pc:cxnChg chg="del">
          <ac:chgData name="Moran, Emily G." userId="ddb8ffe5-59bb-4a20-8ee2-da51496da716" providerId="ADAL" clId="{23D18EC0-9528-488D-A868-03B46B91D26F}" dt="2026-03-09T16:46:01.855" v="1140" actId="478"/>
          <ac:cxnSpMkLst>
            <pc:docMk/>
            <pc:sldMk cId="3477369509" sldId="258"/>
            <ac:cxnSpMk id="30" creationId="{274EA640-F5AB-4383-9BF5-EB6486752A8D}"/>
          </ac:cxnSpMkLst>
        </pc:cxnChg>
        <pc:cxnChg chg="del">
          <ac:chgData name="Moran, Emily G." userId="ddb8ffe5-59bb-4a20-8ee2-da51496da716" providerId="ADAL" clId="{23D18EC0-9528-488D-A868-03B46B91D26F}" dt="2026-03-09T16:46:01.855" v="1140" actId="478"/>
          <ac:cxnSpMkLst>
            <pc:docMk/>
            <pc:sldMk cId="3477369509" sldId="258"/>
            <ac:cxnSpMk id="31" creationId="{B335D000-C3F0-4BF0-8AE8-890793C1D469}"/>
          </ac:cxnSpMkLst>
        </pc:cxnChg>
        <pc:cxnChg chg="del">
          <ac:chgData name="Moran, Emily G." userId="ddb8ffe5-59bb-4a20-8ee2-da51496da716" providerId="ADAL" clId="{23D18EC0-9528-488D-A868-03B46B91D26F}" dt="2026-03-09T16:46:01.855" v="1140" actId="478"/>
          <ac:cxnSpMkLst>
            <pc:docMk/>
            <pc:sldMk cId="3477369509" sldId="258"/>
            <ac:cxnSpMk id="32" creationId="{B9CF9730-DA4B-4EAC-A937-511D23F002DA}"/>
          </ac:cxnSpMkLst>
        </pc:cxnChg>
        <pc:cxnChg chg="del">
          <ac:chgData name="Moran, Emily G." userId="ddb8ffe5-59bb-4a20-8ee2-da51496da716" providerId="ADAL" clId="{23D18EC0-9528-488D-A868-03B46B91D26F}" dt="2026-03-09T16:46:01.855" v="1140" actId="478"/>
          <ac:cxnSpMkLst>
            <pc:docMk/>
            <pc:sldMk cId="3477369509" sldId="258"/>
            <ac:cxnSpMk id="33" creationId="{03367BCC-E89E-4EDB-B511-2B1F287D6563}"/>
          </ac:cxnSpMkLst>
        </pc:cxnChg>
      </pc:sldChg>
      <pc:sldChg chg="addSp delSp modSp add">
        <pc:chgData name="Moran, Emily G." userId="ddb8ffe5-59bb-4a20-8ee2-da51496da716" providerId="ADAL" clId="{23D18EC0-9528-488D-A868-03B46B91D26F}" dt="2026-03-10T14:25:53.607" v="11867" actId="20577"/>
        <pc:sldMkLst>
          <pc:docMk/>
          <pc:sldMk cId="519291236" sldId="259"/>
        </pc:sldMkLst>
        <pc:spChg chg="del">
          <ac:chgData name="Moran, Emily G." userId="ddb8ffe5-59bb-4a20-8ee2-da51496da716" providerId="ADAL" clId="{23D18EC0-9528-488D-A868-03B46B91D26F}" dt="2026-03-09T18:51:33.219" v="2324" actId="478"/>
          <ac:spMkLst>
            <pc:docMk/>
            <pc:sldMk cId="519291236" sldId="259"/>
            <ac:spMk id="2" creationId="{64E9EACD-775D-40C5-9D5A-6769C16D748B}"/>
          </ac:spMkLst>
        </pc:spChg>
        <pc:spChg chg="del">
          <ac:chgData name="Moran, Emily G." userId="ddb8ffe5-59bb-4a20-8ee2-da51496da716" providerId="ADAL" clId="{23D18EC0-9528-488D-A868-03B46B91D26F}" dt="2026-03-09T18:31:10.425" v="1862" actId="1032"/>
          <ac:spMkLst>
            <pc:docMk/>
            <pc:sldMk cId="519291236" sldId="259"/>
            <ac:spMk id="3" creationId="{ADF81A1D-3876-4F44-9645-B8845E4E2CDA}"/>
          </ac:spMkLst>
        </pc:spChg>
        <pc:spChg chg="mod ord">
          <ac:chgData name="Moran, Emily G." userId="ddb8ffe5-59bb-4a20-8ee2-da51496da716" providerId="ADAL" clId="{23D18EC0-9528-488D-A868-03B46B91D26F}" dt="2026-03-10T14:09:47.041" v="11286" actId="167"/>
          <ac:spMkLst>
            <pc:docMk/>
            <pc:sldMk cId="519291236" sldId="259"/>
            <ac:spMk id="4" creationId="{D22F02E5-7C2E-40F0-BAB0-1569AC4154A4}"/>
          </ac:spMkLst>
        </pc:spChg>
        <pc:spChg chg="add mod">
          <ac:chgData name="Moran, Emily G." userId="ddb8ffe5-59bb-4a20-8ee2-da51496da716" providerId="ADAL" clId="{23D18EC0-9528-488D-A868-03B46B91D26F}" dt="2026-03-09T18:49:40.468" v="2304" actId="1076"/>
          <ac:spMkLst>
            <pc:docMk/>
            <pc:sldMk cId="519291236" sldId="259"/>
            <ac:spMk id="8" creationId="{82F75BDA-5B9C-4F3C-8E2B-3F17A2FAD355}"/>
          </ac:spMkLst>
        </pc:spChg>
        <pc:spChg chg="add mod">
          <ac:chgData name="Moran, Emily G." userId="ddb8ffe5-59bb-4a20-8ee2-da51496da716" providerId="ADAL" clId="{23D18EC0-9528-488D-A868-03B46B91D26F}" dt="2026-03-10T14:25:53.607" v="11867" actId="20577"/>
          <ac:spMkLst>
            <pc:docMk/>
            <pc:sldMk cId="519291236" sldId="259"/>
            <ac:spMk id="9" creationId="{8AFFBD77-155E-408C-8CA1-150D4866725E}"/>
          </ac:spMkLst>
        </pc:spChg>
        <pc:spChg chg="add del mod">
          <ac:chgData name="Moran, Emily G." userId="ddb8ffe5-59bb-4a20-8ee2-da51496da716" providerId="ADAL" clId="{23D18EC0-9528-488D-A868-03B46B91D26F}" dt="2026-03-09T18:51:58.464" v="2328" actId="478"/>
          <ac:spMkLst>
            <pc:docMk/>
            <pc:sldMk cId="519291236" sldId="259"/>
            <ac:spMk id="9" creationId="{E78469FC-EF4A-4C89-A7EE-FEF44EA6D521}"/>
          </ac:spMkLst>
        </pc:spChg>
        <pc:spChg chg="add mod">
          <ac:chgData name="Moran, Emily G." userId="ddb8ffe5-59bb-4a20-8ee2-da51496da716" providerId="ADAL" clId="{23D18EC0-9528-488D-A868-03B46B91D26F}" dt="2026-03-09T19:14:15.872" v="3250" actId="14100"/>
          <ac:spMkLst>
            <pc:docMk/>
            <pc:sldMk cId="519291236" sldId="259"/>
            <ac:spMk id="10" creationId="{29AB8590-21E4-4830-B07D-ABE9F09FA585}"/>
          </ac:spMkLst>
        </pc:spChg>
        <pc:spChg chg="add del">
          <ac:chgData name="Moran, Emily G." userId="ddb8ffe5-59bb-4a20-8ee2-da51496da716" providerId="ADAL" clId="{23D18EC0-9528-488D-A868-03B46B91D26F}" dt="2026-03-09T19:11:49.199" v="3114" actId="478"/>
          <ac:spMkLst>
            <pc:docMk/>
            <pc:sldMk cId="519291236" sldId="259"/>
            <ac:spMk id="11" creationId="{D0D60239-E1C7-4987-8AA3-18AB739B2718}"/>
          </ac:spMkLst>
        </pc:spChg>
        <pc:spChg chg="add">
          <ac:chgData name="Moran, Emily G." userId="ddb8ffe5-59bb-4a20-8ee2-da51496da716" providerId="ADAL" clId="{23D18EC0-9528-488D-A868-03B46B91D26F}" dt="2026-03-10T14:25:21.180" v="11850"/>
          <ac:spMkLst>
            <pc:docMk/>
            <pc:sldMk cId="519291236" sldId="259"/>
            <ac:spMk id="11" creationId="{E78BEF73-022E-4A91-868A-203C6ECC8A66}"/>
          </ac:spMkLst>
        </pc:spChg>
        <pc:spChg chg="add del">
          <ac:chgData name="Moran, Emily G." userId="ddb8ffe5-59bb-4a20-8ee2-da51496da716" providerId="ADAL" clId="{23D18EC0-9528-488D-A868-03B46B91D26F}" dt="2026-03-09T19:11:49.199" v="3114" actId="478"/>
          <ac:spMkLst>
            <pc:docMk/>
            <pc:sldMk cId="519291236" sldId="259"/>
            <ac:spMk id="12" creationId="{A8E3C9E9-1BC7-48E9-A4C4-274639701487}"/>
          </ac:spMkLst>
        </pc:spChg>
        <pc:spChg chg="add del">
          <ac:chgData name="Moran, Emily G." userId="ddb8ffe5-59bb-4a20-8ee2-da51496da716" providerId="ADAL" clId="{23D18EC0-9528-488D-A868-03B46B91D26F}" dt="2026-03-09T19:11:26.690" v="3110" actId="478"/>
          <ac:spMkLst>
            <pc:docMk/>
            <pc:sldMk cId="519291236" sldId="259"/>
            <ac:spMk id="13" creationId="{6F9E63E8-F843-4BE9-AF76-55B54B222675}"/>
          </ac:spMkLst>
        </pc:spChg>
        <pc:spChg chg="add del">
          <ac:chgData name="Moran, Emily G." userId="ddb8ffe5-59bb-4a20-8ee2-da51496da716" providerId="ADAL" clId="{23D18EC0-9528-488D-A868-03B46B91D26F}" dt="2026-03-09T19:11:26.690" v="3110" actId="478"/>
          <ac:spMkLst>
            <pc:docMk/>
            <pc:sldMk cId="519291236" sldId="259"/>
            <ac:spMk id="14" creationId="{5BCDEF6F-5439-4572-9588-266306CB903B}"/>
          </ac:spMkLst>
        </pc:spChg>
        <pc:spChg chg="add">
          <ac:chgData name="Moran, Emily G." userId="ddb8ffe5-59bb-4a20-8ee2-da51496da716" providerId="ADAL" clId="{23D18EC0-9528-488D-A868-03B46B91D26F}" dt="2026-03-09T19:11:27.413" v="3111"/>
          <ac:spMkLst>
            <pc:docMk/>
            <pc:sldMk cId="519291236" sldId="259"/>
            <ac:spMk id="16" creationId="{FC6EBEEE-2CA9-4CB2-BC8A-A76777A7F01A}"/>
          </ac:spMkLst>
        </pc:spChg>
        <pc:spChg chg="add">
          <ac:chgData name="Moran, Emily G." userId="ddb8ffe5-59bb-4a20-8ee2-da51496da716" providerId="ADAL" clId="{23D18EC0-9528-488D-A868-03B46B91D26F}" dt="2026-03-09T19:11:27.413" v="3111"/>
          <ac:spMkLst>
            <pc:docMk/>
            <pc:sldMk cId="519291236" sldId="259"/>
            <ac:spMk id="17" creationId="{983DC66E-4305-4B00-A4DC-F47D9D903580}"/>
          </ac:spMkLst>
        </pc:spChg>
        <pc:spChg chg="add mod">
          <ac:chgData name="Moran, Emily G." userId="ddb8ffe5-59bb-4a20-8ee2-da51496da716" providerId="ADAL" clId="{23D18EC0-9528-488D-A868-03B46B91D26F}" dt="2026-03-10T13:10:13.941" v="6540" actId="1076"/>
          <ac:spMkLst>
            <pc:docMk/>
            <pc:sldMk cId="519291236" sldId="259"/>
            <ac:spMk id="19" creationId="{20AA9957-4C0E-40B6-988C-E1CE45F78CEE}"/>
          </ac:spMkLst>
        </pc:spChg>
        <pc:graphicFrameChg chg="add mod">
          <ac:chgData name="Moran, Emily G." userId="ddb8ffe5-59bb-4a20-8ee2-da51496da716" providerId="ADAL" clId="{23D18EC0-9528-488D-A868-03B46B91D26F}" dt="2026-03-09T19:24:36" v="4028" actId="2085"/>
          <ac:graphicFrameMkLst>
            <pc:docMk/>
            <pc:sldMk cId="519291236" sldId="259"/>
            <ac:graphicFrameMk id="7" creationId="{846DE37D-81BF-4546-80A6-CED7B7FFD7C4}"/>
          </ac:graphicFrameMkLst>
        </pc:graphicFrameChg>
        <pc:cxnChg chg="add del">
          <ac:chgData name="Moran, Emily G." userId="ddb8ffe5-59bb-4a20-8ee2-da51496da716" providerId="ADAL" clId="{23D18EC0-9528-488D-A868-03B46B91D26F}" dt="2026-03-09T19:11:26.690" v="3110" actId="478"/>
          <ac:cxnSpMkLst>
            <pc:docMk/>
            <pc:sldMk cId="519291236" sldId="259"/>
            <ac:cxnSpMk id="15" creationId="{16D7B96E-18DC-44F9-8CA9-A90DB66AD21C}"/>
          </ac:cxnSpMkLst>
        </pc:cxnChg>
        <pc:cxnChg chg="add">
          <ac:chgData name="Moran, Emily G." userId="ddb8ffe5-59bb-4a20-8ee2-da51496da716" providerId="ADAL" clId="{23D18EC0-9528-488D-A868-03B46B91D26F}" dt="2026-03-09T19:11:27.413" v="3111"/>
          <ac:cxnSpMkLst>
            <pc:docMk/>
            <pc:sldMk cId="519291236" sldId="259"/>
            <ac:cxnSpMk id="18" creationId="{10C7D2AB-4D9A-4362-AD74-3A3398A0C567}"/>
          </ac:cxnSpMkLst>
        </pc:cxnChg>
      </pc:sldChg>
      <pc:sldChg chg="addSp delSp modSp add">
        <pc:chgData name="Moran, Emily G." userId="ddb8ffe5-59bb-4a20-8ee2-da51496da716" providerId="ADAL" clId="{23D18EC0-9528-488D-A868-03B46B91D26F}" dt="2026-03-10T14:25:47.803" v="11865" actId="20577"/>
        <pc:sldMkLst>
          <pc:docMk/>
          <pc:sldMk cId="886916277" sldId="260"/>
        </pc:sldMkLst>
        <pc:spChg chg="mod">
          <ac:chgData name="Moran, Emily G." userId="ddb8ffe5-59bb-4a20-8ee2-da51496da716" providerId="ADAL" clId="{23D18EC0-9528-488D-A868-03B46B91D26F}" dt="2026-03-09T19:14:32.345" v="3292" actId="20577"/>
          <ac:spMkLst>
            <pc:docMk/>
            <pc:sldMk cId="886916277" sldId="260"/>
            <ac:spMk id="2" creationId="{476C472E-5709-4609-A0F3-6B5B2953D7DA}"/>
          </ac:spMkLst>
        </pc:spChg>
        <pc:spChg chg="mod ord">
          <ac:chgData name="Moran, Emily G." userId="ddb8ffe5-59bb-4a20-8ee2-da51496da716" providerId="ADAL" clId="{23D18EC0-9528-488D-A868-03B46B91D26F}" dt="2026-03-10T14:09:56.198" v="11287" actId="167"/>
          <ac:spMkLst>
            <pc:docMk/>
            <pc:sldMk cId="886916277" sldId="260"/>
            <ac:spMk id="3" creationId="{80B59287-3264-45FF-88E8-25F6F3C55245}"/>
          </ac:spMkLst>
        </pc:spChg>
        <pc:spChg chg="mod">
          <ac:chgData name="Moran, Emily G." userId="ddb8ffe5-59bb-4a20-8ee2-da51496da716" providerId="ADAL" clId="{23D18EC0-9528-488D-A868-03B46B91D26F}" dt="2026-03-09T19:35:35.591" v="4083" actId="1076"/>
          <ac:spMkLst>
            <pc:docMk/>
            <pc:sldMk cId="886916277" sldId="260"/>
            <ac:spMk id="5" creationId="{3D7C676C-26E4-4A14-B224-4380B6AA32CA}"/>
          </ac:spMkLst>
        </pc:spChg>
        <pc:spChg chg="add mod">
          <ac:chgData name="Moran, Emily G." userId="ddb8ffe5-59bb-4a20-8ee2-da51496da716" providerId="ADAL" clId="{23D18EC0-9528-488D-A868-03B46B91D26F}" dt="2026-03-10T14:25:47.803" v="11865" actId="20577"/>
          <ac:spMkLst>
            <pc:docMk/>
            <pc:sldMk cId="886916277" sldId="260"/>
            <ac:spMk id="11" creationId="{4B480CA1-67D8-43D6-A4C5-76CA13547431}"/>
          </ac:spMkLst>
        </pc:spChg>
        <pc:spChg chg="del mod">
          <ac:chgData name="Moran, Emily G." userId="ddb8ffe5-59bb-4a20-8ee2-da51496da716" providerId="ADAL" clId="{23D18EC0-9528-488D-A868-03B46B91D26F}" dt="2026-03-09T19:11:21.224" v="3108" actId="478"/>
          <ac:spMkLst>
            <pc:docMk/>
            <pc:sldMk cId="886916277" sldId="260"/>
            <ac:spMk id="11" creationId="{8935349D-4A14-403B-BA83-698650E7505C}"/>
          </ac:spMkLst>
        </pc:spChg>
        <pc:spChg chg="del mod">
          <ac:chgData name="Moran, Emily G." userId="ddb8ffe5-59bb-4a20-8ee2-da51496da716" providerId="ADAL" clId="{23D18EC0-9528-488D-A868-03B46B91D26F}" dt="2026-03-09T19:11:21.224" v="3108" actId="478"/>
          <ac:spMkLst>
            <pc:docMk/>
            <pc:sldMk cId="886916277" sldId="260"/>
            <ac:spMk id="12" creationId="{D3DF4E0F-9B19-40C6-867E-7F74E80EE7CA}"/>
          </ac:spMkLst>
        </pc:spChg>
        <pc:spChg chg="add">
          <ac:chgData name="Moran, Emily G." userId="ddb8ffe5-59bb-4a20-8ee2-da51496da716" providerId="ADAL" clId="{23D18EC0-9528-488D-A868-03B46B91D26F}" dt="2026-03-10T14:25:12.071" v="11847"/>
          <ac:spMkLst>
            <pc:docMk/>
            <pc:sldMk cId="886916277" sldId="260"/>
            <ac:spMk id="12" creationId="{F2DD8C49-C53E-4A5A-88E2-F5191DC42DA0}"/>
          </ac:spMkLst>
        </pc:spChg>
        <pc:spChg chg="add">
          <ac:chgData name="Moran, Emily G." userId="ddb8ffe5-59bb-4a20-8ee2-da51496da716" providerId="ADAL" clId="{23D18EC0-9528-488D-A868-03B46B91D26F}" dt="2026-03-09T19:11:21.615" v="3109"/>
          <ac:spMkLst>
            <pc:docMk/>
            <pc:sldMk cId="886916277" sldId="260"/>
            <ac:spMk id="13" creationId="{97837354-907B-4CAA-82BD-BD83CA5E465F}"/>
          </ac:spMkLst>
        </pc:spChg>
        <pc:spChg chg="add">
          <ac:chgData name="Moran, Emily G." userId="ddb8ffe5-59bb-4a20-8ee2-da51496da716" providerId="ADAL" clId="{23D18EC0-9528-488D-A868-03B46B91D26F}" dt="2026-03-09T19:11:21.615" v="3109"/>
          <ac:spMkLst>
            <pc:docMk/>
            <pc:sldMk cId="886916277" sldId="260"/>
            <ac:spMk id="14" creationId="{CDD084B4-2857-46CC-BACE-4790D9DA0560}"/>
          </ac:spMkLst>
        </pc:spChg>
        <pc:spChg chg="add mod">
          <ac:chgData name="Moran, Emily G." userId="ddb8ffe5-59bb-4a20-8ee2-da51496da716" providerId="ADAL" clId="{23D18EC0-9528-488D-A868-03B46B91D26F}" dt="2026-03-10T13:10:07.872" v="6539" actId="1076"/>
          <ac:spMkLst>
            <pc:docMk/>
            <pc:sldMk cId="886916277" sldId="260"/>
            <ac:spMk id="34" creationId="{DEA59E18-3571-4618-9A15-824EEB5C6E1D}"/>
          </ac:spMkLst>
        </pc:spChg>
        <pc:picChg chg="add del mod">
          <ac:chgData name="Moran, Emily G." userId="ddb8ffe5-59bb-4a20-8ee2-da51496da716" providerId="ADAL" clId="{23D18EC0-9528-488D-A868-03B46B91D26F}" dt="2026-03-09T19:18:50.972" v="3728" actId="931"/>
          <ac:picMkLst>
            <pc:docMk/>
            <pc:sldMk cId="886916277" sldId="260"/>
            <ac:picMk id="8" creationId="{3F12EF19-7895-4B15-964D-C8C4EF00B932}"/>
          </ac:picMkLst>
        </pc:picChg>
        <pc:picChg chg="add del mod">
          <ac:chgData name="Moran, Emily G." userId="ddb8ffe5-59bb-4a20-8ee2-da51496da716" providerId="ADAL" clId="{23D18EC0-9528-488D-A868-03B46B91D26F}" dt="2026-03-09T19:18:50.972" v="3728" actId="931"/>
          <ac:picMkLst>
            <pc:docMk/>
            <pc:sldMk cId="886916277" sldId="260"/>
            <ac:picMk id="10" creationId="{F6843232-61F0-4970-B4C8-41632A20AE7C}"/>
          </ac:picMkLst>
        </pc:picChg>
        <pc:picChg chg="add del mod">
          <ac:chgData name="Moran, Emily G." userId="ddb8ffe5-59bb-4a20-8ee2-da51496da716" providerId="ADAL" clId="{23D18EC0-9528-488D-A868-03B46B91D26F}" dt="2026-03-09T19:19:55.283" v="3730" actId="931"/>
          <ac:picMkLst>
            <pc:docMk/>
            <pc:sldMk cId="886916277" sldId="260"/>
            <ac:picMk id="17" creationId="{3AA83540-A948-472A-AE50-6F3B9135A371}"/>
          </ac:picMkLst>
        </pc:picChg>
        <pc:picChg chg="del">
          <ac:chgData name="Moran, Emily G." userId="ddb8ffe5-59bb-4a20-8ee2-da51496da716" providerId="ADAL" clId="{23D18EC0-9528-488D-A868-03B46B91D26F}" dt="2026-03-09T19:18:09.390" v="3719" actId="478"/>
          <ac:picMkLst>
            <pc:docMk/>
            <pc:sldMk cId="886916277" sldId="260"/>
            <ac:picMk id="18" creationId="{81C45B4D-1E9A-4088-ADEF-EA96A75671D1}"/>
          </ac:picMkLst>
        </pc:picChg>
        <pc:picChg chg="add del mod">
          <ac:chgData name="Moran, Emily G." userId="ddb8ffe5-59bb-4a20-8ee2-da51496da716" providerId="ADAL" clId="{23D18EC0-9528-488D-A868-03B46B91D26F}" dt="2026-03-09T19:25:44.333" v="4042" actId="478"/>
          <ac:picMkLst>
            <pc:docMk/>
            <pc:sldMk cId="886916277" sldId="260"/>
            <ac:picMk id="20" creationId="{193CDDCA-9D37-49E9-8F29-7FF609E4D6C6}"/>
          </ac:picMkLst>
        </pc:picChg>
        <pc:picChg chg="del">
          <ac:chgData name="Moran, Emily G." userId="ddb8ffe5-59bb-4a20-8ee2-da51496da716" providerId="ADAL" clId="{23D18EC0-9528-488D-A868-03B46B91D26F}" dt="2026-03-09T19:18:10.186" v="3720" actId="478"/>
          <ac:picMkLst>
            <pc:docMk/>
            <pc:sldMk cId="886916277" sldId="260"/>
            <ac:picMk id="21" creationId="{96AA31CF-2271-4E47-9B79-8190AD05E478}"/>
          </ac:picMkLst>
        </pc:picChg>
        <pc:picChg chg="add mod ord">
          <ac:chgData name="Moran, Emily G." userId="ddb8ffe5-59bb-4a20-8ee2-da51496da716" providerId="ADAL" clId="{23D18EC0-9528-488D-A868-03B46B91D26F}" dt="2026-03-09T19:35:35.591" v="4083" actId="1076"/>
          <ac:picMkLst>
            <pc:docMk/>
            <pc:sldMk cId="886916277" sldId="260"/>
            <ac:picMk id="23" creationId="{753966E4-2851-490F-BFC6-32D6A2EEB3BC}"/>
          </ac:picMkLst>
        </pc:picChg>
        <pc:picChg chg="add del mod">
          <ac:chgData name="Moran, Emily G." userId="ddb8ffe5-59bb-4a20-8ee2-da51496da716" providerId="ADAL" clId="{23D18EC0-9528-488D-A868-03B46B91D26F}" dt="2026-03-09T19:25:44.755" v="4043" actId="478"/>
          <ac:picMkLst>
            <pc:docMk/>
            <pc:sldMk cId="886916277" sldId="260"/>
            <ac:picMk id="25" creationId="{884EE44C-8264-4F76-BDF1-0DEE8AA55A76}"/>
          </ac:picMkLst>
        </pc:picChg>
        <pc:picChg chg="add del mod">
          <ac:chgData name="Moran, Emily G." userId="ddb8ffe5-59bb-4a20-8ee2-da51496da716" providerId="ADAL" clId="{23D18EC0-9528-488D-A868-03B46B91D26F}" dt="2026-03-09T19:28:33.061" v="4051" actId="478"/>
          <ac:picMkLst>
            <pc:docMk/>
            <pc:sldMk cId="886916277" sldId="260"/>
            <ac:picMk id="27" creationId="{2E9576E4-4BC3-4E31-B25A-E4B6F782CD08}"/>
          </ac:picMkLst>
        </pc:picChg>
        <pc:picChg chg="add del mod">
          <ac:chgData name="Moran, Emily G." userId="ddb8ffe5-59bb-4a20-8ee2-da51496da716" providerId="ADAL" clId="{23D18EC0-9528-488D-A868-03B46B91D26F}" dt="2026-03-09T19:31:31.590" v="4054" actId="478"/>
          <ac:picMkLst>
            <pc:docMk/>
            <pc:sldMk cId="886916277" sldId="260"/>
            <ac:picMk id="29" creationId="{FB9CBDB0-3340-498D-B5C7-9C049CF8A650}"/>
          </ac:picMkLst>
        </pc:picChg>
        <pc:picChg chg="add mod">
          <ac:chgData name="Moran, Emily G." userId="ddb8ffe5-59bb-4a20-8ee2-da51496da716" providerId="ADAL" clId="{23D18EC0-9528-488D-A868-03B46B91D26F}" dt="2026-03-09T19:35:35.591" v="4083" actId="1076"/>
          <ac:picMkLst>
            <pc:docMk/>
            <pc:sldMk cId="886916277" sldId="260"/>
            <ac:picMk id="31" creationId="{5276E6DB-2812-4D72-A18A-0426C6F69084}"/>
          </ac:picMkLst>
        </pc:picChg>
        <pc:picChg chg="add del mod">
          <ac:chgData name="Moran, Emily G." userId="ddb8ffe5-59bb-4a20-8ee2-da51496da716" providerId="ADAL" clId="{23D18EC0-9528-488D-A868-03B46B91D26F}" dt="2026-03-09T19:26:54.407" v="4049" actId="478"/>
          <ac:picMkLst>
            <pc:docMk/>
            <pc:sldMk cId="886916277" sldId="260"/>
            <ac:picMk id="1026" creationId="{E4C3F13C-0E66-4690-94ED-66CB299FA006}"/>
          </ac:picMkLst>
        </pc:picChg>
        <pc:picChg chg="add del mod">
          <ac:chgData name="Moran, Emily G." userId="ddb8ffe5-59bb-4a20-8ee2-da51496da716" providerId="ADAL" clId="{23D18EC0-9528-488D-A868-03B46B91D26F}" dt="2026-03-09T19:26:52.741" v="4048" actId="478"/>
          <ac:picMkLst>
            <pc:docMk/>
            <pc:sldMk cId="886916277" sldId="260"/>
            <ac:picMk id="1028" creationId="{00FED5C3-37CF-42F1-B135-8AF722FFD780}"/>
          </ac:picMkLst>
        </pc:picChg>
        <pc:cxnChg chg="add del mod">
          <ac:chgData name="Moran, Emily G." userId="ddb8ffe5-59bb-4a20-8ee2-da51496da716" providerId="ADAL" clId="{23D18EC0-9528-488D-A868-03B46B91D26F}" dt="2026-03-09T19:11:21.224" v="3108" actId="478"/>
          <ac:cxnSpMkLst>
            <pc:docMk/>
            <pc:sldMk cId="886916277" sldId="260"/>
            <ac:cxnSpMk id="6" creationId="{E3E8D3F3-B960-4A99-9A73-4EF9AEA9FE6B}"/>
          </ac:cxnSpMkLst>
        </pc:cxnChg>
        <pc:cxnChg chg="add">
          <ac:chgData name="Moran, Emily G." userId="ddb8ffe5-59bb-4a20-8ee2-da51496da716" providerId="ADAL" clId="{23D18EC0-9528-488D-A868-03B46B91D26F}" dt="2026-03-09T19:11:21.615" v="3109"/>
          <ac:cxnSpMkLst>
            <pc:docMk/>
            <pc:sldMk cId="886916277" sldId="260"/>
            <ac:cxnSpMk id="15" creationId="{59FABE1E-7944-4C12-B5F2-8B9FCF461AC6}"/>
          </ac:cxnSpMkLst>
        </pc:cxnChg>
      </pc:sldChg>
      <pc:sldChg chg="addSp delSp modSp add">
        <pc:chgData name="Moran, Emily G." userId="ddb8ffe5-59bb-4a20-8ee2-da51496da716" providerId="ADAL" clId="{23D18EC0-9528-488D-A868-03B46B91D26F}" dt="2026-03-10T14:25:57.591" v="11869" actId="20577"/>
        <pc:sldMkLst>
          <pc:docMk/>
          <pc:sldMk cId="470992169" sldId="261"/>
        </pc:sldMkLst>
        <pc:spChg chg="add del mod">
          <ac:chgData name="Moran, Emily G." userId="ddb8ffe5-59bb-4a20-8ee2-da51496da716" providerId="ADAL" clId="{23D18EC0-9528-488D-A868-03B46B91D26F}" dt="2026-03-10T13:50:13.946" v="10267" actId="1035"/>
          <ac:spMkLst>
            <pc:docMk/>
            <pc:sldMk cId="470992169" sldId="261"/>
            <ac:spMk id="2" creationId="{95E358E4-CC20-4D96-B091-F3E9E53505B7}"/>
          </ac:spMkLst>
        </pc:spChg>
        <pc:spChg chg="add del mod">
          <ac:chgData name="Moran, Emily G." userId="ddb8ffe5-59bb-4a20-8ee2-da51496da716" providerId="ADAL" clId="{23D18EC0-9528-488D-A868-03B46B91D26F}" dt="2026-03-09T19:45:32.477" v="4128" actId="478"/>
          <ac:spMkLst>
            <pc:docMk/>
            <pc:sldMk cId="470992169" sldId="261"/>
            <ac:spMk id="2" creationId="{C88E2043-FD0A-4ED9-9C62-C49B9980C993}"/>
          </ac:spMkLst>
        </pc:spChg>
        <pc:spChg chg="add mod">
          <ac:chgData name="Moran, Emily G." userId="ddb8ffe5-59bb-4a20-8ee2-da51496da716" providerId="ADAL" clId="{23D18EC0-9528-488D-A868-03B46B91D26F}" dt="2026-03-10T13:09:27.669" v="6536" actId="3064"/>
          <ac:spMkLst>
            <pc:docMk/>
            <pc:sldMk cId="470992169" sldId="261"/>
            <ac:spMk id="3" creationId="{D57C61A5-E859-4CAD-97EA-0E6762C62740}"/>
          </ac:spMkLst>
        </pc:spChg>
        <pc:spChg chg="del">
          <ac:chgData name="Moran, Emily G." userId="ddb8ffe5-59bb-4a20-8ee2-da51496da716" providerId="ADAL" clId="{23D18EC0-9528-488D-A868-03B46B91D26F}" dt="2026-03-09T19:45:35.188" v="4129" actId="478"/>
          <ac:spMkLst>
            <pc:docMk/>
            <pc:sldMk cId="470992169" sldId="261"/>
            <ac:spMk id="4" creationId="{D22F02E5-7C2E-40F0-BAB0-1569AC4154A4}"/>
          </ac:spMkLst>
        </pc:spChg>
        <pc:spChg chg="add del mod">
          <ac:chgData name="Moran, Emily G." userId="ddb8ffe5-59bb-4a20-8ee2-da51496da716" providerId="ADAL" clId="{23D18EC0-9528-488D-A868-03B46B91D26F}" dt="2026-03-09T19:46:07.561" v="4132" actId="478"/>
          <ac:spMkLst>
            <pc:docMk/>
            <pc:sldMk cId="470992169" sldId="261"/>
            <ac:spMk id="5" creationId="{8B271E98-191F-434F-827B-D5152F66D04D}"/>
          </ac:spMkLst>
        </pc:spChg>
        <pc:spChg chg="add mod">
          <ac:chgData name="Moran, Emily G." userId="ddb8ffe5-59bb-4a20-8ee2-da51496da716" providerId="ADAL" clId="{23D18EC0-9528-488D-A868-03B46B91D26F}" dt="2026-03-10T13:10:23.793" v="6541" actId="1076"/>
          <ac:spMkLst>
            <pc:docMk/>
            <pc:sldMk cId="470992169" sldId="261"/>
            <ac:spMk id="8" creationId="{42CFC0D7-CC02-4016-8070-B5574EA429DE}"/>
          </ac:spMkLst>
        </pc:spChg>
        <pc:spChg chg="mod">
          <ac:chgData name="Moran, Emily G." userId="ddb8ffe5-59bb-4a20-8ee2-da51496da716" providerId="ADAL" clId="{23D18EC0-9528-488D-A868-03B46B91D26F}" dt="2026-03-09T19:18:01.564" v="3718" actId="20577"/>
          <ac:spMkLst>
            <pc:docMk/>
            <pc:sldMk cId="470992169" sldId="261"/>
            <ac:spMk id="10" creationId="{29AB8590-21E4-4830-B07D-ABE9F09FA585}"/>
          </ac:spMkLst>
        </pc:spChg>
        <pc:spChg chg="add del mod">
          <ac:chgData name="Moran, Emily G." userId="ddb8ffe5-59bb-4a20-8ee2-da51496da716" providerId="ADAL" clId="{23D18EC0-9528-488D-A868-03B46B91D26F}" dt="2026-03-10T12:32:00.285" v="5156" actId="478"/>
          <ac:spMkLst>
            <pc:docMk/>
            <pc:sldMk cId="470992169" sldId="261"/>
            <ac:spMk id="11" creationId="{D20CAFAA-0A0C-42B3-AB7E-899734E54937}"/>
          </ac:spMkLst>
        </pc:spChg>
        <pc:spChg chg="add mod">
          <ac:chgData name="Moran, Emily G." userId="ddb8ffe5-59bb-4a20-8ee2-da51496da716" providerId="ADAL" clId="{23D18EC0-9528-488D-A868-03B46B91D26F}" dt="2026-03-10T14:25:57.591" v="11869" actId="20577"/>
          <ac:spMkLst>
            <pc:docMk/>
            <pc:sldMk cId="470992169" sldId="261"/>
            <ac:spMk id="12" creationId="{3551DD82-DB4E-44E8-B923-EB2A90208D7E}"/>
          </ac:spMkLst>
        </pc:spChg>
        <pc:spChg chg="add">
          <ac:chgData name="Moran, Emily G." userId="ddb8ffe5-59bb-4a20-8ee2-da51496da716" providerId="ADAL" clId="{23D18EC0-9528-488D-A868-03B46B91D26F}" dt="2026-03-10T14:25:23.278" v="11851"/>
          <ac:spMkLst>
            <pc:docMk/>
            <pc:sldMk cId="470992169" sldId="261"/>
            <ac:spMk id="13" creationId="{A7C89D25-74E9-4E91-BD2C-9543BD199097}"/>
          </ac:spMkLst>
        </pc:spChg>
        <pc:graphicFrameChg chg="add del mod modGraphic">
          <ac:chgData name="Moran, Emily G." userId="ddb8ffe5-59bb-4a20-8ee2-da51496da716" providerId="ADAL" clId="{23D18EC0-9528-488D-A868-03B46B91D26F}" dt="2026-03-09T19:50:35.338" v="4188" actId="478"/>
          <ac:graphicFrameMkLst>
            <pc:docMk/>
            <pc:sldMk cId="470992169" sldId="261"/>
            <ac:graphicFrameMk id="6" creationId="{5A8A2EDF-6896-445E-AEFB-29117F9651DC}"/>
          </ac:graphicFrameMkLst>
        </pc:graphicFrameChg>
        <pc:graphicFrameChg chg="del">
          <ac:chgData name="Moran, Emily G." userId="ddb8ffe5-59bb-4a20-8ee2-da51496da716" providerId="ADAL" clId="{23D18EC0-9528-488D-A868-03B46B91D26F}" dt="2026-03-09T19:45:19.389" v="4127" actId="478"/>
          <ac:graphicFrameMkLst>
            <pc:docMk/>
            <pc:sldMk cId="470992169" sldId="261"/>
            <ac:graphicFrameMk id="7" creationId="{846DE37D-81BF-4546-80A6-CED7B7FFD7C4}"/>
          </ac:graphicFrameMkLst>
        </pc:graphicFrameChg>
        <pc:graphicFrameChg chg="add mod ord modGraphic">
          <ac:chgData name="Moran, Emily G." userId="ddb8ffe5-59bb-4a20-8ee2-da51496da716" providerId="ADAL" clId="{23D18EC0-9528-488D-A868-03B46B91D26F}" dt="2026-03-10T14:09:30.755" v="11285" actId="167"/>
          <ac:graphicFrameMkLst>
            <pc:docMk/>
            <pc:sldMk cId="470992169" sldId="261"/>
            <ac:graphicFrameMk id="9" creationId="{050784BA-44D9-4AFD-AB42-3897E86671D7}"/>
          </ac:graphicFrameMkLst>
        </pc:graphicFrameChg>
      </pc:sldChg>
      <pc:sldChg chg="delSp modSp add">
        <pc:chgData name="Moran, Emily G." userId="ddb8ffe5-59bb-4a20-8ee2-da51496da716" providerId="ADAL" clId="{23D18EC0-9528-488D-A868-03B46B91D26F}" dt="2026-03-10T13:12:24.090" v="6567" actId="478"/>
        <pc:sldMkLst>
          <pc:docMk/>
          <pc:sldMk cId="751039334" sldId="262"/>
        </pc:sldMkLst>
        <pc:spChg chg="mod">
          <ac:chgData name="Moran, Emily G." userId="ddb8ffe5-59bb-4a20-8ee2-da51496da716" providerId="ADAL" clId="{23D18EC0-9528-488D-A868-03B46B91D26F}" dt="2026-03-10T13:12:20.109" v="6566" actId="20577"/>
          <ac:spMkLst>
            <pc:docMk/>
            <pc:sldMk cId="751039334" sldId="262"/>
            <ac:spMk id="2" creationId="{163596A4-527B-458C-BF54-312FFB36D4C6}"/>
          </ac:spMkLst>
        </pc:spChg>
        <pc:spChg chg="del">
          <ac:chgData name="Moran, Emily G." userId="ddb8ffe5-59bb-4a20-8ee2-da51496da716" providerId="ADAL" clId="{23D18EC0-9528-488D-A868-03B46B91D26F}" dt="2026-03-10T13:12:24.090" v="6567" actId="478"/>
          <ac:spMkLst>
            <pc:docMk/>
            <pc:sldMk cId="751039334" sldId="262"/>
            <ac:spMk id="3" creationId="{F086E7B3-5BB0-43EA-B6FF-BAC86AA7517D}"/>
          </ac:spMkLst>
        </pc:spChg>
      </pc:sldChg>
      <pc:sldChg chg="addSp delSp modSp add ord">
        <pc:chgData name="Moran, Emily G." userId="ddb8ffe5-59bb-4a20-8ee2-da51496da716" providerId="ADAL" clId="{23D18EC0-9528-488D-A868-03B46B91D26F}" dt="2026-03-10T19:43:19.895" v="18064" actId="1076"/>
        <pc:sldMkLst>
          <pc:docMk/>
          <pc:sldMk cId="1930674554" sldId="263"/>
        </pc:sldMkLst>
        <pc:spChg chg="mod">
          <ac:chgData name="Moran, Emily G." userId="ddb8ffe5-59bb-4a20-8ee2-da51496da716" providerId="ADAL" clId="{23D18EC0-9528-488D-A868-03B46B91D26F}" dt="2026-03-10T13:13:26.954" v="6590" actId="20577"/>
          <ac:spMkLst>
            <pc:docMk/>
            <pc:sldMk cId="1930674554" sldId="263"/>
            <ac:spMk id="2" creationId="{476C472E-5709-4609-A0F3-6B5B2953D7DA}"/>
          </ac:spMkLst>
        </pc:spChg>
        <pc:spChg chg="mod ord">
          <ac:chgData name="Moran, Emily G." userId="ddb8ffe5-59bb-4a20-8ee2-da51496da716" providerId="ADAL" clId="{23D18EC0-9528-488D-A868-03B46B91D26F}" dt="2026-03-10T19:43:19.895" v="18064" actId="1076"/>
          <ac:spMkLst>
            <pc:docMk/>
            <pc:sldMk cId="1930674554" sldId="263"/>
            <ac:spMk id="3" creationId="{80B59287-3264-45FF-88E8-25F6F3C55245}"/>
          </ac:spMkLst>
        </pc:spChg>
        <pc:spChg chg="del">
          <ac:chgData name="Moran, Emily G." userId="ddb8ffe5-59bb-4a20-8ee2-da51496da716" providerId="ADAL" clId="{23D18EC0-9528-488D-A868-03B46B91D26F}" dt="2026-03-10T13:13:35.708" v="6592" actId="478"/>
          <ac:spMkLst>
            <pc:docMk/>
            <pc:sldMk cId="1930674554" sldId="263"/>
            <ac:spMk id="5" creationId="{3D7C676C-26E4-4A14-B224-4380B6AA32CA}"/>
          </ac:spMkLst>
        </pc:spChg>
        <pc:spChg chg="add mod">
          <ac:chgData name="Moran, Emily G." userId="ddb8ffe5-59bb-4a20-8ee2-da51496da716" providerId="ADAL" clId="{23D18EC0-9528-488D-A868-03B46B91D26F}" dt="2026-03-10T14:26:04.941" v="11873" actId="20577"/>
          <ac:spMkLst>
            <pc:docMk/>
            <pc:sldMk cId="1930674554" sldId="263"/>
            <ac:spMk id="11" creationId="{A88C386E-AB06-4F4C-A0A8-92D595E84719}"/>
          </ac:spMkLst>
        </pc:spChg>
        <pc:spChg chg="add">
          <ac:chgData name="Moran, Emily G." userId="ddb8ffe5-59bb-4a20-8ee2-da51496da716" providerId="ADAL" clId="{23D18EC0-9528-488D-A868-03B46B91D26F}" dt="2026-03-10T14:25:24.953" v="11852"/>
          <ac:spMkLst>
            <pc:docMk/>
            <pc:sldMk cId="1930674554" sldId="263"/>
            <ac:spMk id="12" creationId="{7AA375A6-ACA9-4BA4-9F17-8A32BC086FE0}"/>
          </ac:spMkLst>
        </pc:spChg>
        <pc:picChg chg="del">
          <ac:chgData name="Moran, Emily G." userId="ddb8ffe5-59bb-4a20-8ee2-da51496da716" providerId="ADAL" clId="{23D18EC0-9528-488D-A868-03B46B91D26F}" dt="2026-03-10T14:09:18.814" v="11284" actId="478"/>
          <ac:picMkLst>
            <pc:docMk/>
            <pc:sldMk cId="1930674554" sldId="263"/>
            <ac:picMk id="18" creationId="{81C45B4D-1E9A-4088-ADEF-EA96A75671D1}"/>
          </ac:picMkLst>
        </pc:picChg>
        <pc:picChg chg="del">
          <ac:chgData name="Moran, Emily G." userId="ddb8ffe5-59bb-4a20-8ee2-da51496da716" providerId="ADAL" clId="{23D18EC0-9528-488D-A868-03B46B91D26F}" dt="2026-03-10T13:13:35.329" v="6591" actId="478"/>
          <ac:picMkLst>
            <pc:docMk/>
            <pc:sldMk cId="1930674554" sldId="263"/>
            <ac:picMk id="21" creationId="{96AA31CF-2271-4E47-9B79-8190AD05E478}"/>
          </ac:picMkLst>
        </pc:picChg>
      </pc:sldChg>
      <pc:sldChg chg="add del">
        <pc:chgData name="Moran, Emily G." userId="ddb8ffe5-59bb-4a20-8ee2-da51496da716" providerId="ADAL" clId="{23D18EC0-9528-488D-A868-03B46B91D26F}" dt="2026-03-10T13:12:38.010" v="6569" actId="2696"/>
        <pc:sldMkLst>
          <pc:docMk/>
          <pc:sldMk cId="2452225062" sldId="263"/>
        </pc:sldMkLst>
      </pc:sldChg>
      <pc:sldChg chg="addSp delSp modSp add">
        <pc:chgData name="Moran, Emily G." userId="ddb8ffe5-59bb-4a20-8ee2-da51496da716" providerId="ADAL" clId="{23D18EC0-9528-488D-A868-03B46B91D26F}" dt="2026-03-10T14:25:16.655" v="11849"/>
        <pc:sldMkLst>
          <pc:docMk/>
          <pc:sldMk cId="1123562642" sldId="264"/>
        </pc:sldMkLst>
        <pc:spChg chg="mod">
          <ac:chgData name="Moran, Emily G." userId="ddb8ffe5-59bb-4a20-8ee2-da51496da716" providerId="ADAL" clId="{23D18EC0-9528-488D-A868-03B46B91D26F}" dt="2026-03-10T13:16:29.353" v="6858" actId="2711"/>
          <ac:spMkLst>
            <pc:docMk/>
            <pc:sldMk cId="1123562642" sldId="264"/>
            <ac:spMk id="2" creationId="{2E7163BC-46CA-4F58-BFA5-AA5F82D34C55}"/>
          </ac:spMkLst>
        </pc:spChg>
        <pc:spChg chg="del">
          <ac:chgData name="Moran, Emily G." userId="ddb8ffe5-59bb-4a20-8ee2-da51496da716" providerId="ADAL" clId="{23D18EC0-9528-488D-A868-03B46B91D26F}" dt="2026-03-10T13:15:50.023" v="6834" actId="478"/>
          <ac:spMkLst>
            <pc:docMk/>
            <pc:sldMk cId="1123562642" sldId="264"/>
            <ac:spMk id="3" creationId="{1169956C-2509-488E-BD1E-151C1A0BE120}"/>
          </ac:spMkLst>
        </pc:spChg>
        <pc:spChg chg="add del">
          <ac:chgData name="Moran, Emily G." userId="ddb8ffe5-59bb-4a20-8ee2-da51496da716" providerId="ADAL" clId="{23D18EC0-9528-488D-A868-03B46B91D26F}" dt="2026-03-10T14:25:16.655" v="11849"/>
          <ac:spMkLst>
            <pc:docMk/>
            <pc:sldMk cId="1123562642" sldId="264"/>
            <ac:spMk id="4" creationId="{10E43411-B893-4462-93CC-CF00228187E5}"/>
          </ac:spMkLst>
        </pc:spChg>
        <pc:spChg chg="add del">
          <ac:chgData name="Moran, Emily G." userId="ddb8ffe5-59bb-4a20-8ee2-da51496da716" providerId="ADAL" clId="{23D18EC0-9528-488D-A868-03B46B91D26F}" dt="2026-03-10T14:25:16.655" v="11849"/>
          <ac:spMkLst>
            <pc:docMk/>
            <pc:sldMk cId="1123562642" sldId="264"/>
            <ac:spMk id="5" creationId="{B4694270-DD3B-49A7-B86F-58A4C4E4B04F}"/>
          </ac:spMkLst>
        </pc:spChg>
      </pc:sldChg>
      <pc:sldChg chg="addSp delSp modSp add">
        <pc:chgData name="Moran, Emily G." userId="ddb8ffe5-59bb-4a20-8ee2-da51496da716" providerId="ADAL" clId="{23D18EC0-9528-488D-A868-03B46B91D26F}" dt="2026-03-10T19:43:29.438" v="18066" actId="1076"/>
        <pc:sldMkLst>
          <pc:docMk/>
          <pc:sldMk cId="3220744851" sldId="265"/>
        </pc:sldMkLst>
        <pc:spChg chg="mod">
          <ac:chgData name="Moran, Emily G." userId="ddb8ffe5-59bb-4a20-8ee2-da51496da716" providerId="ADAL" clId="{23D18EC0-9528-488D-A868-03B46B91D26F}" dt="2026-03-10T13:21:11.581" v="7336" actId="20577"/>
          <ac:spMkLst>
            <pc:docMk/>
            <pc:sldMk cId="3220744851" sldId="265"/>
            <ac:spMk id="2" creationId="{476C472E-5709-4609-A0F3-6B5B2953D7DA}"/>
          </ac:spMkLst>
        </pc:spChg>
        <pc:spChg chg="mod">
          <ac:chgData name="Moran, Emily G." userId="ddb8ffe5-59bb-4a20-8ee2-da51496da716" providerId="ADAL" clId="{23D18EC0-9528-488D-A868-03B46B91D26F}" dt="2026-03-10T19:43:29.438" v="18066" actId="1076"/>
          <ac:spMkLst>
            <pc:docMk/>
            <pc:sldMk cId="3220744851" sldId="265"/>
            <ac:spMk id="3" creationId="{80B59287-3264-45FF-88E8-25F6F3C55245}"/>
          </ac:spMkLst>
        </pc:spChg>
        <pc:spChg chg="add mod ord">
          <ac:chgData name="Moran, Emily G." userId="ddb8ffe5-59bb-4a20-8ee2-da51496da716" providerId="ADAL" clId="{23D18EC0-9528-488D-A868-03B46B91D26F}" dt="2026-03-10T19:43:25.509" v="18065" actId="1076"/>
          <ac:spMkLst>
            <pc:docMk/>
            <pc:sldMk cId="3220744851" sldId="265"/>
            <ac:spMk id="9" creationId="{885B7634-1FF8-4880-ACDF-7C50110D3297}"/>
          </ac:spMkLst>
        </pc:spChg>
        <pc:spChg chg="add mod">
          <ac:chgData name="Moran, Emily G." userId="ddb8ffe5-59bb-4a20-8ee2-da51496da716" providerId="ADAL" clId="{23D18EC0-9528-488D-A868-03B46B91D26F}" dt="2026-03-10T14:26:12.036" v="11875" actId="20577"/>
          <ac:spMkLst>
            <pc:docMk/>
            <pc:sldMk cId="3220744851" sldId="265"/>
            <ac:spMk id="10" creationId="{24AE9C78-8FA8-4AB2-9762-FEB51D97AD42}"/>
          </ac:spMkLst>
        </pc:spChg>
        <pc:spChg chg="add">
          <ac:chgData name="Moran, Emily G." userId="ddb8ffe5-59bb-4a20-8ee2-da51496da716" providerId="ADAL" clId="{23D18EC0-9528-488D-A868-03B46B91D26F}" dt="2026-03-10T14:25:25.843" v="11853"/>
          <ac:spMkLst>
            <pc:docMk/>
            <pc:sldMk cId="3220744851" sldId="265"/>
            <ac:spMk id="11" creationId="{5049953F-84DA-4043-A43A-4DA001ED17B5}"/>
          </ac:spMkLst>
        </pc:spChg>
        <pc:picChg chg="del">
          <ac:chgData name="Moran, Emily G." userId="ddb8ffe5-59bb-4a20-8ee2-da51496da716" providerId="ADAL" clId="{23D18EC0-9528-488D-A868-03B46B91D26F}" dt="2026-03-10T14:09:05.847" v="11282" actId="478"/>
          <ac:picMkLst>
            <pc:docMk/>
            <pc:sldMk cId="3220744851" sldId="265"/>
            <ac:picMk id="18" creationId="{81C45B4D-1E9A-4088-ADEF-EA96A75671D1}"/>
          </ac:picMkLst>
        </pc:picChg>
      </pc:sldChg>
      <pc:sldChg chg="addSp delSp modSp add">
        <pc:chgData name="Moran, Emily G." userId="ddb8ffe5-59bb-4a20-8ee2-da51496da716" providerId="ADAL" clId="{23D18EC0-9528-488D-A868-03B46B91D26F}" dt="2026-03-10T19:43:14.297" v="18063" actId="1076"/>
        <pc:sldMkLst>
          <pc:docMk/>
          <pc:sldMk cId="1031033878" sldId="266"/>
        </pc:sldMkLst>
        <pc:spChg chg="mod">
          <ac:chgData name="Moran, Emily G." userId="ddb8ffe5-59bb-4a20-8ee2-da51496da716" providerId="ADAL" clId="{23D18EC0-9528-488D-A868-03B46B91D26F}" dt="2026-03-10T13:21:40.868" v="7352" actId="20577"/>
          <ac:spMkLst>
            <pc:docMk/>
            <pc:sldMk cId="1031033878" sldId="266"/>
            <ac:spMk id="2" creationId="{476C472E-5709-4609-A0F3-6B5B2953D7DA}"/>
          </ac:spMkLst>
        </pc:spChg>
        <pc:spChg chg="mod">
          <ac:chgData name="Moran, Emily G." userId="ddb8ffe5-59bb-4a20-8ee2-da51496da716" providerId="ADAL" clId="{23D18EC0-9528-488D-A868-03B46B91D26F}" dt="2026-03-10T19:43:14.297" v="18063" actId="1076"/>
          <ac:spMkLst>
            <pc:docMk/>
            <pc:sldMk cId="1031033878" sldId="266"/>
            <ac:spMk id="3" creationId="{80B59287-3264-45FF-88E8-25F6F3C55245}"/>
          </ac:spMkLst>
        </pc:spChg>
        <pc:spChg chg="mod ord">
          <ac:chgData name="Moran, Emily G." userId="ddb8ffe5-59bb-4a20-8ee2-da51496da716" providerId="ADAL" clId="{23D18EC0-9528-488D-A868-03B46B91D26F}" dt="2026-03-10T19:43:11.923" v="18062" actId="1076"/>
          <ac:spMkLst>
            <pc:docMk/>
            <pc:sldMk cId="1031033878" sldId="266"/>
            <ac:spMk id="9" creationId="{885B7634-1FF8-4880-ACDF-7C50110D3297}"/>
          </ac:spMkLst>
        </pc:spChg>
        <pc:spChg chg="add mod">
          <ac:chgData name="Moran, Emily G." userId="ddb8ffe5-59bb-4a20-8ee2-da51496da716" providerId="ADAL" clId="{23D18EC0-9528-488D-A868-03B46B91D26F}" dt="2026-03-10T14:26:22.853" v="11879" actId="1037"/>
          <ac:spMkLst>
            <pc:docMk/>
            <pc:sldMk cId="1031033878" sldId="266"/>
            <ac:spMk id="10" creationId="{34F2AE26-E9A9-4AF8-B8D7-6E8E6907BCA2}"/>
          </ac:spMkLst>
        </pc:spChg>
        <pc:spChg chg="add">
          <ac:chgData name="Moran, Emily G." userId="ddb8ffe5-59bb-4a20-8ee2-da51496da716" providerId="ADAL" clId="{23D18EC0-9528-488D-A868-03B46B91D26F}" dt="2026-03-10T14:25:26.742" v="11854"/>
          <ac:spMkLst>
            <pc:docMk/>
            <pc:sldMk cId="1031033878" sldId="266"/>
            <ac:spMk id="11" creationId="{73DC2F47-6225-4D37-97CC-C35B3E9ADFFA}"/>
          </ac:spMkLst>
        </pc:spChg>
        <pc:picChg chg="del">
          <ac:chgData name="Moran, Emily G." userId="ddb8ffe5-59bb-4a20-8ee2-da51496da716" providerId="ADAL" clId="{23D18EC0-9528-488D-A868-03B46B91D26F}" dt="2026-03-10T14:08:57.584" v="11280" actId="478"/>
          <ac:picMkLst>
            <pc:docMk/>
            <pc:sldMk cId="1031033878" sldId="266"/>
            <ac:picMk id="18" creationId="{81C45B4D-1E9A-4088-ADEF-EA96A75671D1}"/>
          </ac:picMkLst>
        </pc:picChg>
      </pc:sldChg>
      <pc:sldChg chg="addSp delSp modSp add">
        <pc:chgData name="Moran, Emily G." userId="ddb8ffe5-59bb-4a20-8ee2-da51496da716" providerId="ADAL" clId="{23D18EC0-9528-488D-A868-03B46B91D26F}" dt="2026-03-10T19:42:56.311" v="18060" actId="1036"/>
        <pc:sldMkLst>
          <pc:docMk/>
          <pc:sldMk cId="2795484171" sldId="267"/>
        </pc:sldMkLst>
        <pc:spChg chg="mod">
          <ac:chgData name="Moran, Emily G." userId="ddb8ffe5-59bb-4a20-8ee2-da51496da716" providerId="ADAL" clId="{23D18EC0-9528-488D-A868-03B46B91D26F}" dt="2026-03-10T13:27:33.162" v="7859" actId="20577"/>
          <ac:spMkLst>
            <pc:docMk/>
            <pc:sldMk cId="2795484171" sldId="267"/>
            <ac:spMk id="2" creationId="{476C472E-5709-4609-A0F3-6B5B2953D7DA}"/>
          </ac:spMkLst>
        </pc:spChg>
        <pc:spChg chg="mod ord">
          <ac:chgData name="Moran, Emily G." userId="ddb8ffe5-59bb-4a20-8ee2-da51496da716" providerId="ADAL" clId="{23D18EC0-9528-488D-A868-03B46B91D26F}" dt="2026-03-10T19:42:56.311" v="18060" actId="1036"/>
          <ac:spMkLst>
            <pc:docMk/>
            <pc:sldMk cId="2795484171" sldId="267"/>
            <ac:spMk id="3" creationId="{80B59287-3264-45FF-88E8-25F6F3C55245}"/>
          </ac:spMkLst>
        </pc:spChg>
        <pc:spChg chg="del">
          <ac:chgData name="Moran, Emily G." userId="ddb8ffe5-59bb-4a20-8ee2-da51496da716" providerId="ADAL" clId="{23D18EC0-9528-488D-A868-03B46B91D26F}" dt="2026-03-10T13:27:38.266" v="7860" actId="478"/>
          <ac:spMkLst>
            <pc:docMk/>
            <pc:sldMk cId="2795484171" sldId="267"/>
            <ac:spMk id="9" creationId="{885B7634-1FF8-4880-ACDF-7C50110D3297}"/>
          </ac:spMkLst>
        </pc:spChg>
        <pc:spChg chg="add del mod">
          <ac:chgData name="Moran, Emily G." userId="ddb8ffe5-59bb-4a20-8ee2-da51496da716" providerId="ADAL" clId="{23D18EC0-9528-488D-A868-03B46B91D26F}" dt="2026-03-10T14:26:34.963" v="11881" actId="478"/>
          <ac:spMkLst>
            <pc:docMk/>
            <pc:sldMk cId="2795484171" sldId="267"/>
            <ac:spMk id="10" creationId="{B6E1F5BF-1FDA-4C59-AC0F-58B8A239742C}"/>
          </ac:spMkLst>
        </pc:spChg>
        <pc:spChg chg="add del">
          <ac:chgData name="Moran, Emily G." userId="ddb8ffe5-59bb-4a20-8ee2-da51496da716" providerId="ADAL" clId="{23D18EC0-9528-488D-A868-03B46B91D26F}" dt="2026-03-10T14:26:35.687" v="11882" actId="478"/>
          <ac:spMkLst>
            <pc:docMk/>
            <pc:sldMk cId="2795484171" sldId="267"/>
            <ac:spMk id="11" creationId="{6EB79296-E551-4AEF-AE23-54B6D5E78989}"/>
          </ac:spMkLst>
        </pc:spChg>
        <pc:spChg chg="add mod">
          <ac:chgData name="Moran, Emily G." userId="ddb8ffe5-59bb-4a20-8ee2-da51496da716" providerId="ADAL" clId="{23D18EC0-9528-488D-A868-03B46B91D26F}" dt="2026-03-10T14:27:12.084" v="11897" actId="20577"/>
          <ac:spMkLst>
            <pc:docMk/>
            <pc:sldMk cId="2795484171" sldId="267"/>
            <ac:spMk id="12" creationId="{FA75B787-9207-4EB2-A410-1A7E8604D1E2}"/>
          </ac:spMkLst>
        </pc:spChg>
        <pc:spChg chg="add">
          <ac:chgData name="Moran, Emily G." userId="ddb8ffe5-59bb-4a20-8ee2-da51496da716" providerId="ADAL" clId="{23D18EC0-9528-488D-A868-03B46B91D26F}" dt="2026-03-10T14:26:37.001" v="11883"/>
          <ac:spMkLst>
            <pc:docMk/>
            <pc:sldMk cId="2795484171" sldId="267"/>
            <ac:spMk id="13" creationId="{E433482F-F2E4-413E-A739-E2D65AAE47C9}"/>
          </ac:spMkLst>
        </pc:spChg>
        <pc:picChg chg="del">
          <ac:chgData name="Moran, Emily G." userId="ddb8ffe5-59bb-4a20-8ee2-da51496da716" providerId="ADAL" clId="{23D18EC0-9528-488D-A868-03B46B91D26F}" dt="2026-03-10T14:08:20.474" v="11277" actId="478"/>
          <ac:picMkLst>
            <pc:docMk/>
            <pc:sldMk cId="2795484171" sldId="267"/>
            <ac:picMk id="18" creationId="{81C45B4D-1E9A-4088-ADEF-EA96A75671D1}"/>
          </ac:picMkLst>
        </pc:picChg>
      </pc:sldChg>
      <pc:sldChg chg="addSp delSp modSp add">
        <pc:chgData name="Moran, Emily G." userId="ddb8ffe5-59bb-4a20-8ee2-da51496da716" providerId="ADAL" clId="{23D18EC0-9528-488D-A868-03B46B91D26F}" dt="2026-03-10T19:43:40.989" v="18068" actId="1076"/>
        <pc:sldMkLst>
          <pc:docMk/>
          <pc:sldMk cId="4146636731" sldId="268"/>
        </pc:sldMkLst>
        <pc:spChg chg="mod">
          <ac:chgData name="Moran, Emily G." userId="ddb8ffe5-59bb-4a20-8ee2-da51496da716" providerId="ADAL" clId="{23D18EC0-9528-488D-A868-03B46B91D26F}" dt="2026-03-10T13:30:56.581" v="8273" actId="20577"/>
          <ac:spMkLst>
            <pc:docMk/>
            <pc:sldMk cId="4146636731" sldId="268"/>
            <ac:spMk id="2" creationId="{476C472E-5709-4609-A0F3-6B5B2953D7DA}"/>
          </ac:spMkLst>
        </pc:spChg>
        <pc:spChg chg="mod ord">
          <ac:chgData name="Moran, Emily G." userId="ddb8ffe5-59bb-4a20-8ee2-da51496da716" providerId="ADAL" clId="{23D18EC0-9528-488D-A868-03B46B91D26F}" dt="2026-03-10T19:43:37.515" v="18067" actId="1076"/>
          <ac:spMkLst>
            <pc:docMk/>
            <pc:sldMk cId="4146636731" sldId="268"/>
            <ac:spMk id="3" creationId="{80B59287-3264-45FF-88E8-25F6F3C55245}"/>
          </ac:spMkLst>
        </pc:spChg>
        <pc:spChg chg="add mod ord">
          <ac:chgData name="Moran, Emily G." userId="ddb8ffe5-59bb-4a20-8ee2-da51496da716" providerId="ADAL" clId="{23D18EC0-9528-488D-A868-03B46B91D26F}" dt="2026-03-10T19:43:40.989" v="18068" actId="1076"/>
          <ac:spMkLst>
            <pc:docMk/>
            <pc:sldMk cId="4146636731" sldId="268"/>
            <ac:spMk id="4" creationId="{B3EBCBAB-2462-439B-8BD6-7D823A43B2DF}"/>
          </ac:spMkLst>
        </pc:spChg>
        <pc:spChg chg="add del">
          <ac:chgData name="Moran, Emily G." userId="ddb8ffe5-59bb-4a20-8ee2-da51496da716" providerId="ADAL" clId="{23D18EC0-9528-488D-A868-03B46B91D26F}" dt="2026-03-10T14:26:42.144" v="11884" actId="478"/>
          <ac:spMkLst>
            <pc:docMk/>
            <pc:sldMk cId="4146636731" sldId="268"/>
            <ac:spMk id="10" creationId="{A93BFD57-6180-4D8C-8063-C450DB2B5D7E}"/>
          </ac:spMkLst>
        </pc:spChg>
        <pc:spChg chg="add del">
          <ac:chgData name="Moran, Emily G." userId="ddb8ffe5-59bb-4a20-8ee2-da51496da716" providerId="ADAL" clId="{23D18EC0-9528-488D-A868-03B46B91D26F}" dt="2026-03-10T14:26:42.144" v="11884" actId="478"/>
          <ac:spMkLst>
            <pc:docMk/>
            <pc:sldMk cId="4146636731" sldId="268"/>
            <ac:spMk id="11" creationId="{B94FDDF6-3AD2-4406-BFA9-F805DD0ABC66}"/>
          </ac:spMkLst>
        </pc:spChg>
        <pc:spChg chg="add mod">
          <ac:chgData name="Moran, Emily G." userId="ddb8ffe5-59bb-4a20-8ee2-da51496da716" providerId="ADAL" clId="{23D18EC0-9528-488D-A868-03B46B91D26F}" dt="2026-03-10T14:27:17.311" v="11899" actId="20577"/>
          <ac:spMkLst>
            <pc:docMk/>
            <pc:sldMk cId="4146636731" sldId="268"/>
            <ac:spMk id="12" creationId="{C5827448-400E-45FD-A580-5494A0DD564E}"/>
          </ac:spMkLst>
        </pc:spChg>
        <pc:spChg chg="add">
          <ac:chgData name="Moran, Emily G." userId="ddb8ffe5-59bb-4a20-8ee2-da51496da716" providerId="ADAL" clId="{23D18EC0-9528-488D-A868-03B46B91D26F}" dt="2026-03-10T14:26:43.306" v="11885"/>
          <ac:spMkLst>
            <pc:docMk/>
            <pc:sldMk cId="4146636731" sldId="268"/>
            <ac:spMk id="13" creationId="{EA955568-B96D-41B7-AE99-316DDCD6EE9D}"/>
          </ac:spMkLst>
        </pc:spChg>
        <pc:picChg chg="del">
          <ac:chgData name="Moran, Emily G." userId="ddb8ffe5-59bb-4a20-8ee2-da51496da716" providerId="ADAL" clId="{23D18EC0-9528-488D-A868-03B46B91D26F}" dt="2026-03-10T14:08:10.879" v="11275" actId="478"/>
          <ac:picMkLst>
            <pc:docMk/>
            <pc:sldMk cId="4146636731" sldId="268"/>
            <ac:picMk id="18" creationId="{81C45B4D-1E9A-4088-ADEF-EA96A75671D1}"/>
          </ac:picMkLst>
        </pc:picChg>
      </pc:sldChg>
      <pc:sldChg chg="addSp delSp modSp add">
        <pc:chgData name="Moran, Emily G." userId="ddb8ffe5-59bb-4a20-8ee2-da51496da716" providerId="ADAL" clId="{23D18EC0-9528-488D-A868-03B46B91D26F}" dt="2026-03-10T19:43:58.539" v="18075" actId="20577"/>
        <pc:sldMkLst>
          <pc:docMk/>
          <pc:sldMk cId="3044886094" sldId="269"/>
        </pc:sldMkLst>
        <pc:spChg chg="mod">
          <ac:chgData name="Moran, Emily G." userId="ddb8ffe5-59bb-4a20-8ee2-da51496da716" providerId="ADAL" clId="{23D18EC0-9528-488D-A868-03B46B91D26F}" dt="2026-03-10T13:36:15.793" v="8757" actId="20577"/>
          <ac:spMkLst>
            <pc:docMk/>
            <pc:sldMk cId="3044886094" sldId="269"/>
            <ac:spMk id="2" creationId="{476C472E-5709-4609-A0F3-6B5B2953D7DA}"/>
          </ac:spMkLst>
        </pc:spChg>
        <pc:spChg chg="mod ord">
          <ac:chgData name="Moran, Emily G." userId="ddb8ffe5-59bb-4a20-8ee2-da51496da716" providerId="ADAL" clId="{23D18EC0-9528-488D-A868-03B46B91D26F}" dt="2026-03-10T19:43:58.539" v="18075" actId="20577"/>
          <ac:spMkLst>
            <pc:docMk/>
            <pc:sldMk cId="3044886094" sldId="269"/>
            <ac:spMk id="3" creationId="{80B59287-3264-45FF-88E8-25F6F3C55245}"/>
          </ac:spMkLst>
        </pc:spChg>
        <pc:spChg chg="del">
          <ac:chgData name="Moran, Emily G." userId="ddb8ffe5-59bb-4a20-8ee2-da51496da716" providerId="ADAL" clId="{23D18EC0-9528-488D-A868-03B46B91D26F}" dt="2026-03-10T13:36:20.141" v="8758" actId="478"/>
          <ac:spMkLst>
            <pc:docMk/>
            <pc:sldMk cId="3044886094" sldId="269"/>
            <ac:spMk id="4" creationId="{B3EBCBAB-2462-439B-8BD6-7D823A43B2DF}"/>
          </ac:spMkLst>
        </pc:spChg>
        <pc:spChg chg="add del">
          <ac:chgData name="Moran, Emily G." userId="ddb8ffe5-59bb-4a20-8ee2-da51496da716" providerId="ADAL" clId="{23D18EC0-9528-488D-A868-03B46B91D26F}" dt="2026-03-10T14:26:47.538" v="11886" actId="478"/>
          <ac:spMkLst>
            <pc:docMk/>
            <pc:sldMk cId="3044886094" sldId="269"/>
            <ac:spMk id="10" creationId="{F0AD0BBA-6E9B-43F6-BCBD-D549FB48A016}"/>
          </ac:spMkLst>
        </pc:spChg>
        <pc:spChg chg="add del">
          <ac:chgData name="Moran, Emily G." userId="ddb8ffe5-59bb-4a20-8ee2-da51496da716" providerId="ADAL" clId="{23D18EC0-9528-488D-A868-03B46B91D26F}" dt="2026-03-10T14:26:47.538" v="11886" actId="478"/>
          <ac:spMkLst>
            <pc:docMk/>
            <pc:sldMk cId="3044886094" sldId="269"/>
            <ac:spMk id="11" creationId="{99589B32-CC18-4E9C-AF81-B2D16E3B65F6}"/>
          </ac:spMkLst>
        </pc:spChg>
        <pc:spChg chg="add mod">
          <ac:chgData name="Moran, Emily G." userId="ddb8ffe5-59bb-4a20-8ee2-da51496da716" providerId="ADAL" clId="{23D18EC0-9528-488D-A868-03B46B91D26F}" dt="2026-03-10T14:27:22.354" v="11901" actId="20577"/>
          <ac:spMkLst>
            <pc:docMk/>
            <pc:sldMk cId="3044886094" sldId="269"/>
            <ac:spMk id="12" creationId="{762FA29A-7390-48E2-AF7D-D1C8E14A2AEC}"/>
          </ac:spMkLst>
        </pc:spChg>
        <pc:spChg chg="add">
          <ac:chgData name="Moran, Emily G." userId="ddb8ffe5-59bb-4a20-8ee2-da51496da716" providerId="ADAL" clId="{23D18EC0-9528-488D-A868-03B46B91D26F}" dt="2026-03-10T14:26:48.152" v="11887"/>
          <ac:spMkLst>
            <pc:docMk/>
            <pc:sldMk cId="3044886094" sldId="269"/>
            <ac:spMk id="13" creationId="{F22451C8-02FF-4DCF-BAF3-753D8C6A4D86}"/>
          </ac:spMkLst>
        </pc:spChg>
        <pc:picChg chg="del">
          <ac:chgData name="Moran, Emily G." userId="ddb8ffe5-59bb-4a20-8ee2-da51496da716" providerId="ADAL" clId="{23D18EC0-9528-488D-A868-03B46B91D26F}" dt="2026-03-10T14:07:53.232" v="11272" actId="478"/>
          <ac:picMkLst>
            <pc:docMk/>
            <pc:sldMk cId="3044886094" sldId="269"/>
            <ac:picMk id="18" creationId="{81C45B4D-1E9A-4088-ADEF-EA96A75671D1}"/>
          </ac:picMkLst>
        </pc:picChg>
      </pc:sldChg>
      <pc:sldChg chg="addSp delSp modSp add">
        <pc:chgData name="Moran, Emily G." userId="ddb8ffe5-59bb-4a20-8ee2-da51496da716" providerId="ADAL" clId="{23D18EC0-9528-488D-A868-03B46B91D26F}" dt="2026-03-10T19:44:12.184" v="18078" actId="20577"/>
        <pc:sldMkLst>
          <pc:docMk/>
          <pc:sldMk cId="3099945474" sldId="270"/>
        </pc:sldMkLst>
        <pc:spChg chg="mod">
          <ac:chgData name="Moran, Emily G." userId="ddb8ffe5-59bb-4a20-8ee2-da51496da716" providerId="ADAL" clId="{23D18EC0-9528-488D-A868-03B46B91D26F}" dt="2026-03-10T13:38:51.012" v="9146" actId="20577"/>
          <ac:spMkLst>
            <pc:docMk/>
            <pc:sldMk cId="3099945474" sldId="270"/>
            <ac:spMk id="2" creationId="{476C472E-5709-4609-A0F3-6B5B2953D7DA}"/>
          </ac:spMkLst>
        </pc:spChg>
        <pc:spChg chg="mod ord">
          <ac:chgData name="Moran, Emily G." userId="ddb8ffe5-59bb-4a20-8ee2-da51496da716" providerId="ADAL" clId="{23D18EC0-9528-488D-A868-03B46B91D26F}" dt="2026-03-10T19:44:12.184" v="18078" actId="20577"/>
          <ac:spMkLst>
            <pc:docMk/>
            <pc:sldMk cId="3099945474" sldId="270"/>
            <ac:spMk id="3" creationId="{80B59287-3264-45FF-88E8-25F6F3C55245}"/>
          </ac:spMkLst>
        </pc:spChg>
        <pc:spChg chg="add del">
          <ac:chgData name="Moran, Emily G." userId="ddb8ffe5-59bb-4a20-8ee2-da51496da716" providerId="ADAL" clId="{23D18EC0-9528-488D-A868-03B46B91D26F}" dt="2026-03-10T14:26:51.395" v="11888" actId="478"/>
          <ac:spMkLst>
            <pc:docMk/>
            <pc:sldMk cId="3099945474" sldId="270"/>
            <ac:spMk id="9" creationId="{405415EF-D47B-40A9-B007-6E9DEB079276}"/>
          </ac:spMkLst>
        </pc:spChg>
        <pc:spChg chg="add del">
          <ac:chgData name="Moran, Emily G." userId="ddb8ffe5-59bb-4a20-8ee2-da51496da716" providerId="ADAL" clId="{23D18EC0-9528-488D-A868-03B46B91D26F}" dt="2026-03-10T14:26:51.395" v="11888" actId="478"/>
          <ac:spMkLst>
            <pc:docMk/>
            <pc:sldMk cId="3099945474" sldId="270"/>
            <ac:spMk id="10" creationId="{F58FCC1A-7E1E-4898-BEB4-9BDB0486563B}"/>
          </ac:spMkLst>
        </pc:spChg>
        <pc:spChg chg="add mod">
          <ac:chgData name="Moran, Emily G." userId="ddb8ffe5-59bb-4a20-8ee2-da51496da716" providerId="ADAL" clId="{23D18EC0-9528-488D-A868-03B46B91D26F}" dt="2026-03-10T14:27:26.411" v="11903" actId="20577"/>
          <ac:spMkLst>
            <pc:docMk/>
            <pc:sldMk cId="3099945474" sldId="270"/>
            <ac:spMk id="11" creationId="{FE528CEF-BF83-4196-B341-B0AEAD27F330}"/>
          </ac:spMkLst>
        </pc:spChg>
        <pc:spChg chg="add">
          <ac:chgData name="Moran, Emily G." userId="ddb8ffe5-59bb-4a20-8ee2-da51496da716" providerId="ADAL" clId="{23D18EC0-9528-488D-A868-03B46B91D26F}" dt="2026-03-10T14:26:51.744" v="11889"/>
          <ac:spMkLst>
            <pc:docMk/>
            <pc:sldMk cId="3099945474" sldId="270"/>
            <ac:spMk id="12" creationId="{915CF56D-1184-4445-B741-1FAB246C8037}"/>
          </ac:spMkLst>
        </pc:spChg>
        <pc:picChg chg="del">
          <ac:chgData name="Moran, Emily G." userId="ddb8ffe5-59bb-4a20-8ee2-da51496da716" providerId="ADAL" clId="{23D18EC0-9528-488D-A868-03B46B91D26F}" dt="2026-03-10T14:07:46.329" v="11270" actId="478"/>
          <ac:picMkLst>
            <pc:docMk/>
            <pc:sldMk cId="3099945474" sldId="270"/>
            <ac:picMk id="18" creationId="{81C45B4D-1E9A-4088-ADEF-EA96A75671D1}"/>
          </ac:picMkLst>
        </pc:picChg>
      </pc:sldChg>
      <pc:sldChg chg="addSp delSp modSp add">
        <pc:chgData name="Moran, Emily G." userId="ddb8ffe5-59bb-4a20-8ee2-da51496da716" providerId="ADAL" clId="{23D18EC0-9528-488D-A868-03B46B91D26F}" dt="2026-03-10T19:45:14.792" v="18082" actId="20577"/>
        <pc:sldMkLst>
          <pc:docMk/>
          <pc:sldMk cId="3514511526" sldId="271"/>
        </pc:sldMkLst>
        <pc:spChg chg="add del mod ord">
          <ac:chgData name="Moran, Emily G." userId="ddb8ffe5-59bb-4a20-8ee2-da51496da716" providerId="ADAL" clId="{23D18EC0-9528-488D-A868-03B46B91D26F}" dt="2026-03-10T14:07:34.747" v="11267" actId="167"/>
          <ac:spMkLst>
            <pc:docMk/>
            <pc:sldMk cId="3514511526" sldId="271"/>
            <ac:spMk id="3" creationId="{80B59287-3264-45FF-88E8-25F6F3C55245}"/>
          </ac:spMkLst>
        </pc:spChg>
        <pc:spChg chg="add mod">
          <ac:chgData name="Moran, Emily G." userId="ddb8ffe5-59bb-4a20-8ee2-da51496da716" providerId="ADAL" clId="{23D18EC0-9528-488D-A868-03B46B91D26F}" dt="2026-03-10T19:45:14.792" v="18082" actId="20577"/>
          <ac:spMkLst>
            <pc:docMk/>
            <pc:sldMk cId="3514511526" sldId="271"/>
            <ac:spMk id="9" creationId="{30348940-3C7B-4693-8040-C218579F6FC4}"/>
          </ac:spMkLst>
        </pc:spChg>
        <pc:spChg chg="add del">
          <ac:chgData name="Moran, Emily G." userId="ddb8ffe5-59bb-4a20-8ee2-da51496da716" providerId="ADAL" clId="{23D18EC0-9528-488D-A868-03B46B91D26F}" dt="2026-03-10T14:26:55.041" v="11890" actId="478"/>
          <ac:spMkLst>
            <pc:docMk/>
            <pc:sldMk cId="3514511526" sldId="271"/>
            <ac:spMk id="10" creationId="{720831F9-2B62-402E-9437-1151020C9D04}"/>
          </ac:spMkLst>
        </pc:spChg>
        <pc:spChg chg="add del">
          <ac:chgData name="Moran, Emily G." userId="ddb8ffe5-59bb-4a20-8ee2-da51496da716" providerId="ADAL" clId="{23D18EC0-9528-488D-A868-03B46B91D26F}" dt="2026-03-10T14:26:55.041" v="11890" actId="478"/>
          <ac:spMkLst>
            <pc:docMk/>
            <pc:sldMk cId="3514511526" sldId="271"/>
            <ac:spMk id="11" creationId="{D4989DF5-043C-4F3B-A7D2-0ABDC2506418}"/>
          </ac:spMkLst>
        </pc:spChg>
        <pc:spChg chg="add mod">
          <ac:chgData name="Moran, Emily G." userId="ddb8ffe5-59bb-4a20-8ee2-da51496da716" providerId="ADAL" clId="{23D18EC0-9528-488D-A868-03B46B91D26F}" dt="2026-03-10T14:27:30.266" v="11905" actId="20577"/>
          <ac:spMkLst>
            <pc:docMk/>
            <pc:sldMk cId="3514511526" sldId="271"/>
            <ac:spMk id="12" creationId="{0A6A8396-C046-4003-BC25-6CF29D873B84}"/>
          </ac:spMkLst>
        </pc:spChg>
        <pc:spChg chg="add">
          <ac:chgData name="Moran, Emily G." userId="ddb8ffe5-59bb-4a20-8ee2-da51496da716" providerId="ADAL" clId="{23D18EC0-9528-488D-A868-03B46B91D26F}" dt="2026-03-10T14:26:55.374" v="11891"/>
          <ac:spMkLst>
            <pc:docMk/>
            <pc:sldMk cId="3514511526" sldId="271"/>
            <ac:spMk id="13" creationId="{84C900E2-5B3D-46CF-AA13-A63A26485CB6}"/>
          </ac:spMkLst>
        </pc:spChg>
        <pc:picChg chg="del">
          <ac:chgData name="Moran, Emily G." userId="ddb8ffe5-59bb-4a20-8ee2-da51496da716" providerId="ADAL" clId="{23D18EC0-9528-488D-A868-03B46B91D26F}" dt="2026-03-10T14:07:36.609" v="11268" actId="478"/>
          <ac:picMkLst>
            <pc:docMk/>
            <pc:sldMk cId="3514511526" sldId="271"/>
            <ac:picMk id="18" creationId="{81C45B4D-1E9A-4088-ADEF-EA96A75671D1}"/>
          </ac:picMkLst>
        </pc:picChg>
      </pc:sldChg>
      <pc:sldChg chg="addSp delSp modSp add">
        <pc:chgData name="Moran, Emily G." userId="ddb8ffe5-59bb-4a20-8ee2-da51496da716" providerId="ADAL" clId="{23D18EC0-9528-488D-A868-03B46B91D26F}" dt="2026-03-10T19:48:30.186" v="18158" actId="20577"/>
        <pc:sldMkLst>
          <pc:docMk/>
          <pc:sldMk cId="2865215969" sldId="272"/>
        </pc:sldMkLst>
        <pc:spChg chg="mod">
          <ac:chgData name="Moran, Emily G." userId="ddb8ffe5-59bb-4a20-8ee2-da51496da716" providerId="ADAL" clId="{23D18EC0-9528-488D-A868-03B46B91D26F}" dt="2026-03-10T13:50:53.539" v="10279" actId="20577"/>
          <ac:spMkLst>
            <pc:docMk/>
            <pc:sldMk cId="2865215969" sldId="272"/>
            <ac:spMk id="2" creationId="{476C472E-5709-4609-A0F3-6B5B2953D7DA}"/>
          </ac:spMkLst>
        </pc:spChg>
        <pc:spChg chg="mod ord">
          <ac:chgData name="Moran, Emily G." userId="ddb8ffe5-59bb-4a20-8ee2-da51496da716" providerId="ADAL" clId="{23D18EC0-9528-488D-A868-03B46B91D26F}" dt="2026-03-10T19:48:30.186" v="18158" actId="20577"/>
          <ac:spMkLst>
            <pc:docMk/>
            <pc:sldMk cId="2865215969" sldId="272"/>
            <ac:spMk id="3" creationId="{80B59287-3264-45FF-88E8-25F6F3C55245}"/>
          </ac:spMkLst>
        </pc:spChg>
        <pc:spChg chg="add del mod">
          <ac:chgData name="Moran, Emily G." userId="ddb8ffe5-59bb-4a20-8ee2-da51496da716" providerId="ADAL" clId="{23D18EC0-9528-488D-A868-03B46B91D26F}" dt="2026-03-10T19:47:16.390" v="18129"/>
          <ac:spMkLst>
            <pc:docMk/>
            <pc:sldMk cId="2865215969" sldId="272"/>
            <ac:spMk id="4" creationId="{726F6C7D-FFE2-446B-8519-836DF6A237AB}"/>
          </ac:spMkLst>
        </pc:spChg>
        <pc:spChg chg="add del mod">
          <ac:chgData name="Moran, Emily G." userId="ddb8ffe5-59bb-4a20-8ee2-da51496da716" providerId="ADAL" clId="{23D18EC0-9528-488D-A868-03B46B91D26F}" dt="2026-03-10T19:48:01.847" v="18152" actId="478"/>
          <ac:spMkLst>
            <pc:docMk/>
            <pc:sldMk cId="2865215969" sldId="272"/>
            <ac:spMk id="5" creationId="{1675A311-DE50-46F6-A472-36A94D1FD2EF}"/>
          </ac:spMkLst>
        </pc:spChg>
        <pc:spChg chg="del">
          <ac:chgData name="Moran, Emily G." userId="ddb8ffe5-59bb-4a20-8ee2-da51496da716" providerId="ADAL" clId="{23D18EC0-9528-488D-A868-03B46B91D26F}" dt="2026-03-10T13:50:59.734" v="10280" actId="478"/>
          <ac:spMkLst>
            <pc:docMk/>
            <pc:sldMk cId="2865215969" sldId="272"/>
            <ac:spMk id="9" creationId="{30348940-3C7B-4693-8040-C218579F6FC4}"/>
          </ac:spMkLst>
        </pc:spChg>
        <pc:spChg chg="add del">
          <ac:chgData name="Moran, Emily G." userId="ddb8ffe5-59bb-4a20-8ee2-da51496da716" providerId="ADAL" clId="{23D18EC0-9528-488D-A868-03B46B91D26F}" dt="2026-03-10T14:26:58.295" v="11892" actId="478"/>
          <ac:spMkLst>
            <pc:docMk/>
            <pc:sldMk cId="2865215969" sldId="272"/>
            <ac:spMk id="10" creationId="{5E799E06-FE9B-4402-B3ED-B01C930A0E3E}"/>
          </ac:spMkLst>
        </pc:spChg>
        <pc:spChg chg="add del">
          <ac:chgData name="Moran, Emily G." userId="ddb8ffe5-59bb-4a20-8ee2-da51496da716" providerId="ADAL" clId="{23D18EC0-9528-488D-A868-03B46B91D26F}" dt="2026-03-10T14:26:58.295" v="11892" actId="478"/>
          <ac:spMkLst>
            <pc:docMk/>
            <pc:sldMk cId="2865215969" sldId="272"/>
            <ac:spMk id="11" creationId="{3EE9FC3B-A279-4485-8840-2DAB2FBAC3B5}"/>
          </ac:spMkLst>
        </pc:spChg>
        <pc:spChg chg="add mod">
          <ac:chgData name="Moran, Emily G." userId="ddb8ffe5-59bb-4a20-8ee2-da51496da716" providerId="ADAL" clId="{23D18EC0-9528-488D-A868-03B46B91D26F}" dt="2026-03-10T14:27:34.902" v="11907" actId="20577"/>
          <ac:spMkLst>
            <pc:docMk/>
            <pc:sldMk cId="2865215969" sldId="272"/>
            <ac:spMk id="12" creationId="{9235F4AF-9167-4820-A5A3-652EF13D05CD}"/>
          </ac:spMkLst>
        </pc:spChg>
        <pc:spChg chg="add">
          <ac:chgData name="Moran, Emily G." userId="ddb8ffe5-59bb-4a20-8ee2-da51496da716" providerId="ADAL" clId="{23D18EC0-9528-488D-A868-03B46B91D26F}" dt="2026-03-10T14:26:58.661" v="11893"/>
          <ac:spMkLst>
            <pc:docMk/>
            <pc:sldMk cId="2865215969" sldId="272"/>
            <ac:spMk id="13" creationId="{43C34D97-6BAD-4DE0-B0BE-A27429F729F0}"/>
          </ac:spMkLst>
        </pc:spChg>
        <pc:spChg chg="add del mod">
          <ac:chgData name="Moran, Emily G." userId="ddb8ffe5-59bb-4a20-8ee2-da51496da716" providerId="ADAL" clId="{23D18EC0-9528-488D-A868-03B46B91D26F}" dt="2026-03-10T19:47:15.578" v="18127"/>
          <ac:spMkLst>
            <pc:docMk/>
            <pc:sldMk cId="2865215969" sldId="272"/>
            <ac:spMk id="15" creationId="{141EAF9B-728D-43CB-BF21-FD741D619D42}"/>
          </ac:spMkLst>
        </pc:spChg>
        <pc:spChg chg="add mod">
          <ac:chgData name="Moran, Emily G." userId="ddb8ffe5-59bb-4a20-8ee2-da51496da716" providerId="ADAL" clId="{23D18EC0-9528-488D-A868-03B46B91D26F}" dt="2026-03-10T19:48:25.855" v="18157" actId="20577"/>
          <ac:spMkLst>
            <pc:docMk/>
            <pc:sldMk cId="2865215969" sldId="272"/>
            <ac:spMk id="21" creationId="{DE351378-DE71-4D7B-93C3-D03BFB7E3111}"/>
          </ac:spMkLst>
        </pc:spChg>
        <pc:picChg chg="del">
          <ac:chgData name="Moran, Emily G." userId="ddb8ffe5-59bb-4a20-8ee2-da51496da716" providerId="ADAL" clId="{23D18EC0-9528-488D-A868-03B46B91D26F}" dt="2026-03-10T14:07:21.417" v="11266" actId="478"/>
          <ac:picMkLst>
            <pc:docMk/>
            <pc:sldMk cId="2865215969" sldId="272"/>
            <ac:picMk id="18" creationId="{81C45B4D-1E9A-4088-ADEF-EA96A75671D1}"/>
          </ac:picMkLst>
        </pc:picChg>
      </pc:sldChg>
      <pc:sldChg chg="addSp delSp modSp add">
        <pc:chgData name="Moran, Emily G." userId="ddb8ffe5-59bb-4a20-8ee2-da51496da716" providerId="ADAL" clId="{23D18EC0-9528-488D-A868-03B46B91D26F}" dt="2026-03-10T16:30:02.597" v="15743" actId="14100"/>
        <pc:sldMkLst>
          <pc:docMk/>
          <pc:sldMk cId="3971487756" sldId="273"/>
        </pc:sldMkLst>
        <pc:spChg chg="mod">
          <ac:chgData name="Moran, Emily G." userId="ddb8ffe5-59bb-4a20-8ee2-da51496da716" providerId="ADAL" clId="{23D18EC0-9528-488D-A868-03B46B91D26F}" dt="2026-03-10T13:57:29.038" v="11009" actId="14100"/>
          <ac:spMkLst>
            <pc:docMk/>
            <pc:sldMk cId="3971487756" sldId="273"/>
            <ac:spMk id="3" creationId="{80B59287-3264-45FF-88E8-25F6F3C55245}"/>
          </ac:spMkLst>
        </pc:spChg>
        <pc:spChg chg="add mod ord">
          <ac:chgData name="Moran, Emily G." userId="ddb8ffe5-59bb-4a20-8ee2-da51496da716" providerId="ADAL" clId="{23D18EC0-9528-488D-A868-03B46B91D26F}" dt="2026-03-10T14:18:20.307" v="11768" actId="1035"/>
          <ac:spMkLst>
            <pc:docMk/>
            <pc:sldMk cId="3971487756" sldId="273"/>
            <ac:spMk id="5" creationId="{C4CB50CF-78CE-41AB-809C-042F33D1AE45}"/>
          </ac:spMkLst>
        </pc:spChg>
        <pc:spChg chg="add mod">
          <ac:chgData name="Moran, Emily G." userId="ddb8ffe5-59bb-4a20-8ee2-da51496da716" providerId="ADAL" clId="{23D18EC0-9528-488D-A868-03B46B91D26F}" dt="2026-03-10T16:29:22.113" v="15735" actId="1076"/>
          <ac:spMkLst>
            <pc:docMk/>
            <pc:sldMk cId="3971487756" sldId="273"/>
            <ac:spMk id="14" creationId="{5569377A-6060-4769-BA5E-6783CF94B9EE}"/>
          </ac:spMkLst>
        </pc:spChg>
        <pc:spChg chg="add mod ord">
          <ac:chgData name="Moran, Emily G." userId="ddb8ffe5-59bb-4a20-8ee2-da51496da716" providerId="ADAL" clId="{23D18EC0-9528-488D-A868-03B46B91D26F}" dt="2026-03-10T16:30:02.597" v="15743" actId="14100"/>
          <ac:spMkLst>
            <pc:docMk/>
            <pc:sldMk cId="3971487756" sldId="273"/>
            <ac:spMk id="15" creationId="{A6479D98-8658-4D5D-B7A4-1C1006304F65}"/>
          </ac:spMkLst>
        </pc:spChg>
        <pc:spChg chg="add del">
          <ac:chgData name="Moran, Emily G." userId="ddb8ffe5-59bb-4a20-8ee2-da51496da716" providerId="ADAL" clId="{23D18EC0-9528-488D-A868-03B46B91D26F}" dt="2026-03-10T14:27:01.398" v="11894" actId="478"/>
          <ac:spMkLst>
            <pc:docMk/>
            <pc:sldMk cId="3971487756" sldId="273"/>
            <ac:spMk id="21" creationId="{81E249E8-9BC2-491C-A6A2-C176668766F9}"/>
          </ac:spMkLst>
        </pc:spChg>
        <pc:spChg chg="add del">
          <ac:chgData name="Moran, Emily G." userId="ddb8ffe5-59bb-4a20-8ee2-da51496da716" providerId="ADAL" clId="{23D18EC0-9528-488D-A868-03B46B91D26F}" dt="2026-03-10T14:27:01.398" v="11894" actId="478"/>
          <ac:spMkLst>
            <pc:docMk/>
            <pc:sldMk cId="3971487756" sldId="273"/>
            <ac:spMk id="22" creationId="{3B1A830C-2595-4D9C-B0F1-6476FA269536}"/>
          </ac:spMkLst>
        </pc:spChg>
        <pc:spChg chg="add mod">
          <ac:chgData name="Moran, Emily G." userId="ddb8ffe5-59bb-4a20-8ee2-da51496da716" providerId="ADAL" clId="{23D18EC0-9528-488D-A868-03B46B91D26F}" dt="2026-03-10T14:27:39.215" v="11909" actId="20577"/>
          <ac:spMkLst>
            <pc:docMk/>
            <pc:sldMk cId="3971487756" sldId="273"/>
            <ac:spMk id="23" creationId="{C86884C7-E4CA-4E6C-A3C1-82765DB2084F}"/>
          </ac:spMkLst>
        </pc:spChg>
        <pc:spChg chg="add">
          <ac:chgData name="Moran, Emily G." userId="ddb8ffe5-59bb-4a20-8ee2-da51496da716" providerId="ADAL" clId="{23D18EC0-9528-488D-A868-03B46B91D26F}" dt="2026-03-10T14:27:01.714" v="11895"/>
          <ac:spMkLst>
            <pc:docMk/>
            <pc:sldMk cId="3971487756" sldId="273"/>
            <ac:spMk id="24" creationId="{25FC94A8-F802-480D-B6B7-3167C966FAE5}"/>
          </ac:spMkLst>
        </pc:spChg>
        <pc:picChg chg="del mod">
          <ac:chgData name="Moran, Emily G." userId="ddb8ffe5-59bb-4a20-8ee2-da51496da716" providerId="ADAL" clId="{23D18EC0-9528-488D-A868-03B46B91D26F}" dt="2026-03-10T14:07:01.676" v="11264" actId="478"/>
          <ac:picMkLst>
            <pc:docMk/>
            <pc:sldMk cId="3971487756" sldId="273"/>
            <ac:picMk id="18" creationId="{81C45B4D-1E9A-4088-ADEF-EA96A75671D1}"/>
          </ac:picMkLst>
        </pc:picChg>
        <pc:cxnChg chg="add mod">
          <ac:chgData name="Moran, Emily G." userId="ddb8ffe5-59bb-4a20-8ee2-da51496da716" providerId="ADAL" clId="{23D18EC0-9528-488D-A868-03B46B91D26F}" dt="2026-03-10T14:18:20.307" v="11768" actId="1035"/>
          <ac:cxnSpMkLst>
            <pc:docMk/>
            <pc:sldMk cId="3971487756" sldId="273"/>
            <ac:cxnSpMk id="9" creationId="{BE6CDE98-F88A-47E8-B2E2-BFFCB934AC55}"/>
          </ac:cxnSpMkLst>
        </pc:cxnChg>
        <pc:cxnChg chg="add mod">
          <ac:chgData name="Moran, Emily G." userId="ddb8ffe5-59bb-4a20-8ee2-da51496da716" providerId="ADAL" clId="{23D18EC0-9528-488D-A868-03B46B91D26F}" dt="2026-03-10T14:18:20.307" v="11768" actId="1035"/>
          <ac:cxnSpMkLst>
            <pc:docMk/>
            <pc:sldMk cId="3971487756" sldId="273"/>
            <ac:cxnSpMk id="13" creationId="{90B9A80E-66FD-4501-940B-60BE0519F0E6}"/>
          </ac:cxnSpMkLst>
        </pc:cxnChg>
      </pc:sldChg>
      <pc:sldChg chg="add del">
        <pc:chgData name="Moran, Emily G." userId="ddb8ffe5-59bb-4a20-8ee2-da51496da716" providerId="ADAL" clId="{23D18EC0-9528-488D-A868-03B46B91D26F}" dt="2026-03-10T14:29:15.096" v="11911" actId="2696"/>
        <pc:sldMkLst>
          <pc:docMk/>
          <pc:sldMk cId="26689054" sldId="274"/>
        </pc:sldMkLst>
      </pc:sldChg>
      <pc:sldChg chg="addSp delSp modSp add">
        <pc:chgData name="Moran, Emily G." userId="ddb8ffe5-59bb-4a20-8ee2-da51496da716" providerId="ADAL" clId="{23D18EC0-9528-488D-A868-03B46B91D26F}" dt="2026-03-10T19:58:55.858" v="18226" actId="1076"/>
        <pc:sldMkLst>
          <pc:docMk/>
          <pc:sldMk cId="112384181" sldId="274"/>
        </pc:sldMkLst>
        <pc:spChg chg="mod">
          <ac:chgData name="Moran, Emily G." userId="ddb8ffe5-59bb-4a20-8ee2-da51496da716" providerId="ADAL" clId="{23D18EC0-9528-488D-A868-03B46B91D26F}" dt="2026-03-10T14:29:25.824" v="11942" actId="20577"/>
          <ac:spMkLst>
            <pc:docMk/>
            <pc:sldMk cId="112384181" sldId="274"/>
            <ac:spMk id="2" creationId="{476C472E-5709-4609-A0F3-6B5B2953D7DA}"/>
          </ac:spMkLst>
        </pc:spChg>
        <pc:spChg chg="mod">
          <ac:chgData name="Moran, Emily G." userId="ddb8ffe5-59bb-4a20-8ee2-da51496da716" providerId="ADAL" clId="{23D18EC0-9528-488D-A868-03B46B91D26F}" dt="2026-03-10T19:58:53.063" v="18225" actId="1076"/>
          <ac:spMkLst>
            <pc:docMk/>
            <pc:sldMk cId="112384181" sldId="274"/>
            <ac:spMk id="3" creationId="{80B59287-3264-45FF-88E8-25F6F3C55245}"/>
          </ac:spMkLst>
        </pc:spChg>
        <pc:spChg chg="del">
          <ac:chgData name="Moran, Emily G." userId="ddb8ffe5-59bb-4a20-8ee2-da51496da716" providerId="ADAL" clId="{23D18EC0-9528-488D-A868-03B46B91D26F}" dt="2026-03-10T14:29:39.364" v="11948" actId="478"/>
          <ac:spMkLst>
            <pc:docMk/>
            <pc:sldMk cId="112384181" sldId="274"/>
            <ac:spMk id="5" creationId="{C4CB50CF-78CE-41AB-809C-042F33D1AE45}"/>
          </ac:spMkLst>
        </pc:spChg>
        <pc:spChg chg="add mod">
          <ac:chgData name="Moran, Emily G." userId="ddb8ffe5-59bb-4a20-8ee2-da51496da716" providerId="ADAL" clId="{23D18EC0-9528-488D-A868-03B46B91D26F}" dt="2026-03-10T19:58:55.858" v="18226" actId="1076"/>
          <ac:spMkLst>
            <pc:docMk/>
            <pc:sldMk cId="112384181" sldId="274"/>
            <ac:spMk id="7" creationId="{D1F42B00-AE98-4D39-900F-FAA85D9B2A9B}"/>
          </ac:spMkLst>
        </pc:spChg>
        <pc:spChg chg="del mod">
          <ac:chgData name="Moran, Emily G." userId="ddb8ffe5-59bb-4a20-8ee2-da51496da716" providerId="ADAL" clId="{23D18EC0-9528-488D-A868-03B46B91D26F}" dt="2026-03-10T14:29:34.368" v="11946" actId="478"/>
          <ac:spMkLst>
            <pc:docMk/>
            <pc:sldMk cId="112384181" sldId="274"/>
            <ac:spMk id="14" creationId="{5569377A-6060-4769-BA5E-6783CF94B9EE}"/>
          </ac:spMkLst>
        </pc:spChg>
        <pc:spChg chg="del">
          <ac:chgData name="Moran, Emily G." userId="ddb8ffe5-59bb-4a20-8ee2-da51496da716" providerId="ADAL" clId="{23D18EC0-9528-488D-A868-03B46B91D26F}" dt="2026-03-10T14:29:34.861" v="11947" actId="478"/>
          <ac:spMkLst>
            <pc:docMk/>
            <pc:sldMk cId="112384181" sldId="274"/>
            <ac:spMk id="15" creationId="{A6479D98-8658-4D5D-B7A4-1C1006304F65}"/>
          </ac:spMkLst>
        </pc:spChg>
        <pc:spChg chg="del">
          <ac:chgData name="Moran, Emily G." userId="ddb8ffe5-59bb-4a20-8ee2-da51496da716" providerId="ADAL" clId="{23D18EC0-9528-488D-A868-03B46B91D26F}" dt="2026-03-10T18:40:50.495" v="17067" actId="478"/>
          <ac:spMkLst>
            <pc:docMk/>
            <pc:sldMk cId="112384181" sldId="274"/>
            <ac:spMk id="16" creationId="{215D95EE-9F6A-4333-967C-BAB38992E909}"/>
          </ac:spMkLst>
        </pc:spChg>
        <pc:spChg chg="del">
          <ac:chgData name="Moran, Emily G." userId="ddb8ffe5-59bb-4a20-8ee2-da51496da716" providerId="ADAL" clId="{23D18EC0-9528-488D-A868-03B46B91D26F}" dt="2026-03-10T18:40:50.495" v="17067" actId="478"/>
          <ac:spMkLst>
            <pc:docMk/>
            <pc:sldMk cId="112384181" sldId="274"/>
            <ac:spMk id="17" creationId="{4E567582-7BD0-4D64-BC2C-663C50E760AE}"/>
          </ac:spMkLst>
        </pc:spChg>
        <pc:spChg chg="add mod">
          <ac:chgData name="Moran, Emily G." userId="ddb8ffe5-59bb-4a20-8ee2-da51496da716" providerId="ADAL" clId="{23D18EC0-9528-488D-A868-03B46B91D26F}" dt="2026-03-10T19:58:44.581" v="18224" actId="1076"/>
          <ac:spMkLst>
            <pc:docMk/>
            <pc:sldMk cId="112384181" sldId="274"/>
            <ac:spMk id="18" creationId="{92AF6C79-0B53-411A-9D3F-6E1442BABD56}"/>
          </ac:spMkLst>
        </pc:spChg>
        <pc:spChg chg="del">
          <ac:chgData name="Moran, Emily G." userId="ddb8ffe5-59bb-4a20-8ee2-da51496da716" providerId="ADAL" clId="{23D18EC0-9528-488D-A868-03B46B91D26F}" dt="2026-03-10T18:40:50.495" v="17067" actId="478"/>
          <ac:spMkLst>
            <pc:docMk/>
            <pc:sldMk cId="112384181" sldId="274"/>
            <ac:spMk id="20" creationId="{681FDEB4-E37E-4145-B983-176859B45354}"/>
          </ac:spMkLst>
        </pc:spChg>
        <pc:spChg chg="add mod ord">
          <ac:chgData name="Moran, Emily G." userId="ddb8ffe5-59bb-4a20-8ee2-da51496da716" providerId="ADAL" clId="{23D18EC0-9528-488D-A868-03B46B91D26F}" dt="2026-03-10T19:58:40.367" v="18223" actId="1076"/>
          <ac:spMkLst>
            <pc:docMk/>
            <pc:sldMk cId="112384181" sldId="274"/>
            <ac:spMk id="21" creationId="{512B833B-AB72-4720-9028-26FBE67514E1}"/>
          </ac:spMkLst>
        </pc:spChg>
        <pc:spChg chg="add del mod">
          <ac:chgData name="Moran, Emily G." userId="ddb8ffe5-59bb-4a20-8ee2-da51496da716" providerId="ADAL" clId="{23D18EC0-9528-488D-A868-03B46B91D26F}" dt="2026-03-10T16:42:09.219" v="15926" actId="478"/>
          <ac:spMkLst>
            <pc:docMk/>
            <pc:sldMk cId="112384181" sldId="274"/>
            <ac:spMk id="22" creationId="{39FBDBBE-2540-46A5-86CD-34C4E50D30F7}"/>
          </ac:spMkLst>
        </pc:spChg>
        <pc:spChg chg="mod">
          <ac:chgData name="Moran, Emily G." userId="ddb8ffe5-59bb-4a20-8ee2-da51496da716" providerId="ADAL" clId="{23D18EC0-9528-488D-A868-03B46B91D26F}" dt="2026-03-10T19:11:27.248" v="17386" actId="20577"/>
          <ac:spMkLst>
            <pc:docMk/>
            <pc:sldMk cId="112384181" sldId="274"/>
            <ac:spMk id="23" creationId="{C86884C7-E4CA-4E6C-A3C1-82765DB2084F}"/>
          </ac:spMkLst>
        </pc:spChg>
        <pc:spChg chg="add">
          <ac:chgData name="Moran, Emily G." userId="ddb8ffe5-59bb-4a20-8ee2-da51496da716" providerId="ADAL" clId="{23D18EC0-9528-488D-A868-03B46B91D26F}" dt="2026-03-10T18:41:20.122" v="17070"/>
          <ac:spMkLst>
            <pc:docMk/>
            <pc:sldMk cId="112384181" sldId="274"/>
            <ac:spMk id="25" creationId="{BC62970D-EAE4-4C1D-A9C7-8210C6588A04}"/>
          </ac:spMkLst>
        </pc:spChg>
        <pc:spChg chg="add">
          <ac:chgData name="Moran, Emily G." userId="ddb8ffe5-59bb-4a20-8ee2-da51496da716" providerId="ADAL" clId="{23D18EC0-9528-488D-A868-03B46B91D26F}" dt="2026-03-10T18:41:20.122" v="17070"/>
          <ac:spMkLst>
            <pc:docMk/>
            <pc:sldMk cId="112384181" sldId="274"/>
            <ac:spMk id="26" creationId="{E1F6CFE7-CA92-4CE0-BD20-F5ABA1F475E5}"/>
          </ac:spMkLst>
        </pc:spChg>
        <pc:spChg chg="add">
          <ac:chgData name="Moran, Emily G." userId="ddb8ffe5-59bb-4a20-8ee2-da51496da716" providerId="ADAL" clId="{23D18EC0-9528-488D-A868-03B46B91D26F}" dt="2026-03-10T18:41:20.122" v="17070"/>
          <ac:spMkLst>
            <pc:docMk/>
            <pc:sldMk cId="112384181" sldId="274"/>
            <ac:spMk id="28" creationId="{2066F8F2-B0B6-4BD9-BB8B-A3E88D8DA2BC}"/>
          </ac:spMkLst>
        </pc:spChg>
        <pc:picChg chg="add del mod">
          <ac:chgData name="Moran, Emily G." userId="ddb8ffe5-59bb-4a20-8ee2-da51496da716" providerId="ADAL" clId="{23D18EC0-9528-488D-A868-03B46B91D26F}" dt="2026-03-10T19:58:06.407" v="18211" actId="478"/>
          <ac:picMkLst>
            <pc:docMk/>
            <pc:sldMk cId="112384181" sldId="274"/>
            <ac:picMk id="6" creationId="{069CDEE6-175F-40DC-AD2D-9416EF377E30}"/>
          </ac:picMkLst>
        </pc:picChg>
        <pc:cxnChg chg="del">
          <ac:chgData name="Moran, Emily G." userId="ddb8ffe5-59bb-4a20-8ee2-da51496da716" providerId="ADAL" clId="{23D18EC0-9528-488D-A868-03B46B91D26F}" dt="2026-03-10T14:29:39.364" v="11948" actId="478"/>
          <ac:cxnSpMkLst>
            <pc:docMk/>
            <pc:sldMk cId="112384181" sldId="274"/>
            <ac:cxnSpMk id="9" creationId="{BE6CDE98-F88A-47E8-B2E2-BFFCB934AC55}"/>
          </ac:cxnSpMkLst>
        </pc:cxnChg>
        <pc:cxnChg chg="del">
          <ac:chgData name="Moran, Emily G." userId="ddb8ffe5-59bb-4a20-8ee2-da51496da716" providerId="ADAL" clId="{23D18EC0-9528-488D-A868-03B46B91D26F}" dt="2026-03-10T14:29:39.364" v="11948" actId="478"/>
          <ac:cxnSpMkLst>
            <pc:docMk/>
            <pc:sldMk cId="112384181" sldId="274"/>
            <ac:cxnSpMk id="13" creationId="{90B9A80E-66FD-4501-940B-60BE0519F0E6}"/>
          </ac:cxnSpMkLst>
        </pc:cxnChg>
        <pc:cxnChg chg="del mod">
          <ac:chgData name="Moran, Emily G." userId="ddb8ffe5-59bb-4a20-8ee2-da51496da716" providerId="ADAL" clId="{23D18EC0-9528-488D-A868-03B46B91D26F}" dt="2026-03-10T18:40:50.495" v="17067" actId="478"/>
          <ac:cxnSpMkLst>
            <pc:docMk/>
            <pc:sldMk cId="112384181" sldId="274"/>
            <ac:cxnSpMk id="19" creationId="{6131AF48-A192-4836-81E8-53DFEB9B64C0}"/>
          </ac:cxnSpMkLst>
        </pc:cxnChg>
        <pc:cxnChg chg="add">
          <ac:chgData name="Moran, Emily G." userId="ddb8ffe5-59bb-4a20-8ee2-da51496da716" providerId="ADAL" clId="{23D18EC0-9528-488D-A868-03B46B91D26F}" dt="2026-03-10T18:41:20.122" v="17070"/>
          <ac:cxnSpMkLst>
            <pc:docMk/>
            <pc:sldMk cId="112384181" sldId="274"/>
            <ac:cxnSpMk id="27" creationId="{1CB4A4B5-B654-4990-8B1C-8DB726360D1E}"/>
          </ac:cxnSpMkLst>
        </pc:cxnChg>
      </pc:sldChg>
      <pc:sldChg chg="addSp delSp modSp add">
        <pc:chgData name="Moran, Emily G." userId="ddb8ffe5-59bb-4a20-8ee2-da51496da716" providerId="ADAL" clId="{23D18EC0-9528-488D-A868-03B46B91D26F}" dt="2026-03-10T19:55:22.049" v="18205" actId="1076"/>
        <pc:sldMkLst>
          <pc:docMk/>
          <pc:sldMk cId="724331593" sldId="275"/>
        </pc:sldMkLst>
        <pc:spChg chg="mod">
          <ac:chgData name="Moran, Emily G." userId="ddb8ffe5-59bb-4a20-8ee2-da51496da716" providerId="ADAL" clId="{23D18EC0-9528-488D-A868-03B46B91D26F}" dt="2026-03-10T14:39:24.133" v="12670" actId="20577"/>
          <ac:spMkLst>
            <pc:docMk/>
            <pc:sldMk cId="724331593" sldId="275"/>
            <ac:spMk id="2" creationId="{476C472E-5709-4609-A0F3-6B5B2953D7DA}"/>
          </ac:spMkLst>
        </pc:spChg>
        <pc:spChg chg="del">
          <ac:chgData name="Moran, Emily G." userId="ddb8ffe5-59bb-4a20-8ee2-da51496da716" providerId="ADAL" clId="{23D18EC0-9528-488D-A868-03B46B91D26F}" dt="2026-03-10T14:39:36.822" v="12677" actId="478"/>
          <ac:spMkLst>
            <pc:docMk/>
            <pc:sldMk cId="724331593" sldId="275"/>
            <ac:spMk id="3" creationId="{80B59287-3264-45FF-88E8-25F6F3C55245}"/>
          </ac:spMkLst>
        </pc:spChg>
        <pc:spChg chg="del">
          <ac:chgData name="Moran, Emily G." userId="ddb8ffe5-59bb-4a20-8ee2-da51496da716" providerId="ADAL" clId="{23D18EC0-9528-488D-A868-03B46B91D26F}" dt="2026-03-10T14:39:34.529" v="12675" actId="478"/>
          <ac:spMkLst>
            <pc:docMk/>
            <pc:sldMk cId="724331593" sldId="275"/>
            <ac:spMk id="5" creationId="{C4CB50CF-78CE-41AB-809C-042F33D1AE45}"/>
          </ac:spMkLst>
        </pc:spChg>
        <pc:spChg chg="add del mod">
          <ac:chgData name="Moran, Emily G." userId="ddb8ffe5-59bb-4a20-8ee2-da51496da716" providerId="ADAL" clId="{23D18EC0-9528-488D-A868-03B46B91D26F}" dt="2026-03-10T15:14:21.762" v="13862" actId="478"/>
          <ac:spMkLst>
            <pc:docMk/>
            <pc:sldMk cId="724331593" sldId="275"/>
            <ac:spMk id="10" creationId="{883A173F-E260-4CC5-9F01-5C58E81B8D76}"/>
          </ac:spMkLst>
        </pc:spChg>
        <pc:spChg chg="add mod">
          <ac:chgData name="Moran, Emily G." userId="ddb8ffe5-59bb-4a20-8ee2-da51496da716" providerId="ADAL" clId="{23D18EC0-9528-488D-A868-03B46B91D26F}" dt="2026-03-10T15:23:58.735" v="14234" actId="1076"/>
          <ac:spMkLst>
            <pc:docMk/>
            <pc:sldMk cId="724331593" sldId="275"/>
            <ac:spMk id="11" creationId="{5E2AF795-17CF-4BBE-A34D-E6EA6C5544D4}"/>
          </ac:spMkLst>
        </pc:spChg>
        <pc:spChg chg="add mod ord">
          <ac:chgData name="Moran, Emily G." userId="ddb8ffe5-59bb-4a20-8ee2-da51496da716" providerId="ADAL" clId="{23D18EC0-9528-488D-A868-03B46B91D26F}" dt="2026-03-10T18:41:11.018" v="17069" actId="14100"/>
          <ac:spMkLst>
            <pc:docMk/>
            <pc:sldMk cId="724331593" sldId="275"/>
            <ac:spMk id="12" creationId="{3465A5A5-C582-46FA-9D5D-69AFB9C21850}"/>
          </ac:spMkLst>
        </pc:spChg>
        <pc:spChg chg="del mod">
          <ac:chgData name="Moran, Emily G." userId="ddb8ffe5-59bb-4a20-8ee2-da51496da716" providerId="ADAL" clId="{23D18EC0-9528-488D-A868-03B46B91D26F}" dt="2026-03-10T14:39:31.590" v="12672" actId="478"/>
          <ac:spMkLst>
            <pc:docMk/>
            <pc:sldMk cId="724331593" sldId="275"/>
            <ac:spMk id="14" creationId="{5569377A-6060-4769-BA5E-6783CF94B9EE}"/>
          </ac:spMkLst>
        </pc:spChg>
        <pc:spChg chg="del">
          <ac:chgData name="Moran, Emily G." userId="ddb8ffe5-59bb-4a20-8ee2-da51496da716" providerId="ADAL" clId="{23D18EC0-9528-488D-A868-03B46B91D26F}" dt="2026-03-10T14:39:32.285" v="12673" actId="478"/>
          <ac:spMkLst>
            <pc:docMk/>
            <pc:sldMk cId="724331593" sldId="275"/>
            <ac:spMk id="15" creationId="{A6479D98-8658-4D5D-B7A4-1C1006304F65}"/>
          </ac:spMkLst>
        </pc:spChg>
        <pc:spChg chg="mod">
          <ac:chgData name="Moran, Emily G." userId="ddb8ffe5-59bb-4a20-8ee2-da51496da716" providerId="ADAL" clId="{23D18EC0-9528-488D-A868-03B46B91D26F}" dt="2026-03-10T19:51:09.529" v="18169" actId="1076"/>
          <ac:spMkLst>
            <pc:docMk/>
            <pc:sldMk cId="724331593" sldId="275"/>
            <ac:spMk id="17" creationId="{4E567582-7BD0-4D64-BC2C-663C50E760AE}"/>
          </ac:spMkLst>
        </pc:spChg>
        <pc:spChg chg="mod">
          <ac:chgData name="Moran, Emily G." userId="ddb8ffe5-59bb-4a20-8ee2-da51496da716" providerId="ADAL" clId="{23D18EC0-9528-488D-A868-03B46B91D26F}" dt="2026-03-10T19:51:09.529" v="18169" actId="1076"/>
          <ac:spMkLst>
            <pc:docMk/>
            <pc:sldMk cId="724331593" sldId="275"/>
            <ac:spMk id="20" creationId="{681FDEB4-E37E-4145-B983-176859B45354}"/>
          </ac:spMkLst>
        </pc:spChg>
        <pc:spChg chg="mod">
          <ac:chgData name="Moran, Emily G." userId="ddb8ffe5-59bb-4a20-8ee2-da51496da716" providerId="ADAL" clId="{23D18EC0-9528-488D-A868-03B46B91D26F}" dt="2026-03-10T15:21:07.820" v="14199" actId="207"/>
          <ac:spMkLst>
            <pc:docMk/>
            <pc:sldMk cId="724331593" sldId="275"/>
            <ac:spMk id="23" creationId="{C86884C7-E4CA-4E6C-A3C1-82765DB2084F}"/>
          </ac:spMkLst>
        </pc:spChg>
        <pc:spChg chg="mod">
          <ac:chgData name="Moran, Emily G." userId="ddb8ffe5-59bb-4a20-8ee2-da51496da716" providerId="ADAL" clId="{23D18EC0-9528-488D-A868-03B46B91D26F}" dt="2026-03-10T15:21:17.792" v="14201" actId="208"/>
          <ac:spMkLst>
            <pc:docMk/>
            <pc:sldMk cId="724331593" sldId="275"/>
            <ac:spMk id="24" creationId="{25FC94A8-F802-480D-B6B7-3167C966FAE5}"/>
          </ac:spMkLst>
        </pc:spChg>
        <pc:spChg chg="add mod ord">
          <ac:chgData name="Moran, Emily G." userId="ddb8ffe5-59bb-4a20-8ee2-da51496da716" providerId="ADAL" clId="{23D18EC0-9528-488D-A868-03B46B91D26F}" dt="2026-03-10T15:23:13.069" v="14219" actId="1076"/>
          <ac:spMkLst>
            <pc:docMk/>
            <pc:sldMk cId="724331593" sldId="275"/>
            <ac:spMk id="25" creationId="{D53CB007-6514-4C8A-BC4B-2A973D066D52}"/>
          </ac:spMkLst>
        </pc:spChg>
        <pc:spChg chg="add mod ord">
          <ac:chgData name="Moran, Emily G." userId="ddb8ffe5-59bb-4a20-8ee2-da51496da716" providerId="ADAL" clId="{23D18EC0-9528-488D-A868-03B46B91D26F}" dt="2026-03-10T19:55:22.049" v="18205" actId="1076"/>
          <ac:spMkLst>
            <pc:docMk/>
            <pc:sldMk cId="724331593" sldId="275"/>
            <ac:spMk id="26" creationId="{23E9D1CE-733C-4158-9D2D-B39B9559CE4A}"/>
          </ac:spMkLst>
        </pc:spChg>
        <pc:graphicFrameChg chg="add mod modGraphic">
          <ac:chgData name="Moran, Emily G." userId="ddb8ffe5-59bb-4a20-8ee2-da51496da716" providerId="ADAL" clId="{23D18EC0-9528-488D-A868-03B46B91D26F}" dt="2026-03-10T19:55:22.049" v="18205" actId="1076"/>
          <ac:graphicFrameMkLst>
            <pc:docMk/>
            <pc:sldMk cId="724331593" sldId="275"/>
            <ac:graphicFrameMk id="8" creationId="{C8A37919-C788-4787-8DED-36AD8FE5C91C}"/>
          </ac:graphicFrameMkLst>
        </pc:graphicFrameChg>
        <pc:graphicFrameChg chg="add del mod modGraphic">
          <ac:chgData name="Moran, Emily G." userId="ddb8ffe5-59bb-4a20-8ee2-da51496da716" providerId="ADAL" clId="{23D18EC0-9528-488D-A868-03B46B91D26F}" dt="2026-03-10T15:09:53.482" v="13748" actId="478"/>
          <ac:graphicFrameMkLst>
            <pc:docMk/>
            <pc:sldMk cId="724331593" sldId="275"/>
            <ac:graphicFrameMk id="21" creationId="{8598C64D-051C-46B7-9448-F2BA4E3588B9}"/>
          </ac:graphicFrameMkLst>
        </pc:graphicFrameChg>
        <pc:picChg chg="add mod">
          <ac:chgData name="Moran, Emily G." userId="ddb8ffe5-59bb-4a20-8ee2-da51496da716" providerId="ADAL" clId="{23D18EC0-9528-488D-A868-03B46B91D26F}" dt="2026-03-10T15:23:58.735" v="14234" actId="1076"/>
          <ac:picMkLst>
            <pc:docMk/>
            <pc:sldMk cId="724331593" sldId="275"/>
            <ac:picMk id="22" creationId="{4133BBDC-01A6-4768-B7F3-01D0B2F0AE1C}"/>
          </ac:picMkLst>
        </pc:picChg>
        <pc:cxnChg chg="del">
          <ac:chgData name="Moran, Emily G." userId="ddb8ffe5-59bb-4a20-8ee2-da51496da716" providerId="ADAL" clId="{23D18EC0-9528-488D-A868-03B46B91D26F}" dt="2026-03-10T14:39:33.110" v="12674" actId="478"/>
          <ac:cxnSpMkLst>
            <pc:docMk/>
            <pc:sldMk cId="724331593" sldId="275"/>
            <ac:cxnSpMk id="9" creationId="{BE6CDE98-F88A-47E8-B2E2-BFFCB934AC55}"/>
          </ac:cxnSpMkLst>
        </pc:cxnChg>
        <pc:cxnChg chg="del">
          <ac:chgData name="Moran, Emily G." userId="ddb8ffe5-59bb-4a20-8ee2-da51496da716" providerId="ADAL" clId="{23D18EC0-9528-488D-A868-03B46B91D26F}" dt="2026-03-10T14:39:35.152" v="12676" actId="478"/>
          <ac:cxnSpMkLst>
            <pc:docMk/>
            <pc:sldMk cId="724331593" sldId="275"/>
            <ac:cxnSpMk id="13" creationId="{90B9A80E-66FD-4501-940B-60BE0519F0E6}"/>
          </ac:cxnSpMkLst>
        </pc:cxnChg>
      </pc:sldChg>
      <pc:sldChg chg="addSp delSp modSp add">
        <pc:chgData name="Moran, Emily G." userId="ddb8ffe5-59bb-4a20-8ee2-da51496da716" providerId="ADAL" clId="{23D18EC0-9528-488D-A868-03B46B91D26F}" dt="2026-03-10T19:59:36.614" v="18232" actId="1035"/>
        <pc:sldMkLst>
          <pc:docMk/>
          <pc:sldMk cId="3292506483" sldId="276"/>
        </pc:sldMkLst>
        <pc:spChg chg="mod">
          <ac:chgData name="Moran, Emily G." userId="ddb8ffe5-59bb-4a20-8ee2-da51496da716" providerId="ADAL" clId="{23D18EC0-9528-488D-A868-03B46B91D26F}" dt="2026-03-10T16:39:03.831" v="15895" actId="20577"/>
          <ac:spMkLst>
            <pc:docMk/>
            <pc:sldMk cId="3292506483" sldId="276"/>
            <ac:spMk id="2" creationId="{476C472E-5709-4609-A0F3-6B5B2953D7DA}"/>
          </ac:spMkLst>
        </pc:spChg>
        <pc:spChg chg="del">
          <ac:chgData name="Moran, Emily G." userId="ddb8ffe5-59bb-4a20-8ee2-da51496da716" providerId="ADAL" clId="{23D18EC0-9528-488D-A868-03B46B91D26F}" dt="2026-03-10T15:40:37.549" v="14298" actId="478"/>
          <ac:spMkLst>
            <pc:docMk/>
            <pc:sldMk cId="3292506483" sldId="276"/>
            <ac:spMk id="3" creationId="{80B59287-3264-45FF-88E8-25F6F3C55245}"/>
          </ac:spMkLst>
        </pc:spChg>
        <pc:spChg chg="mod">
          <ac:chgData name="Moran, Emily G." userId="ddb8ffe5-59bb-4a20-8ee2-da51496da716" providerId="ADAL" clId="{23D18EC0-9528-488D-A868-03B46B91D26F}" dt="2026-03-10T19:59:28.749" v="18229" actId="1076"/>
          <ac:spMkLst>
            <pc:docMk/>
            <pc:sldMk cId="3292506483" sldId="276"/>
            <ac:spMk id="7" creationId="{D1F42B00-AE98-4D39-900F-FAA85D9B2A9B}"/>
          </ac:spMkLst>
        </pc:spChg>
        <pc:spChg chg="add del mod">
          <ac:chgData name="Moran, Emily G." userId="ddb8ffe5-59bb-4a20-8ee2-da51496da716" providerId="ADAL" clId="{23D18EC0-9528-488D-A868-03B46B91D26F}" dt="2026-03-10T16:23:35.141" v="15608" actId="478"/>
          <ac:spMkLst>
            <pc:docMk/>
            <pc:sldMk cId="3292506483" sldId="276"/>
            <ac:spMk id="12" creationId="{518DA8D7-CE9D-411F-A7E6-1BF4B11207FC}"/>
          </ac:spMkLst>
        </pc:spChg>
        <pc:spChg chg="add del mod">
          <ac:chgData name="Moran, Emily G." userId="ddb8ffe5-59bb-4a20-8ee2-da51496da716" providerId="ADAL" clId="{23D18EC0-9528-488D-A868-03B46B91D26F}" dt="2026-03-10T16:37:59.974" v="15875" actId="1076"/>
          <ac:spMkLst>
            <pc:docMk/>
            <pc:sldMk cId="3292506483" sldId="276"/>
            <ac:spMk id="14" creationId="{0002FB4F-B471-4A51-AE17-3F896956FA17}"/>
          </ac:spMkLst>
        </pc:spChg>
        <pc:spChg chg="add mod">
          <ac:chgData name="Moran, Emily G." userId="ddb8ffe5-59bb-4a20-8ee2-da51496da716" providerId="ADAL" clId="{23D18EC0-9528-488D-A868-03B46B91D26F}" dt="2026-03-10T16:37:59.974" v="15875" actId="1076"/>
          <ac:spMkLst>
            <pc:docMk/>
            <pc:sldMk cId="3292506483" sldId="276"/>
            <ac:spMk id="15" creationId="{D14511FD-CC6F-4066-A876-BAD9B6DDFFCC}"/>
          </ac:spMkLst>
        </pc:spChg>
        <pc:spChg chg="del">
          <ac:chgData name="Moran, Emily G." userId="ddb8ffe5-59bb-4a20-8ee2-da51496da716" providerId="ADAL" clId="{23D18EC0-9528-488D-A868-03B46B91D26F}" dt="2026-03-10T18:40:40.650" v="17066" actId="478"/>
          <ac:spMkLst>
            <pc:docMk/>
            <pc:sldMk cId="3292506483" sldId="276"/>
            <ac:spMk id="16" creationId="{215D95EE-9F6A-4333-967C-BAB38992E909}"/>
          </ac:spMkLst>
        </pc:spChg>
        <pc:spChg chg="del">
          <ac:chgData name="Moran, Emily G." userId="ddb8ffe5-59bb-4a20-8ee2-da51496da716" providerId="ADAL" clId="{23D18EC0-9528-488D-A868-03B46B91D26F}" dt="2026-03-10T18:40:40.650" v="17066" actId="478"/>
          <ac:spMkLst>
            <pc:docMk/>
            <pc:sldMk cId="3292506483" sldId="276"/>
            <ac:spMk id="17" creationId="{4E567582-7BD0-4D64-BC2C-663C50E760AE}"/>
          </ac:spMkLst>
        </pc:spChg>
        <pc:spChg chg="del">
          <ac:chgData name="Moran, Emily G." userId="ddb8ffe5-59bb-4a20-8ee2-da51496da716" providerId="ADAL" clId="{23D18EC0-9528-488D-A868-03B46B91D26F}" dt="2026-03-10T15:39:47.786" v="14295" actId="478"/>
          <ac:spMkLst>
            <pc:docMk/>
            <pc:sldMk cId="3292506483" sldId="276"/>
            <ac:spMk id="18" creationId="{92AF6C79-0B53-411A-9D3F-6E1442BABD56}"/>
          </ac:spMkLst>
        </pc:spChg>
        <pc:spChg chg="del mod">
          <ac:chgData name="Moran, Emily G." userId="ddb8ffe5-59bb-4a20-8ee2-da51496da716" providerId="ADAL" clId="{23D18EC0-9528-488D-A868-03B46B91D26F}" dt="2026-03-10T18:40:40.650" v="17066" actId="478"/>
          <ac:spMkLst>
            <pc:docMk/>
            <pc:sldMk cId="3292506483" sldId="276"/>
            <ac:spMk id="20" creationId="{681FDEB4-E37E-4145-B983-176859B45354}"/>
          </ac:spMkLst>
        </pc:spChg>
        <pc:spChg chg="del">
          <ac:chgData name="Moran, Emily G." userId="ddb8ffe5-59bb-4a20-8ee2-da51496da716" providerId="ADAL" clId="{23D18EC0-9528-488D-A868-03B46B91D26F}" dt="2026-03-10T15:39:57.144" v="14296" actId="478"/>
          <ac:spMkLst>
            <pc:docMk/>
            <pc:sldMk cId="3292506483" sldId="276"/>
            <ac:spMk id="21" creationId="{512B833B-AB72-4720-9028-26FBE67514E1}"/>
          </ac:spMkLst>
        </pc:spChg>
        <pc:spChg chg="add mod">
          <ac:chgData name="Moran, Emily G." userId="ddb8ffe5-59bb-4a20-8ee2-da51496da716" providerId="ADAL" clId="{23D18EC0-9528-488D-A868-03B46B91D26F}" dt="2026-03-10T16:37:59.974" v="15875" actId="1076"/>
          <ac:spMkLst>
            <pc:docMk/>
            <pc:sldMk cId="3292506483" sldId="276"/>
            <ac:spMk id="22" creationId="{F82C1A0D-E5E8-4400-AD99-712A93998EFB}"/>
          </ac:spMkLst>
        </pc:spChg>
        <pc:spChg chg="mod">
          <ac:chgData name="Moran, Emily G." userId="ddb8ffe5-59bb-4a20-8ee2-da51496da716" providerId="ADAL" clId="{23D18EC0-9528-488D-A868-03B46B91D26F}" dt="2026-03-10T16:28:56.816" v="15733" actId="20577"/>
          <ac:spMkLst>
            <pc:docMk/>
            <pc:sldMk cId="3292506483" sldId="276"/>
            <ac:spMk id="23" creationId="{C86884C7-E4CA-4E6C-A3C1-82765DB2084F}"/>
          </ac:spMkLst>
        </pc:spChg>
        <pc:spChg chg="add mod">
          <ac:chgData name="Moran, Emily G." userId="ddb8ffe5-59bb-4a20-8ee2-da51496da716" providerId="ADAL" clId="{23D18EC0-9528-488D-A868-03B46B91D26F}" dt="2026-03-10T16:37:59.974" v="15875" actId="1076"/>
          <ac:spMkLst>
            <pc:docMk/>
            <pc:sldMk cId="3292506483" sldId="276"/>
            <ac:spMk id="25" creationId="{5F6C62CE-B28B-4557-80A0-CD08C3D3CC47}"/>
          </ac:spMkLst>
        </pc:spChg>
        <pc:spChg chg="add mod">
          <ac:chgData name="Moran, Emily G." userId="ddb8ffe5-59bb-4a20-8ee2-da51496da716" providerId="ADAL" clId="{23D18EC0-9528-488D-A868-03B46B91D26F}" dt="2026-03-10T16:37:59.974" v="15875" actId="1076"/>
          <ac:spMkLst>
            <pc:docMk/>
            <pc:sldMk cId="3292506483" sldId="276"/>
            <ac:spMk id="26" creationId="{C98190D1-191F-4A23-90CA-3A240BE7C346}"/>
          </ac:spMkLst>
        </pc:spChg>
        <pc:spChg chg="add mod">
          <ac:chgData name="Moran, Emily G." userId="ddb8ffe5-59bb-4a20-8ee2-da51496da716" providerId="ADAL" clId="{23D18EC0-9528-488D-A868-03B46B91D26F}" dt="2026-03-10T16:37:59.974" v="15875" actId="1076"/>
          <ac:spMkLst>
            <pc:docMk/>
            <pc:sldMk cId="3292506483" sldId="276"/>
            <ac:spMk id="27" creationId="{DD6DD0F8-87B3-459D-BCC0-393A5F156BDA}"/>
          </ac:spMkLst>
        </pc:spChg>
        <pc:spChg chg="add mod">
          <ac:chgData name="Moran, Emily G." userId="ddb8ffe5-59bb-4a20-8ee2-da51496da716" providerId="ADAL" clId="{23D18EC0-9528-488D-A868-03B46B91D26F}" dt="2026-03-10T19:35:02.260" v="17973" actId="1076"/>
          <ac:spMkLst>
            <pc:docMk/>
            <pc:sldMk cId="3292506483" sldId="276"/>
            <ac:spMk id="28" creationId="{223AC294-DCE7-4DEC-B9F4-CB2C5B1C7DE6}"/>
          </ac:spMkLst>
        </pc:spChg>
        <pc:spChg chg="add del">
          <ac:chgData name="Moran, Emily G." userId="ddb8ffe5-59bb-4a20-8ee2-da51496da716" providerId="ADAL" clId="{23D18EC0-9528-488D-A868-03B46B91D26F}" dt="2026-03-10T16:22:39.395" v="15602"/>
          <ac:spMkLst>
            <pc:docMk/>
            <pc:sldMk cId="3292506483" sldId="276"/>
            <ac:spMk id="29" creationId="{47CF4712-FB38-45F0-AA09-730D04F4BEE5}"/>
          </ac:spMkLst>
        </pc:spChg>
        <pc:spChg chg="add">
          <ac:chgData name="Moran, Emily G." userId="ddb8ffe5-59bb-4a20-8ee2-da51496da716" providerId="ADAL" clId="{23D18EC0-9528-488D-A868-03B46B91D26F}" dt="2026-03-10T18:41:25.081" v="17072"/>
          <ac:spMkLst>
            <pc:docMk/>
            <pc:sldMk cId="3292506483" sldId="276"/>
            <ac:spMk id="33" creationId="{DDBEEA5D-0710-4FDE-9573-B5BFA4570661}"/>
          </ac:spMkLst>
        </pc:spChg>
        <pc:spChg chg="add">
          <ac:chgData name="Moran, Emily G." userId="ddb8ffe5-59bb-4a20-8ee2-da51496da716" providerId="ADAL" clId="{23D18EC0-9528-488D-A868-03B46B91D26F}" dt="2026-03-10T18:41:25.081" v="17072"/>
          <ac:spMkLst>
            <pc:docMk/>
            <pc:sldMk cId="3292506483" sldId="276"/>
            <ac:spMk id="34" creationId="{C1DCBD4D-E8B3-4F7C-93E1-A831F4E4F1F2}"/>
          </ac:spMkLst>
        </pc:spChg>
        <pc:spChg chg="add">
          <ac:chgData name="Moran, Emily G." userId="ddb8ffe5-59bb-4a20-8ee2-da51496da716" providerId="ADAL" clId="{23D18EC0-9528-488D-A868-03B46B91D26F}" dt="2026-03-10T18:41:25.081" v="17072"/>
          <ac:spMkLst>
            <pc:docMk/>
            <pc:sldMk cId="3292506483" sldId="276"/>
            <ac:spMk id="36" creationId="{B96EFB9A-268D-4AB6-8DB5-A31BDE510DAB}"/>
          </ac:spMkLst>
        </pc:spChg>
        <pc:picChg chg="add mod">
          <ac:chgData name="Moran, Emily G." userId="ddb8ffe5-59bb-4a20-8ee2-da51496da716" providerId="ADAL" clId="{23D18EC0-9528-488D-A868-03B46B91D26F}" dt="2026-03-10T16:37:59.974" v="15875" actId="1076"/>
          <ac:picMkLst>
            <pc:docMk/>
            <pc:sldMk cId="3292506483" sldId="276"/>
            <ac:picMk id="5" creationId="{9E7E79DA-D906-4337-A748-384A54E8D41A}"/>
          </ac:picMkLst>
        </pc:picChg>
        <pc:picChg chg="del">
          <ac:chgData name="Moran, Emily G." userId="ddb8ffe5-59bb-4a20-8ee2-da51496da716" providerId="ADAL" clId="{23D18EC0-9528-488D-A868-03B46B91D26F}" dt="2026-03-10T15:40:32.644" v="14297" actId="478"/>
          <ac:picMkLst>
            <pc:docMk/>
            <pc:sldMk cId="3292506483" sldId="276"/>
            <ac:picMk id="6" creationId="{069CDEE6-175F-40DC-AD2D-9416EF377E30}"/>
          </ac:picMkLst>
        </pc:picChg>
        <pc:picChg chg="add mod">
          <ac:chgData name="Moran, Emily G." userId="ddb8ffe5-59bb-4a20-8ee2-da51496da716" providerId="ADAL" clId="{23D18EC0-9528-488D-A868-03B46B91D26F}" dt="2026-03-10T16:37:59.974" v="15875" actId="1076"/>
          <ac:picMkLst>
            <pc:docMk/>
            <pc:sldMk cId="3292506483" sldId="276"/>
            <ac:picMk id="9" creationId="{7A964D10-7F9B-4E6E-B8E9-2EB97BE5808C}"/>
          </ac:picMkLst>
        </pc:picChg>
        <pc:picChg chg="add mod">
          <ac:chgData name="Moran, Emily G." userId="ddb8ffe5-59bb-4a20-8ee2-da51496da716" providerId="ADAL" clId="{23D18EC0-9528-488D-A868-03B46B91D26F}" dt="2026-03-10T16:37:59.974" v="15875" actId="1076"/>
          <ac:picMkLst>
            <pc:docMk/>
            <pc:sldMk cId="3292506483" sldId="276"/>
            <ac:picMk id="11" creationId="{8C7D4C8C-EF63-4E78-A1C0-AAF24848F533}"/>
          </ac:picMkLst>
        </pc:picChg>
        <pc:picChg chg="add del mod">
          <ac:chgData name="Moran, Emily G." userId="ddb8ffe5-59bb-4a20-8ee2-da51496da716" providerId="ADAL" clId="{23D18EC0-9528-488D-A868-03B46B91D26F}" dt="2026-03-10T16:33:53.661" v="15773" actId="478"/>
          <ac:picMkLst>
            <pc:docMk/>
            <pc:sldMk cId="3292506483" sldId="276"/>
            <ac:picMk id="30" creationId="{ED25E87A-235D-47EA-A5C4-3ADD5C094A80}"/>
          </ac:picMkLst>
        </pc:picChg>
        <pc:picChg chg="add mod">
          <ac:chgData name="Moran, Emily G." userId="ddb8ffe5-59bb-4a20-8ee2-da51496da716" providerId="ADAL" clId="{23D18EC0-9528-488D-A868-03B46B91D26F}" dt="2026-03-10T19:59:36.614" v="18232" actId="1035"/>
          <ac:picMkLst>
            <pc:docMk/>
            <pc:sldMk cId="3292506483" sldId="276"/>
            <ac:picMk id="32" creationId="{CA6E70CA-2D7F-4882-A3AD-0C4C264A7F34}"/>
          </ac:picMkLst>
        </pc:picChg>
        <pc:cxnChg chg="del mod">
          <ac:chgData name="Moran, Emily G." userId="ddb8ffe5-59bb-4a20-8ee2-da51496da716" providerId="ADAL" clId="{23D18EC0-9528-488D-A868-03B46B91D26F}" dt="2026-03-10T18:40:40.650" v="17066" actId="478"/>
          <ac:cxnSpMkLst>
            <pc:docMk/>
            <pc:sldMk cId="3292506483" sldId="276"/>
            <ac:cxnSpMk id="19" creationId="{6131AF48-A192-4836-81E8-53DFEB9B64C0}"/>
          </ac:cxnSpMkLst>
        </pc:cxnChg>
        <pc:cxnChg chg="add">
          <ac:chgData name="Moran, Emily G." userId="ddb8ffe5-59bb-4a20-8ee2-da51496da716" providerId="ADAL" clId="{23D18EC0-9528-488D-A868-03B46B91D26F}" dt="2026-03-10T18:41:25.081" v="17072"/>
          <ac:cxnSpMkLst>
            <pc:docMk/>
            <pc:sldMk cId="3292506483" sldId="276"/>
            <ac:cxnSpMk id="35" creationId="{AA0EE02A-0FDA-4AE3-86BA-CE50DD440F38}"/>
          </ac:cxnSpMkLst>
        </pc:cxnChg>
      </pc:sldChg>
      <pc:sldChg chg="addSp delSp modSp add ord">
        <pc:chgData name="Moran, Emily G." userId="ddb8ffe5-59bb-4a20-8ee2-da51496da716" providerId="ADAL" clId="{23D18EC0-9528-488D-A868-03B46B91D26F}" dt="2026-03-10T19:57:05.548" v="18207" actId="1076"/>
        <pc:sldMkLst>
          <pc:docMk/>
          <pc:sldMk cId="4166356342" sldId="277"/>
        </pc:sldMkLst>
        <pc:spChg chg="mod">
          <ac:chgData name="Moran, Emily G." userId="ddb8ffe5-59bb-4a20-8ee2-da51496da716" providerId="ADAL" clId="{23D18EC0-9528-488D-A868-03B46B91D26F}" dt="2026-03-10T16:32:52.651" v="15769" actId="207"/>
          <ac:spMkLst>
            <pc:docMk/>
            <pc:sldMk cId="4166356342" sldId="277"/>
            <ac:spMk id="2" creationId="{476C472E-5709-4609-A0F3-6B5B2953D7DA}"/>
          </ac:spMkLst>
        </pc:spChg>
        <pc:spChg chg="del">
          <ac:chgData name="Moran, Emily G." userId="ddb8ffe5-59bb-4a20-8ee2-da51496da716" providerId="ADAL" clId="{23D18EC0-9528-488D-A868-03B46B91D26F}" dt="2026-03-10T16:32:03.081" v="15766" actId="478"/>
          <ac:spMkLst>
            <pc:docMk/>
            <pc:sldMk cId="4166356342" sldId="277"/>
            <ac:spMk id="11" creationId="{5E2AF795-17CF-4BBE-A34D-E6EA6C5544D4}"/>
          </ac:spMkLst>
        </pc:spChg>
        <pc:spChg chg="mod ord">
          <ac:chgData name="Moran, Emily G." userId="ddb8ffe5-59bb-4a20-8ee2-da51496da716" providerId="ADAL" clId="{23D18EC0-9528-488D-A868-03B46B91D26F}" dt="2026-03-10T18:24:40.613" v="16445" actId="1076"/>
          <ac:spMkLst>
            <pc:docMk/>
            <pc:sldMk cId="4166356342" sldId="277"/>
            <ac:spMk id="12" creationId="{3465A5A5-C582-46FA-9D5D-69AFB9C21850}"/>
          </ac:spMkLst>
        </pc:spChg>
        <pc:spChg chg="add mod ord">
          <ac:chgData name="Moran, Emily G." userId="ddb8ffe5-59bb-4a20-8ee2-da51496da716" providerId="ADAL" clId="{23D18EC0-9528-488D-A868-03B46B91D26F}" dt="2026-03-10T18:33:24.260" v="16948" actId="1076"/>
          <ac:spMkLst>
            <pc:docMk/>
            <pc:sldMk cId="4166356342" sldId="277"/>
            <ac:spMk id="14" creationId="{B2B48048-20D1-43B8-A274-67EEE465FE43}"/>
          </ac:spMkLst>
        </pc:spChg>
        <pc:spChg chg="add mod">
          <ac:chgData name="Moran, Emily G." userId="ddb8ffe5-59bb-4a20-8ee2-da51496da716" providerId="ADAL" clId="{23D18EC0-9528-488D-A868-03B46B91D26F}" dt="2026-03-10T19:57:05.548" v="18207" actId="1076"/>
          <ac:spMkLst>
            <pc:docMk/>
            <pc:sldMk cId="4166356342" sldId="277"/>
            <ac:spMk id="15" creationId="{23339B0E-BDA8-4E70-AF83-874313B4A615}"/>
          </ac:spMkLst>
        </pc:spChg>
        <pc:spChg chg="del">
          <ac:chgData name="Moran, Emily G." userId="ddb8ffe5-59bb-4a20-8ee2-da51496da716" providerId="ADAL" clId="{23D18EC0-9528-488D-A868-03B46B91D26F}" dt="2026-03-10T18:40:53.961" v="17068" actId="478"/>
          <ac:spMkLst>
            <pc:docMk/>
            <pc:sldMk cId="4166356342" sldId="277"/>
            <ac:spMk id="16" creationId="{215D95EE-9F6A-4333-967C-BAB38992E909}"/>
          </ac:spMkLst>
        </pc:spChg>
        <pc:spChg chg="del">
          <ac:chgData name="Moran, Emily G." userId="ddb8ffe5-59bb-4a20-8ee2-da51496da716" providerId="ADAL" clId="{23D18EC0-9528-488D-A868-03B46B91D26F}" dt="2026-03-10T18:40:53.961" v="17068" actId="478"/>
          <ac:spMkLst>
            <pc:docMk/>
            <pc:sldMk cId="4166356342" sldId="277"/>
            <ac:spMk id="17" creationId="{4E567582-7BD0-4D64-BC2C-663C50E760AE}"/>
          </ac:spMkLst>
        </pc:spChg>
        <pc:spChg chg="add del mod">
          <ac:chgData name="Moran, Emily G." userId="ddb8ffe5-59bb-4a20-8ee2-da51496da716" providerId="ADAL" clId="{23D18EC0-9528-488D-A868-03B46B91D26F}" dt="2026-03-10T16:41:39.307" v="15907" actId="478"/>
          <ac:spMkLst>
            <pc:docMk/>
            <pc:sldMk cId="4166356342" sldId="277"/>
            <ac:spMk id="18" creationId="{E317F9A4-F70A-44B7-9F6D-B496765F9031}"/>
          </ac:spMkLst>
        </pc:spChg>
        <pc:spChg chg="del">
          <ac:chgData name="Moran, Emily G." userId="ddb8ffe5-59bb-4a20-8ee2-da51496da716" providerId="ADAL" clId="{23D18EC0-9528-488D-A868-03B46B91D26F}" dt="2026-03-10T18:40:53.961" v="17068" actId="478"/>
          <ac:spMkLst>
            <pc:docMk/>
            <pc:sldMk cId="4166356342" sldId="277"/>
            <ac:spMk id="20" creationId="{681FDEB4-E37E-4145-B983-176859B45354}"/>
          </ac:spMkLst>
        </pc:spChg>
        <pc:spChg chg="add del ord">
          <ac:chgData name="Moran, Emily G." userId="ddb8ffe5-59bb-4a20-8ee2-da51496da716" providerId="ADAL" clId="{23D18EC0-9528-488D-A868-03B46B91D26F}" dt="2026-03-10T16:42:49.838" v="15937" actId="478"/>
          <ac:spMkLst>
            <pc:docMk/>
            <pc:sldMk cId="4166356342" sldId="277"/>
            <ac:spMk id="21" creationId="{97A65559-500F-44FD-A502-8E804ED02799}"/>
          </ac:spMkLst>
        </pc:spChg>
        <pc:spChg chg="mod ord">
          <ac:chgData name="Moran, Emily G." userId="ddb8ffe5-59bb-4a20-8ee2-da51496da716" providerId="ADAL" clId="{23D18EC0-9528-488D-A868-03B46B91D26F}" dt="2026-03-10T19:11:34.851" v="17388" actId="20577"/>
          <ac:spMkLst>
            <pc:docMk/>
            <pc:sldMk cId="4166356342" sldId="277"/>
            <ac:spMk id="23" creationId="{C86884C7-E4CA-4E6C-A3C1-82765DB2084F}"/>
          </ac:spMkLst>
        </pc:spChg>
        <pc:spChg chg="mod">
          <ac:chgData name="Moran, Emily G." userId="ddb8ffe5-59bb-4a20-8ee2-da51496da716" providerId="ADAL" clId="{23D18EC0-9528-488D-A868-03B46B91D26F}" dt="2026-03-10T16:47:47.004" v="16190" actId="208"/>
          <ac:spMkLst>
            <pc:docMk/>
            <pc:sldMk cId="4166356342" sldId="277"/>
            <ac:spMk id="24" creationId="{25FC94A8-F802-480D-B6B7-3167C966FAE5}"/>
          </ac:spMkLst>
        </pc:spChg>
        <pc:spChg chg="mod ord">
          <ac:chgData name="Moran, Emily G." userId="ddb8ffe5-59bb-4a20-8ee2-da51496da716" providerId="ADAL" clId="{23D18EC0-9528-488D-A868-03B46B91D26F}" dt="2026-03-10T18:42:00.441" v="17074" actId="14100"/>
          <ac:spMkLst>
            <pc:docMk/>
            <pc:sldMk cId="4166356342" sldId="277"/>
            <ac:spMk id="25" creationId="{D53CB007-6514-4C8A-BC4B-2A973D066D52}"/>
          </ac:spMkLst>
        </pc:spChg>
        <pc:spChg chg="del">
          <ac:chgData name="Moran, Emily G." userId="ddb8ffe5-59bb-4a20-8ee2-da51496da716" providerId="ADAL" clId="{23D18EC0-9528-488D-A868-03B46B91D26F}" dt="2026-03-10T16:31:42.990" v="15762" actId="478"/>
          <ac:spMkLst>
            <pc:docMk/>
            <pc:sldMk cId="4166356342" sldId="277"/>
            <ac:spMk id="26" creationId="{23E9D1CE-733C-4158-9D2D-B39B9559CE4A}"/>
          </ac:spMkLst>
        </pc:spChg>
        <pc:spChg chg="add mod">
          <ac:chgData name="Moran, Emily G." userId="ddb8ffe5-59bb-4a20-8ee2-da51496da716" providerId="ADAL" clId="{23D18EC0-9528-488D-A868-03B46B91D26F}" dt="2026-03-10T16:47:27.910" v="16187" actId="571"/>
          <ac:spMkLst>
            <pc:docMk/>
            <pc:sldMk cId="4166356342" sldId="277"/>
            <ac:spMk id="27" creationId="{91B219AD-3BEC-4361-B216-2EAA9E29A391}"/>
          </ac:spMkLst>
        </pc:spChg>
        <pc:spChg chg="add mod">
          <ac:chgData name="Moran, Emily G." userId="ddb8ffe5-59bb-4a20-8ee2-da51496da716" providerId="ADAL" clId="{23D18EC0-9528-488D-A868-03B46B91D26F}" dt="2026-03-10T19:57:05.548" v="18207" actId="1076"/>
          <ac:spMkLst>
            <pc:docMk/>
            <pc:sldMk cId="4166356342" sldId="277"/>
            <ac:spMk id="28" creationId="{ABB5EA1C-9761-431F-BC0A-826F00503C01}"/>
          </ac:spMkLst>
        </pc:spChg>
        <pc:spChg chg="add mod">
          <ac:chgData name="Moran, Emily G." userId="ddb8ffe5-59bb-4a20-8ee2-da51496da716" providerId="ADAL" clId="{23D18EC0-9528-488D-A868-03B46B91D26F}" dt="2026-03-10T19:57:05.548" v="18207" actId="1076"/>
          <ac:spMkLst>
            <pc:docMk/>
            <pc:sldMk cId="4166356342" sldId="277"/>
            <ac:spMk id="29" creationId="{99ADFA6E-9B12-49F4-A8CC-BF89EE856294}"/>
          </ac:spMkLst>
        </pc:spChg>
        <pc:spChg chg="add mod">
          <ac:chgData name="Moran, Emily G." userId="ddb8ffe5-59bb-4a20-8ee2-da51496da716" providerId="ADAL" clId="{23D18EC0-9528-488D-A868-03B46B91D26F}" dt="2026-03-10T19:57:05.548" v="18207" actId="1076"/>
          <ac:spMkLst>
            <pc:docMk/>
            <pc:sldMk cId="4166356342" sldId="277"/>
            <ac:spMk id="30" creationId="{E0B54326-5B71-489F-8798-4ED6E5994293}"/>
          </ac:spMkLst>
        </pc:spChg>
        <pc:spChg chg="add mod">
          <ac:chgData name="Moran, Emily G." userId="ddb8ffe5-59bb-4a20-8ee2-da51496da716" providerId="ADAL" clId="{23D18EC0-9528-488D-A868-03B46B91D26F}" dt="2026-03-10T18:29:10.618" v="16579" actId="1076"/>
          <ac:spMkLst>
            <pc:docMk/>
            <pc:sldMk cId="4166356342" sldId="277"/>
            <ac:spMk id="34" creationId="{787734A8-4F68-4A5A-8AB1-B9D0657A60F2}"/>
          </ac:spMkLst>
        </pc:spChg>
        <pc:spChg chg="add mod">
          <ac:chgData name="Moran, Emily G." userId="ddb8ffe5-59bb-4a20-8ee2-da51496da716" providerId="ADAL" clId="{23D18EC0-9528-488D-A868-03B46B91D26F}" dt="2026-03-10T18:33:14.840" v="16947" actId="1076"/>
          <ac:spMkLst>
            <pc:docMk/>
            <pc:sldMk cId="4166356342" sldId="277"/>
            <ac:spMk id="35" creationId="{206761C4-BFC3-40FA-BA5E-34F89C3A4F4F}"/>
          </ac:spMkLst>
        </pc:spChg>
        <pc:spChg chg="add del mod">
          <ac:chgData name="Moran, Emily G." userId="ddb8ffe5-59bb-4a20-8ee2-da51496da716" providerId="ADAL" clId="{23D18EC0-9528-488D-A868-03B46B91D26F}" dt="2026-03-10T18:34:04.786" v="17005" actId="478"/>
          <ac:spMkLst>
            <pc:docMk/>
            <pc:sldMk cId="4166356342" sldId="277"/>
            <ac:spMk id="36" creationId="{28974F32-CA36-44B7-A033-88C5436E87BF}"/>
          </ac:spMkLst>
        </pc:spChg>
        <pc:spChg chg="add mod">
          <ac:chgData name="Moran, Emily G." userId="ddb8ffe5-59bb-4a20-8ee2-da51496da716" providerId="ADAL" clId="{23D18EC0-9528-488D-A868-03B46B91D26F}" dt="2026-03-10T18:36:11.339" v="17054" actId="207"/>
          <ac:spMkLst>
            <pc:docMk/>
            <pc:sldMk cId="4166356342" sldId="277"/>
            <ac:spMk id="37" creationId="{DB4F758F-4587-4A0B-9CFB-FC9C4D72BE08}"/>
          </ac:spMkLst>
        </pc:spChg>
        <pc:spChg chg="add">
          <ac:chgData name="Moran, Emily G." userId="ddb8ffe5-59bb-4a20-8ee2-da51496da716" providerId="ADAL" clId="{23D18EC0-9528-488D-A868-03B46B91D26F}" dt="2026-03-10T18:41:23.231" v="17071"/>
          <ac:spMkLst>
            <pc:docMk/>
            <pc:sldMk cId="4166356342" sldId="277"/>
            <ac:spMk id="39" creationId="{2073C02A-011B-4746-A3F0-07E11126AA9B}"/>
          </ac:spMkLst>
        </pc:spChg>
        <pc:spChg chg="add">
          <ac:chgData name="Moran, Emily G." userId="ddb8ffe5-59bb-4a20-8ee2-da51496da716" providerId="ADAL" clId="{23D18EC0-9528-488D-A868-03B46B91D26F}" dt="2026-03-10T18:41:23.231" v="17071"/>
          <ac:spMkLst>
            <pc:docMk/>
            <pc:sldMk cId="4166356342" sldId="277"/>
            <ac:spMk id="40" creationId="{B6A90119-D4DF-4B97-90AD-4B358921A9EA}"/>
          </ac:spMkLst>
        </pc:spChg>
        <pc:spChg chg="add">
          <ac:chgData name="Moran, Emily G." userId="ddb8ffe5-59bb-4a20-8ee2-da51496da716" providerId="ADAL" clId="{23D18EC0-9528-488D-A868-03B46B91D26F}" dt="2026-03-10T18:41:23.231" v="17071"/>
          <ac:spMkLst>
            <pc:docMk/>
            <pc:sldMk cId="4166356342" sldId="277"/>
            <ac:spMk id="42" creationId="{16D38037-9C82-4389-9AA5-1D8B459A50F1}"/>
          </ac:spMkLst>
        </pc:spChg>
        <pc:graphicFrameChg chg="del">
          <ac:chgData name="Moran, Emily G." userId="ddb8ffe5-59bb-4a20-8ee2-da51496da716" providerId="ADAL" clId="{23D18EC0-9528-488D-A868-03B46B91D26F}" dt="2026-03-10T16:31:41.978" v="15761" actId="478"/>
          <ac:graphicFrameMkLst>
            <pc:docMk/>
            <pc:sldMk cId="4166356342" sldId="277"/>
            <ac:graphicFrameMk id="8" creationId="{C8A37919-C788-4787-8DED-36AD8FE5C91C}"/>
          </ac:graphicFrameMkLst>
        </pc:graphicFrameChg>
        <pc:picChg chg="add del mod">
          <ac:chgData name="Moran, Emily G." userId="ddb8ffe5-59bb-4a20-8ee2-da51496da716" providerId="ADAL" clId="{23D18EC0-9528-488D-A868-03B46B91D26F}" dt="2026-03-10T18:17:21.026" v="16262" actId="478"/>
          <ac:picMkLst>
            <pc:docMk/>
            <pc:sldMk cId="4166356342" sldId="277"/>
            <ac:picMk id="4" creationId="{93A40913-26C2-4ED8-AE0C-5AC999C8FF35}"/>
          </ac:picMkLst>
        </pc:picChg>
        <pc:picChg chg="add del mod">
          <ac:chgData name="Moran, Emily G." userId="ddb8ffe5-59bb-4a20-8ee2-da51496da716" providerId="ADAL" clId="{23D18EC0-9528-488D-A868-03B46B91D26F}" dt="2026-03-10T18:15:06.843" v="16259" actId="478"/>
          <ac:picMkLst>
            <pc:docMk/>
            <pc:sldMk cId="4166356342" sldId="277"/>
            <ac:picMk id="6" creationId="{9A958B80-805B-43B3-9967-9F42F65358FB}"/>
          </ac:picMkLst>
        </pc:picChg>
        <pc:picChg chg="add mod">
          <ac:chgData name="Moran, Emily G." userId="ddb8ffe5-59bb-4a20-8ee2-da51496da716" providerId="ADAL" clId="{23D18EC0-9528-488D-A868-03B46B91D26F}" dt="2026-03-10T19:57:05.548" v="18207" actId="1076"/>
          <ac:picMkLst>
            <pc:docMk/>
            <pc:sldMk cId="4166356342" sldId="277"/>
            <ac:picMk id="9" creationId="{B5FF6557-26D2-412A-B484-1445930DAD61}"/>
          </ac:picMkLst>
        </pc:picChg>
        <pc:picChg chg="add mod">
          <ac:chgData name="Moran, Emily G." userId="ddb8ffe5-59bb-4a20-8ee2-da51496da716" providerId="ADAL" clId="{23D18EC0-9528-488D-A868-03B46B91D26F}" dt="2026-03-10T18:33:24.260" v="16948" actId="1076"/>
          <ac:picMkLst>
            <pc:docMk/>
            <pc:sldMk cId="4166356342" sldId="277"/>
            <ac:picMk id="13" creationId="{8052AD59-D01A-4835-8163-DD5CCAF7A3FF}"/>
          </ac:picMkLst>
        </pc:picChg>
        <pc:picChg chg="del">
          <ac:chgData name="Moran, Emily G." userId="ddb8ffe5-59bb-4a20-8ee2-da51496da716" providerId="ADAL" clId="{23D18EC0-9528-488D-A868-03B46B91D26F}" dt="2026-03-10T16:31:46.236" v="15763" actId="478"/>
          <ac:picMkLst>
            <pc:docMk/>
            <pc:sldMk cId="4166356342" sldId="277"/>
            <ac:picMk id="22" creationId="{4133BBDC-01A6-4768-B7F3-01D0B2F0AE1C}"/>
          </ac:picMkLst>
        </pc:picChg>
        <pc:picChg chg="add del mod">
          <ac:chgData name="Moran, Emily G." userId="ddb8ffe5-59bb-4a20-8ee2-da51496da716" providerId="ADAL" clId="{23D18EC0-9528-488D-A868-03B46B91D26F}" dt="2026-03-10T18:21:57.684" v="16428" actId="478"/>
          <ac:picMkLst>
            <pc:docMk/>
            <pc:sldMk cId="4166356342" sldId="277"/>
            <ac:picMk id="31" creationId="{EDB9B229-1177-4580-A371-EC207BE6F4F8}"/>
          </ac:picMkLst>
        </pc:picChg>
        <pc:picChg chg="add mod">
          <ac:chgData name="Moran, Emily G." userId="ddb8ffe5-59bb-4a20-8ee2-da51496da716" providerId="ADAL" clId="{23D18EC0-9528-488D-A868-03B46B91D26F}" dt="2026-03-10T19:57:05.548" v="18207" actId="1076"/>
          <ac:picMkLst>
            <pc:docMk/>
            <pc:sldMk cId="4166356342" sldId="277"/>
            <ac:picMk id="32" creationId="{0CD673B0-CEDE-4A7F-98BC-21010CFCA204}"/>
          </ac:picMkLst>
        </pc:picChg>
        <pc:picChg chg="add mod">
          <ac:chgData name="Moran, Emily G." userId="ddb8ffe5-59bb-4a20-8ee2-da51496da716" providerId="ADAL" clId="{23D18EC0-9528-488D-A868-03B46B91D26F}" dt="2026-03-10T19:57:05.548" v="18207" actId="1076"/>
          <ac:picMkLst>
            <pc:docMk/>
            <pc:sldMk cId="4166356342" sldId="277"/>
            <ac:picMk id="33" creationId="{33FD6028-129C-431E-AADA-9B0E32AC98D7}"/>
          </ac:picMkLst>
        </pc:picChg>
        <pc:picChg chg="add mod">
          <ac:chgData name="Moran, Emily G." userId="ddb8ffe5-59bb-4a20-8ee2-da51496da716" providerId="ADAL" clId="{23D18EC0-9528-488D-A868-03B46B91D26F}" dt="2026-03-10T18:37:44.421" v="17059"/>
          <ac:picMkLst>
            <pc:docMk/>
            <pc:sldMk cId="4166356342" sldId="277"/>
            <ac:picMk id="38" creationId="{7FE4876C-B079-489B-8CB4-480A484E4BCA}"/>
          </ac:picMkLst>
        </pc:picChg>
        <pc:cxnChg chg="del mod">
          <ac:chgData name="Moran, Emily G." userId="ddb8ffe5-59bb-4a20-8ee2-da51496da716" providerId="ADAL" clId="{23D18EC0-9528-488D-A868-03B46B91D26F}" dt="2026-03-10T18:40:53.961" v="17068" actId="478"/>
          <ac:cxnSpMkLst>
            <pc:docMk/>
            <pc:sldMk cId="4166356342" sldId="277"/>
            <ac:cxnSpMk id="19" creationId="{6131AF48-A192-4836-81E8-53DFEB9B64C0}"/>
          </ac:cxnSpMkLst>
        </pc:cxnChg>
        <pc:cxnChg chg="add">
          <ac:chgData name="Moran, Emily G." userId="ddb8ffe5-59bb-4a20-8ee2-da51496da716" providerId="ADAL" clId="{23D18EC0-9528-488D-A868-03B46B91D26F}" dt="2026-03-10T18:41:23.231" v="17071"/>
          <ac:cxnSpMkLst>
            <pc:docMk/>
            <pc:sldMk cId="4166356342" sldId="277"/>
            <ac:cxnSpMk id="41" creationId="{CBE0AD7A-E039-4555-BBE2-EA38AB58B7B4}"/>
          </ac:cxnSpMkLst>
        </pc:cxnChg>
      </pc:sldChg>
      <pc:sldChg chg="delSp modSp add del">
        <pc:chgData name="Moran, Emily G." userId="ddb8ffe5-59bb-4a20-8ee2-da51496da716" providerId="ADAL" clId="{23D18EC0-9528-488D-A868-03B46B91D26F}" dt="2026-03-10T18:53:30.345" v="17289" actId="2696"/>
        <pc:sldMkLst>
          <pc:docMk/>
          <pc:sldMk cId="988225504" sldId="278"/>
        </pc:sldMkLst>
        <pc:spChg chg="mod">
          <ac:chgData name="Moran, Emily G." userId="ddb8ffe5-59bb-4a20-8ee2-da51496da716" providerId="ADAL" clId="{23D18EC0-9528-488D-A868-03B46B91D26F}" dt="2026-03-10T18:50:03.099" v="17206" actId="20577"/>
          <ac:spMkLst>
            <pc:docMk/>
            <pc:sldMk cId="988225504" sldId="278"/>
            <ac:spMk id="2" creationId="{476C472E-5709-4609-A0F3-6B5B2953D7DA}"/>
          </ac:spMkLst>
        </pc:spChg>
        <pc:spChg chg="mod">
          <ac:chgData name="Moran, Emily G." userId="ddb8ffe5-59bb-4a20-8ee2-da51496da716" providerId="ADAL" clId="{23D18EC0-9528-488D-A868-03B46B91D26F}" dt="2026-03-10T18:51:35.126" v="17288" actId="20577"/>
          <ac:spMkLst>
            <pc:docMk/>
            <pc:sldMk cId="988225504" sldId="278"/>
            <ac:spMk id="3" creationId="{80B59287-3264-45FF-88E8-25F6F3C55245}"/>
          </ac:spMkLst>
        </pc:spChg>
        <pc:spChg chg="del">
          <ac:chgData name="Moran, Emily G." userId="ddb8ffe5-59bb-4a20-8ee2-da51496da716" providerId="ADAL" clId="{23D18EC0-9528-488D-A868-03B46B91D26F}" dt="2026-03-10T18:50:09.819" v="17207" actId="478"/>
          <ac:spMkLst>
            <pc:docMk/>
            <pc:sldMk cId="988225504" sldId="278"/>
            <ac:spMk id="5" creationId="{C4CB50CF-78CE-41AB-809C-042F33D1AE45}"/>
          </ac:spMkLst>
        </pc:spChg>
        <pc:spChg chg="del">
          <ac:chgData name="Moran, Emily G." userId="ddb8ffe5-59bb-4a20-8ee2-da51496da716" providerId="ADAL" clId="{23D18EC0-9528-488D-A868-03B46B91D26F}" dt="2026-03-10T18:50:16.117" v="17208" actId="478"/>
          <ac:spMkLst>
            <pc:docMk/>
            <pc:sldMk cId="988225504" sldId="278"/>
            <ac:spMk id="14" creationId="{5569377A-6060-4769-BA5E-6783CF94B9EE}"/>
          </ac:spMkLst>
        </pc:spChg>
        <pc:spChg chg="del">
          <ac:chgData name="Moran, Emily G." userId="ddb8ffe5-59bb-4a20-8ee2-da51496da716" providerId="ADAL" clId="{23D18EC0-9528-488D-A868-03B46B91D26F}" dt="2026-03-10T18:50:16.117" v="17208" actId="478"/>
          <ac:spMkLst>
            <pc:docMk/>
            <pc:sldMk cId="988225504" sldId="278"/>
            <ac:spMk id="15" creationId="{A6479D98-8658-4D5D-B7A4-1C1006304F65}"/>
          </ac:spMkLst>
        </pc:spChg>
        <pc:cxnChg chg="del">
          <ac:chgData name="Moran, Emily G." userId="ddb8ffe5-59bb-4a20-8ee2-da51496da716" providerId="ADAL" clId="{23D18EC0-9528-488D-A868-03B46B91D26F}" dt="2026-03-10T18:50:09.819" v="17207" actId="478"/>
          <ac:cxnSpMkLst>
            <pc:docMk/>
            <pc:sldMk cId="988225504" sldId="278"/>
            <ac:cxnSpMk id="9" creationId="{BE6CDE98-F88A-47E8-B2E2-BFFCB934AC55}"/>
          </ac:cxnSpMkLst>
        </pc:cxnChg>
        <pc:cxnChg chg="del">
          <ac:chgData name="Moran, Emily G." userId="ddb8ffe5-59bb-4a20-8ee2-da51496da716" providerId="ADAL" clId="{23D18EC0-9528-488D-A868-03B46B91D26F}" dt="2026-03-10T18:50:09.819" v="17207" actId="478"/>
          <ac:cxnSpMkLst>
            <pc:docMk/>
            <pc:sldMk cId="988225504" sldId="278"/>
            <ac:cxnSpMk id="13" creationId="{90B9A80E-66FD-4501-940B-60BE0519F0E6}"/>
          </ac:cxnSpMkLst>
        </pc:cxnChg>
      </pc:sldChg>
      <pc:sldChg chg="addSp delSp modSp add del">
        <pc:chgData name="Moran, Emily G." userId="ddb8ffe5-59bb-4a20-8ee2-da51496da716" providerId="ADAL" clId="{23D18EC0-9528-488D-A868-03B46B91D26F}" dt="2026-03-10T19:11:03.279" v="17382" actId="2696"/>
        <pc:sldMkLst>
          <pc:docMk/>
          <pc:sldMk cId="3737879492" sldId="278"/>
        </pc:sldMkLst>
        <pc:spChg chg="mod">
          <ac:chgData name="Moran, Emily G." userId="ddb8ffe5-59bb-4a20-8ee2-da51496da716" providerId="ADAL" clId="{23D18EC0-9528-488D-A868-03B46B91D26F}" dt="2026-03-10T18:59:36.281" v="17324" actId="20577"/>
          <ac:spMkLst>
            <pc:docMk/>
            <pc:sldMk cId="3737879492" sldId="278"/>
            <ac:spMk id="2" creationId="{476C472E-5709-4609-A0F3-6B5B2953D7DA}"/>
          </ac:spMkLst>
        </pc:spChg>
        <pc:spChg chg="del">
          <ac:chgData name="Moran, Emily G." userId="ddb8ffe5-59bb-4a20-8ee2-da51496da716" providerId="ADAL" clId="{23D18EC0-9528-488D-A868-03B46B91D26F}" dt="2026-03-10T18:57:58.784" v="17293" actId="478"/>
          <ac:spMkLst>
            <pc:docMk/>
            <pc:sldMk cId="3737879492" sldId="278"/>
            <ac:spMk id="11" creationId="{5E2AF795-17CF-4BBE-A34D-E6EA6C5544D4}"/>
          </ac:spMkLst>
        </pc:spChg>
        <pc:spChg chg="del">
          <ac:chgData name="Moran, Emily G." userId="ddb8ffe5-59bb-4a20-8ee2-da51496da716" providerId="ADAL" clId="{23D18EC0-9528-488D-A868-03B46B91D26F}" dt="2026-03-10T18:57:51.299" v="17292" actId="478"/>
          <ac:spMkLst>
            <pc:docMk/>
            <pc:sldMk cId="3737879492" sldId="278"/>
            <ac:spMk id="12" creationId="{3465A5A5-C582-46FA-9D5D-69AFB9C21850}"/>
          </ac:spMkLst>
        </pc:spChg>
        <pc:spChg chg="add mod">
          <ac:chgData name="Moran, Emily G." userId="ddb8ffe5-59bb-4a20-8ee2-da51496da716" providerId="ADAL" clId="{23D18EC0-9528-488D-A868-03B46B91D26F}" dt="2026-03-10T19:10:59.201" v="17381" actId="20577"/>
          <ac:spMkLst>
            <pc:docMk/>
            <pc:sldMk cId="3737879492" sldId="278"/>
            <ac:spMk id="15" creationId="{A8D20354-560F-4902-BD01-712A76908E2E}"/>
          </ac:spMkLst>
        </pc:spChg>
        <pc:spChg chg="mod">
          <ac:chgData name="Moran, Emily G." userId="ddb8ffe5-59bb-4a20-8ee2-da51496da716" providerId="ADAL" clId="{23D18EC0-9528-488D-A868-03B46B91D26F}" dt="2026-03-10T19:00:19.380" v="17326" actId="207"/>
          <ac:spMkLst>
            <pc:docMk/>
            <pc:sldMk cId="3737879492" sldId="278"/>
            <ac:spMk id="23" creationId="{C86884C7-E4CA-4E6C-A3C1-82765DB2084F}"/>
          </ac:spMkLst>
        </pc:spChg>
        <pc:spChg chg="mod">
          <ac:chgData name="Moran, Emily G." userId="ddb8ffe5-59bb-4a20-8ee2-da51496da716" providerId="ADAL" clId="{23D18EC0-9528-488D-A868-03B46B91D26F}" dt="2026-03-10T19:00:09.276" v="17325" actId="208"/>
          <ac:spMkLst>
            <pc:docMk/>
            <pc:sldMk cId="3737879492" sldId="278"/>
            <ac:spMk id="24" creationId="{25FC94A8-F802-480D-B6B7-3167C966FAE5}"/>
          </ac:spMkLst>
        </pc:spChg>
        <pc:spChg chg="del">
          <ac:chgData name="Moran, Emily G." userId="ddb8ffe5-59bb-4a20-8ee2-da51496da716" providerId="ADAL" clId="{23D18EC0-9528-488D-A868-03B46B91D26F}" dt="2026-03-10T18:57:49.657" v="17291" actId="478"/>
          <ac:spMkLst>
            <pc:docMk/>
            <pc:sldMk cId="3737879492" sldId="278"/>
            <ac:spMk id="25" creationId="{D53CB007-6514-4C8A-BC4B-2A973D066D52}"/>
          </ac:spMkLst>
        </pc:spChg>
        <pc:spChg chg="del">
          <ac:chgData name="Moran, Emily G." userId="ddb8ffe5-59bb-4a20-8ee2-da51496da716" providerId="ADAL" clId="{23D18EC0-9528-488D-A868-03B46B91D26F}" dt="2026-03-10T18:57:58.784" v="17293" actId="478"/>
          <ac:spMkLst>
            <pc:docMk/>
            <pc:sldMk cId="3737879492" sldId="278"/>
            <ac:spMk id="26" creationId="{23E9D1CE-733C-4158-9D2D-B39B9559CE4A}"/>
          </ac:spMkLst>
        </pc:spChg>
        <pc:graphicFrameChg chg="del">
          <ac:chgData name="Moran, Emily G." userId="ddb8ffe5-59bb-4a20-8ee2-da51496da716" providerId="ADAL" clId="{23D18EC0-9528-488D-A868-03B46B91D26F}" dt="2026-03-10T18:57:58.784" v="17293" actId="478"/>
          <ac:graphicFrameMkLst>
            <pc:docMk/>
            <pc:sldMk cId="3737879492" sldId="278"/>
            <ac:graphicFrameMk id="8" creationId="{C8A37919-C788-4787-8DED-36AD8FE5C91C}"/>
          </ac:graphicFrameMkLst>
        </pc:graphicFrameChg>
        <pc:picChg chg="del">
          <ac:chgData name="Moran, Emily G." userId="ddb8ffe5-59bb-4a20-8ee2-da51496da716" providerId="ADAL" clId="{23D18EC0-9528-488D-A868-03B46B91D26F}" dt="2026-03-10T18:57:58.784" v="17293" actId="478"/>
          <ac:picMkLst>
            <pc:docMk/>
            <pc:sldMk cId="3737879492" sldId="278"/>
            <ac:picMk id="22" creationId="{4133BBDC-01A6-4768-B7F3-01D0B2F0AE1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B72F9-BEFF-4230-B83F-62293D3248C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8D519D9-E5B7-4221-B60A-A10BD74B2935}">
      <dgm:prSet phldrT="[Text]" custT="1"/>
      <dgm:spPr>
        <a:solidFill>
          <a:schemeClr val="tx1"/>
        </a:solidFill>
        <a:ln>
          <a:noFill/>
        </a:ln>
      </dgm:spPr>
      <dgm:t>
        <a:bodyPr lIns="0" rIns="0"/>
        <a:lstStyle/>
        <a:p>
          <a:r>
            <a:rPr lang="en-US" sz="2400" b="1" dirty="0">
              <a:solidFill>
                <a:schemeClr val="bg2"/>
              </a:solidFill>
            </a:rPr>
            <a:t>Low-Income</a:t>
          </a:r>
        </a:p>
      </dgm:t>
    </dgm:pt>
    <dgm:pt modelId="{9929F744-3117-4C40-9A6C-5D99E641037F}" type="parTrans" cxnId="{A6AF3691-43C8-4752-B7C4-96A482EAE4F4}">
      <dgm:prSet/>
      <dgm:spPr/>
      <dgm:t>
        <a:bodyPr/>
        <a:lstStyle/>
        <a:p>
          <a:endParaRPr lang="en-US"/>
        </a:p>
      </dgm:t>
    </dgm:pt>
    <dgm:pt modelId="{172A9413-B277-444D-857A-C259CE38E647}" type="sibTrans" cxnId="{A6AF3691-43C8-4752-B7C4-96A482EAE4F4}">
      <dgm:prSet/>
      <dgm:spPr/>
      <dgm:t>
        <a:bodyPr/>
        <a:lstStyle/>
        <a:p>
          <a:endParaRPr lang="en-US"/>
        </a:p>
      </dgm:t>
    </dgm:pt>
    <dgm:pt modelId="{71CEAB86-53ED-4FA7-9C54-D5A43DFA1862}">
      <dgm:prSet phldrT="[Text]"/>
      <dgm:spPr>
        <a:noFill/>
        <a:ln w="28575">
          <a:solidFill>
            <a:schemeClr val="tx1"/>
          </a:solidFill>
        </a:ln>
      </dgm:spPr>
      <dgm:t>
        <a:bodyPr/>
        <a:lstStyle/>
        <a:p>
          <a:r>
            <a:rPr lang="en-US" dirty="0"/>
            <a:t>&lt;30% AMI</a:t>
          </a:r>
        </a:p>
      </dgm:t>
    </dgm:pt>
    <dgm:pt modelId="{7BCCE96A-6365-400E-95A9-4E2A6C51AB16}" type="parTrans" cxnId="{4ED3E2B9-401E-4D60-97BB-85932E32AB75}">
      <dgm:prSet/>
      <dgm:spPr>
        <a:solidFill>
          <a:schemeClr val="tx1"/>
        </a:solidFill>
      </dgm:spPr>
      <dgm:t>
        <a:bodyPr/>
        <a:lstStyle/>
        <a:p>
          <a:endParaRPr lang="en-US"/>
        </a:p>
      </dgm:t>
    </dgm:pt>
    <dgm:pt modelId="{8FCA3B35-88C5-43A4-BCF2-5FECF79F00A2}" type="sibTrans" cxnId="{4ED3E2B9-401E-4D60-97BB-85932E32AB75}">
      <dgm:prSet/>
      <dgm:spPr/>
      <dgm:t>
        <a:bodyPr/>
        <a:lstStyle/>
        <a:p>
          <a:endParaRPr lang="en-US"/>
        </a:p>
      </dgm:t>
    </dgm:pt>
    <dgm:pt modelId="{9E178279-40C6-4D95-AD91-8A77E20F926F}">
      <dgm:prSet phldrT="[Text]"/>
      <dgm:spPr>
        <a:noFill/>
        <a:ln w="28575">
          <a:solidFill>
            <a:schemeClr val="tx1"/>
          </a:solidFill>
        </a:ln>
      </dgm:spPr>
      <dgm:t>
        <a:bodyPr/>
        <a:lstStyle/>
        <a:p>
          <a:r>
            <a:rPr lang="en-US" dirty="0"/>
            <a:t>&lt;50% AMI</a:t>
          </a:r>
        </a:p>
      </dgm:t>
    </dgm:pt>
    <dgm:pt modelId="{D7C29874-AEE8-4360-AB5B-649B1784E66E}" type="parTrans" cxnId="{9D87AAE0-9387-4B2B-836D-FBF53BD7FC52}">
      <dgm:prSet/>
      <dgm:spPr>
        <a:solidFill>
          <a:schemeClr val="tx1"/>
        </a:solidFill>
      </dgm:spPr>
      <dgm:t>
        <a:bodyPr/>
        <a:lstStyle/>
        <a:p>
          <a:endParaRPr lang="en-US"/>
        </a:p>
      </dgm:t>
    </dgm:pt>
    <dgm:pt modelId="{9D79F552-C572-41C1-8514-873ED5DC7B77}" type="sibTrans" cxnId="{9D87AAE0-9387-4B2B-836D-FBF53BD7FC52}">
      <dgm:prSet/>
      <dgm:spPr/>
      <dgm:t>
        <a:bodyPr/>
        <a:lstStyle/>
        <a:p>
          <a:endParaRPr lang="en-US"/>
        </a:p>
      </dgm:t>
    </dgm:pt>
    <dgm:pt modelId="{8539FCAB-6EEE-48C5-88CD-39E07F60E40B}">
      <dgm:prSet phldrT="[Text]"/>
      <dgm:spPr>
        <a:noFill/>
        <a:ln w="28575">
          <a:solidFill>
            <a:schemeClr val="tx1"/>
          </a:solidFill>
        </a:ln>
      </dgm:spPr>
      <dgm:t>
        <a:bodyPr/>
        <a:lstStyle/>
        <a:p>
          <a:r>
            <a:rPr lang="en-US" dirty="0"/>
            <a:t>&lt;80% AMI</a:t>
          </a:r>
        </a:p>
      </dgm:t>
    </dgm:pt>
    <dgm:pt modelId="{8829147A-0CC2-442C-A1D4-80911DFA5E72}" type="parTrans" cxnId="{F231AC7B-9A87-4A55-BCE3-BC7C3F8286B0}">
      <dgm:prSet/>
      <dgm:spPr>
        <a:solidFill>
          <a:schemeClr val="tx1"/>
        </a:solidFill>
      </dgm:spPr>
      <dgm:t>
        <a:bodyPr/>
        <a:lstStyle/>
        <a:p>
          <a:endParaRPr lang="en-US"/>
        </a:p>
      </dgm:t>
    </dgm:pt>
    <dgm:pt modelId="{436CA677-1ED1-426F-8591-7058E88AC70B}" type="sibTrans" cxnId="{F231AC7B-9A87-4A55-BCE3-BC7C3F8286B0}">
      <dgm:prSet/>
      <dgm:spPr/>
      <dgm:t>
        <a:bodyPr/>
        <a:lstStyle/>
        <a:p>
          <a:endParaRPr lang="en-US"/>
        </a:p>
      </dgm:t>
    </dgm:pt>
    <dgm:pt modelId="{127B01BD-B252-49A4-9575-66B6D9AF8788}" type="pres">
      <dgm:prSet presAssocID="{A0AB72F9-BEFF-4230-B83F-62293D3248CF}" presName="cycle" presStyleCnt="0">
        <dgm:presLayoutVars>
          <dgm:chMax val="1"/>
          <dgm:dir/>
          <dgm:animLvl val="ctr"/>
          <dgm:resizeHandles val="exact"/>
        </dgm:presLayoutVars>
      </dgm:prSet>
      <dgm:spPr/>
    </dgm:pt>
    <dgm:pt modelId="{25C81009-CD94-4352-A14A-C23C15F7F6AA}" type="pres">
      <dgm:prSet presAssocID="{98D519D9-E5B7-4221-B60A-A10BD74B2935}" presName="centerShape" presStyleLbl="node0" presStyleIdx="0" presStyleCnt="1" custScaleX="132501" custScaleY="130776"/>
      <dgm:spPr/>
    </dgm:pt>
    <dgm:pt modelId="{3BF06097-4633-4217-95EA-85451A6810CC}" type="pres">
      <dgm:prSet presAssocID="{7BCCE96A-6365-400E-95A9-4E2A6C51AB16}" presName="parTrans" presStyleLbl="bgSibTrans2D1" presStyleIdx="0" presStyleCnt="3" custScaleX="30793" custLinFactNeighborX="28472" custLinFactNeighborY="71179"/>
      <dgm:spPr/>
    </dgm:pt>
    <dgm:pt modelId="{ADF5D57E-6936-4E7F-8A8A-06F6CE7FEF56}" type="pres">
      <dgm:prSet presAssocID="{71CEAB86-53ED-4FA7-9C54-D5A43DFA1862}" presName="node" presStyleLbl="node1" presStyleIdx="0" presStyleCnt="3" custRadScaleRad="115256" custRadScaleInc="3785">
        <dgm:presLayoutVars>
          <dgm:bulletEnabled val="1"/>
        </dgm:presLayoutVars>
      </dgm:prSet>
      <dgm:spPr/>
    </dgm:pt>
    <dgm:pt modelId="{CFE03842-6CE7-45E5-B1CB-C33D3C2F8EEB}" type="pres">
      <dgm:prSet presAssocID="{D7C29874-AEE8-4360-AB5B-649B1784E66E}" presName="parTrans" presStyleLbl="bgSibTrans2D1" presStyleIdx="1" presStyleCnt="3" custScaleX="40681" custLinFactNeighborY="71178"/>
      <dgm:spPr/>
    </dgm:pt>
    <dgm:pt modelId="{830F36BE-EFF5-4BAD-B8BE-B281C951D7DE}" type="pres">
      <dgm:prSet presAssocID="{9E178279-40C6-4D95-AD91-8A77E20F926F}" presName="node" presStyleLbl="node1" presStyleIdx="1" presStyleCnt="3">
        <dgm:presLayoutVars>
          <dgm:bulletEnabled val="1"/>
        </dgm:presLayoutVars>
      </dgm:prSet>
      <dgm:spPr/>
    </dgm:pt>
    <dgm:pt modelId="{5F364653-1415-42DF-9985-874BD92CB030}" type="pres">
      <dgm:prSet presAssocID="{8829147A-0CC2-442C-A1D4-80911DFA5E72}" presName="parTrans" presStyleLbl="bgSibTrans2D1" presStyleIdx="2" presStyleCnt="3" custScaleX="28381" custLinFactNeighborX="-28469" custLinFactNeighborY="68572"/>
      <dgm:spPr/>
    </dgm:pt>
    <dgm:pt modelId="{9C2C9914-B3EC-416A-A74D-6D78DB3EDCB4}" type="pres">
      <dgm:prSet presAssocID="{8539FCAB-6EEE-48C5-88CD-39E07F60E40B}" presName="node" presStyleLbl="node1" presStyleIdx="2" presStyleCnt="3" custRadScaleRad="111941" custRadScaleInc="-5956">
        <dgm:presLayoutVars>
          <dgm:bulletEnabled val="1"/>
        </dgm:presLayoutVars>
      </dgm:prSet>
      <dgm:spPr/>
    </dgm:pt>
  </dgm:ptLst>
  <dgm:cxnLst>
    <dgm:cxn modelId="{21005720-5CE1-4273-9376-C38B2E5F9B11}" type="presOf" srcId="{D7C29874-AEE8-4360-AB5B-649B1784E66E}" destId="{CFE03842-6CE7-45E5-B1CB-C33D3C2F8EEB}" srcOrd="0" destOrd="0" presId="urn:microsoft.com/office/officeart/2005/8/layout/radial4"/>
    <dgm:cxn modelId="{BD3D4225-FC29-42B3-A527-36971E37C5B7}" type="presOf" srcId="{8539FCAB-6EEE-48C5-88CD-39E07F60E40B}" destId="{9C2C9914-B3EC-416A-A74D-6D78DB3EDCB4}" srcOrd="0" destOrd="0" presId="urn:microsoft.com/office/officeart/2005/8/layout/radial4"/>
    <dgm:cxn modelId="{DBC93228-8763-4DD4-9399-AE2785F07066}" type="presOf" srcId="{98D519D9-E5B7-4221-B60A-A10BD74B2935}" destId="{25C81009-CD94-4352-A14A-C23C15F7F6AA}" srcOrd="0" destOrd="0" presId="urn:microsoft.com/office/officeart/2005/8/layout/radial4"/>
    <dgm:cxn modelId="{9891332F-9363-429D-B8B1-19867F638C5F}" type="presOf" srcId="{7BCCE96A-6365-400E-95A9-4E2A6C51AB16}" destId="{3BF06097-4633-4217-95EA-85451A6810CC}" srcOrd="0" destOrd="0" presId="urn:microsoft.com/office/officeart/2005/8/layout/radial4"/>
    <dgm:cxn modelId="{9B3C1E49-083F-4123-9902-F0CAE39EF157}" type="presOf" srcId="{71CEAB86-53ED-4FA7-9C54-D5A43DFA1862}" destId="{ADF5D57E-6936-4E7F-8A8A-06F6CE7FEF56}" srcOrd="0" destOrd="0" presId="urn:microsoft.com/office/officeart/2005/8/layout/radial4"/>
    <dgm:cxn modelId="{F231AC7B-9A87-4A55-BCE3-BC7C3F8286B0}" srcId="{98D519D9-E5B7-4221-B60A-A10BD74B2935}" destId="{8539FCAB-6EEE-48C5-88CD-39E07F60E40B}" srcOrd="2" destOrd="0" parTransId="{8829147A-0CC2-442C-A1D4-80911DFA5E72}" sibTransId="{436CA677-1ED1-426F-8591-7058E88AC70B}"/>
    <dgm:cxn modelId="{7E6C0787-4EAF-4752-AD06-39E045C33DF7}" type="presOf" srcId="{9E178279-40C6-4D95-AD91-8A77E20F926F}" destId="{830F36BE-EFF5-4BAD-B8BE-B281C951D7DE}" srcOrd="0" destOrd="0" presId="urn:microsoft.com/office/officeart/2005/8/layout/radial4"/>
    <dgm:cxn modelId="{A6AF3691-43C8-4752-B7C4-96A482EAE4F4}" srcId="{A0AB72F9-BEFF-4230-B83F-62293D3248CF}" destId="{98D519D9-E5B7-4221-B60A-A10BD74B2935}" srcOrd="0" destOrd="0" parTransId="{9929F744-3117-4C40-9A6C-5D99E641037F}" sibTransId="{172A9413-B277-444D-857A-C259CE38E647}"/>
    <dgm:cxn modelId="{CA71CE92-D7A0-48F3-A7EB-0C9B8D2769CB}" type="presOf" srcId="{8829147A-0CC2-442C-A1D4-80911DFA5E72}" destId="{5F364653-1415-42DF-9985-874BD92CB030}" srcOrd="0" destOrd="0" presId="urn:microsoft.com/office/officeart/2005/8/layout/radial4"/>
    <dgm:cxn modelId="{74C44EAB-C16B-4B3F-972D-099E97AF5319}" type="presOf" srcId="{A0AB72F9-BEFF-4230-B83F-62293D3248CF}" destId="{127B01BD-B252-49A4-9575-66B6D9AF8788}" srcOrd="0" destOrd="0" presId="urn:microsoft.com/office/officeart/2005/8/layout/radial4"/>
    <dgm:cxn modelId="{4ED3E2B9-401E-4D60-97BB-85932E32AB75}" srcId="{98D519D9-E5B7-4221-B60A-A10BD74B2935}" destId="{71CEAB86-53ED-4FA7-9C54-D5A43DFA1862}" srcOrd="0" destOrd="0" parTransId="{7BCCE96A-6365-400E-95A9-4E2A6C51AB16}" sibTransId="{8FCA3B35-88C5-43A4-BCF2-5FECF79F00A2}"/>
    <dgm:cxn modelId="{9D87AAE0-9387-4B2B-836D-FBF53BD7FC52}" srcId="{98D519D9-E5B7-4221-B60A-A10BD74B2935}" destId="{9E178279-40C6-4D95-AD91-8A77E20F926F}" srcOrd="1" destOrd="0" parTransId="{D7C29874-AEE8-4360-AB5B-649B1784E66E}" sibTransId="{9D79F552-C572-41C1-8514-873ED5DC7B77}"/>
    <dgm:cxn modelId="{EBF037EA-70EB-409C-8C8A-CEC7BD16D510}" type="presParOf" srcId="{127B01BD-B252-49A4-9575-66B6D9AF8788}" destId="{25C81009-CD94-4352-A14A-C23C15F7F6AA}" srcOrd="0" destOrd="0" presId="urn:microsoft.com/office/officeart/2005/8/layout/radial4"/>
    <dgm:cxn modelId="{9D85939B-F2A7-4A25-B71C-D50B29CCDC34}" type="presParOf" srcId="{127B01BD-B252-49A4-9575-66B6D9AF8788}" destId="{3BF06097-4633-4217-95EA-85451A6810CC}" srcOrd="1" destOrd="0" presId="urn:microsoft.com/office/officeart/2005/8/layout/radial4"/>
    <dgm:cxn modelId="{0A203D74-8365-476F-A190-615D4B44762E}" type="presParOf" srcId="{127B01BD-B252-49A4-9575-66B6D9AF8788}" destId="{ADF5D57E-6936-4E7F-8A8A-06F6CE7FEF56}" srcOrd="2" destOrd="0" presId="urn:microsoft.com/office/officeart/2005/8/layout/radial4"/>
    <dgm:cxn modelId="{E8441A3F-A188-4104-A579-4903ADB4BF0F}" type="presParOf" srcId="{127B01BD-B252-49A4-9575-66B6D9AF8788}" destId="{CFE03842-6CE7-45E5-B1CB-C33D3C2F8EEB}" srcOrd="3" destOrd="0" presId="urn:microsoft.com/office/officeart/2005/8/layout/radial4"/>
    <dgm:cxn modelId="{F505FEBE-01F1-4DE4-B53B-8B29B1B19543}" type="presParOf" srcId="{127B01BD-B252-49A4-9575-66B6D9AF8788}" destId="{830F36BE-EFF5-4BAD-B8BE-B281C951D7DE}" srcOrd="4" destOrd="0" presId="urn:microsoft.com/office/officeart/2005/8/layout/radial4"/>
    <dgm:cxn modelId="{A6EFACB9-8594-44CE-8821-500540140626}" type="presParOf" srcId="{127B01BD-B252-49A4-9575-66B6D9AF8788}" destId="{5F364653-1415-42DF-9985-874BD92CB030}" srcOrd="5" destOrd="0" presId="urn:microsoft.com/office/officeart/2005/8/layout/radial4"/>
    <dgm:cxn modelId="{89B198B1-2BD6-41DC-A055-784B1105E9A5}" type="presParOf" srcId="{127B01BD-B252-49A4-9575-66B6D9AF8788}" destId="{9C2C9914-B3EC-416A-A74D-6D78DB3EDCB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81009-CD94-4352-A14A-C23C15F7F6AA}">
      <dsp:nvSpPr>
        <dsp:cNvPr id="0" name=""/>
        <dsp:cNvSpPr/>
      </dsp:nvSpPr>
      <dsp:spPr>
        <a:xfrm>
          <a:off x="1875154" y="1906261"/>
          <a:ext cx="2377441" cy="2346489"/>
        </a:xfrm>
        <a:prstGeom prst="ellipse">
          <a:avLst/>
        </a:prstGeom>
        <a:solidFill>
          <a:schemeClr val="tx1"/>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solidFill>
            </a:rPr>
            <a:t>Low-Income</a:t>
          </a:r>
        </a:p>
      </dsp:txBody>
      <dsp:txXfrm>
        <a:off x="2223322" y="2249896"/>
        <a:ext cx="1681105" cy="1659219"/>
      </dsp:txXfrm>
    </dsp:sp>
    <dsp:sp modelId="{3BF06097-4633-4217-95EA-85451A6810CC}">
      <dsp:nvSpPr>
        <dsp:cNvPr id="0" name=""/>
        <dsp:cNvSpPr/>
      </dsp:nvSpPr>
      <dsp:spPr>
        <a:xfrm rot="13120092">
          <a:off x="1664849" y="1905105"/>
          <a:ext cx="480123" cy="511370"/>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ADF5D57E-6936-4E7F-8A8A-06F6CE7FEF56}">
      <dsp:nvSpPr>
        <dsp:cNvPr id="0" name=""/>
        <dsp:cNvSpPr/>
      </dsp:nvSpPr>
      <dsp:spPr>
        <a:xfrm>
          <a:off x="0" y="627875"/>
          <a:ext cx="1704567" cy="1363654"/>
        </a:xfrm>
        <a:prstGeom prst="roundRect">
          <a:avLst>
            <a:gd name="adj" fmla="val 10000"/>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&lt;30% AMI</a:t>
          </a:r>
        </a:p>
      </dsp:txBody>
      <dsp:txXfrm>
        <a:off x="39940" y="667815"/>
        <a:ext cx="1624687" cy="1283774"/>
      </dsp:txXfrm>
    </dsp:sp>
    <dsp:sp modelId="{CFE03842-6CE7-45E5-B1CB-C33D3C2F8EEB}">
      <dsp:nvSpPr>
        <dsp:cNvPr id="0" name=""/>
        <dsp:cNvSpPr/>
      </dsp:nvSpPr>
      <dsp:spPr>
        <a:xfrm rot="16200000">
          <a:off x="2802000" y="1295900"/>
          <a:ext cx="523749" cy="511370"/>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830F36BE-EFF5-4BAD-B8BE-B281C951D7DE}">
      <dsp:nvSpPr>
        <dsp:cNvPr id="0" name=""/>
        <dsp:cNvSpPr/>
      </dsp:nvSpPr>
      <dsp:spPr>
        <a:xfrm>
          <a:off x="2211591" y="-137951"/>
          <a:ext cx="1704567" cy="1363654"/>
        </a:xfrm>
        <a:prstGeom prst="roundRect">
          <a:avLst>
            <a:gd name="adj" fmla="val 10000"/>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&lt;50% AMI</a:t>
          </a:r>
        </a:p>
      </dsp:txBody>
      <dsp:txXfrm>
        <a:off x="2251531" y="-98011"/>
        <a:ext cx="1624687" cy="1283774"/>
      </dsp:txXfrm>
    </dsp:sp>
    <dsp:sp modelId="{5F364653-1415-42DF-9985-874BD92CB030}">
      <dsp:nvSpPr>
        <dsp:cNvPr id="0" name=""/>
        <dsp:cNvSpPr/>
      </dsp:nvSpPr>
      <dsp:spPr>
        <a:xfrm rot="19279908">
          <a:off x="4001627" y="1891774"/>
          <a:ext cx="442515" cy="511370"/>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9C2C9914-B3EC-416A-A74D-6D78DB3EDCB4}">
      <dsp:nvSpPr>
        <dsp:cNvPr id="0" name=""/>
        <dsp:cNvSpPr/>
      </dsp:nvSpPr>
      <dsp:spPr>
        <a:xfrm>
          <a:off x="4423182" y="627875"/>
          <a:ext cx="1704567" cy="1363654"/>
        </a:xfrm>
        <a:prstGeom prst="roundRect">
          <a:avLst>
            <a:gd name="adj" fmla="val 10000"/>
          </a:avLst>
        </a:prstGeom>
        <a:no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&lt;80% AMI</a:t>
          </a:r>
        </a:p>
      </dsp:txBody>
      <dsp:txXfrm>
        <a:off x="4463122" y="667815"/>
        <a:ext cx="1624687" cy="12837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47EEE-40F5-4B3A-A72E-4EBB0A624129}"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CE282-DE9C-4D31-A228-CBAFEB3A2156}" type="slidenum">
              <a:rPr lang="en-US" smtClean="0"/>
              <a:t>‹#›</a:t>
            </a:fld>
            <a:endParaRPr lang="en-US"/>
          </a:p>
        </p:txBody>
      </p:sp>
    </p:spTree>
    <p:extLst>
      <p:ext uri="{BB962C8B-B14F-4D97-AF65-F5344CB8AC3E}">
        <p14:creationId xmlns:p14="http://schemas.microsoft.com/office/powerpoint/2010/main" val="168616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2</a:t>
            </a:fld>
            <a:endParaRPr lang="en-US"/>
          </a:p>
        </p:txBody>
      </p:sp>
    </p:spTree>
    <p:extLst>
      <p:ext uri="{BB962C8B-B14F-4D97-AF65-F5344CB8AC3E}">
        <p14:creationId xmlns:p14="http://schemas.microsoft.com/office/powerpoint/2010/main" val="297271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15</a:t>
            </a:fld>
            <a:endParaRPr lang="en-US"/>
          </a:p>
        </p:txBody>
      </p:sp>
    </p:spTree>
    <p:extLst>
      <p:ext uri="{BB962C8B-B14F-4D97-AF65-F5344CB8AC3E}">
        <p14:creationId xmlns:p14="http://schemas.microsoft.com/office/powerpoint/2010/main" val="7114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16</a:t>
            </a:fld>
            <a:endParaRPr lang="en-US"/>
          </a:p>
        </p:txBody>
      </p:sp>
    </p:spTree>
    <p:extLst>
      <p:ext uri="{BB962C8B-B14F-4D97-AF65-F5344CB8AC3E}">
        <p14:creationId xmlns:p14="http://schemas.microsoft.com/office/powerpoint/2010/main" val="333560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17</a:t>
            </a:fld>
            <a:endParaRPr lang="en-US"/>
          </a:p>
        </p:txBody>
      </p:sp>
    </p:spTree>
    <p:extLst>
      <p:ext uri="{BB962C8B-B14F-4D97-AF65-F5344CB8AC3E}">
        <p14:creationId xmlns:p14="http://schemas.microsoft.com/office/powerpoint/2010/main" val="420608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18</a:t>
            </a:fld>
            <a:endParaRPr lang="en-US"/>
          </a:p>
        </p:txBody>
      </p:sp>
    </p:spTree>
    <p:extLst>
      <p:ext uri="{BB962C8B-B14F-4D97-AF65-F5344CB8AC3E}">
        <p14:creationId xmlns:p14="http://schemas.microsoft.com/office/powerpoint/2010/main" val="219616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19</a:t>
            </a:fld>
            <a:endParaRPr lang="en-US"/>
          </a:p>
        </p:txBody>
      </p:sp>
    </p:spTree>
    <p:extLst>
      <p:ext uri="{BB962C8B-B14F-4D97-AF65-F5344CB8AC3E}">
        <p14:creationId xmlns:p14="http://schemas.microsoft.com/office/powerpoint/2010/main" val="74839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20</a:t>
            </a:fld>
            <a:endParaRPr lang="en-US"/>
          </a:p>
        </p:txBody>
      </p:sp>
    </p:spTree>
    <p:extLst>
      <p:ext uri="{BB962C8B-B14F-4D97-AF65-F5344CB8AC3E}">
        <p14:creationId xmlns:p14="http://schemas.microsoft.com/office/powerpoint/2010/main" val="119025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21</a:t>
            </a:fld>
            <a:endParaRPr lang="en-US"/>
          </a:p>
        </p:txBody>
      </p:sp>
    </p:spTree>
    <p:extLst>
      <p:ext uri="{BB962C8B-B14F-4D97-AF65-F5344CB8AC3E}">
        <p14:creationId xmlns:p14="http://schemas.microsoft.com/office/powerpoint/2010/main" val="268742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22</a:t>
            </a:fld>
            <a:endParaRPr lang="en-US"/>
          </a:p>
        </p:txBody>
      </p:sp>
    </p:spTree>
    <p:extLst>
      <p:ext uri="{BB962C8B-B14F-4D97-AF65-F5344CB8AC3E}">
        <p14:creationId xmlns:p14="http://schemas.microsoft.com/office/powerpoint/2010/main" val="21431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23</a:t>
            </a:fld>
            <a:endParaRPr lang="en-US"/>
          </a:p>
        </p:txBody>
      </p:sp>
    </p:spTree>
    <p:extLst>
      <p:ext uri="{BB962C8B-B14F-4D97-AF65-F5344CB8AC3E}">
        <p14:creationId xmlns:p14="http://schemas.microsoft.com/office/powerpoint/2010/main" val="327769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3</a:t>
            </a:fld>
            <a:endParaRPr lang="en-US"/>
          </a:p>
        </p:txBody>
      </p:sp>
    </p:spTree>
    <p:extLst>
      <p:ext uri="{BB962C8B-B14F-4D97-AF65-F5344CB8AC3E}">
        <p14:creationId xmlns:p14="http://schemas.microsoft.com/office/powerpoint/2010/main" val="7551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4</a:t>
            </a:fld>
            <a:endParaRPr lang="en-US"/>
          </a:p>
        </p:txBody>
      </p:sp>
    </p:spTree>
    <p:extLst>
      <p:ext uri="{BB962C8B-B14F-4D97-AF65-F5344CB8AC3E}">
        <p14:creationId xmlns:p14="http://schemas.microsoft.com/office/powerpoint/2010/main" val="119818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9</a:t>
            </a:fld>
            <a:endParaRPr lang="en-US"/>
          </a:p>
        </p:txBody>
      </p:sp>
    </p:spTree>
    <p:extLst>
      <p:ext uri="{BB962C8B-B14F-4D97-AF65-F5344CB8AC3E}">
        <p14:creationId xmlns:p14="http://schemas.microsoft.com/office/powerpoint/2010/main" val="222696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10</a:t>
            </a:fld>
            <a:endParaRPr lang="en-US"/>
          </a:p>
        </p:txBody>
      </p:sp>
    </p:spTree>
    <p:extLst>
      <p:ext uri="{BB962C8B-B14F-4D97-AF65-F5344CB8AC3E}">
        <p14:creationId xmlns:p14="http://schemas.microsoft.com/office/powerpoint/2010/main" val="194860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11</a:t>
            </a:fld>
            <a:endParaRPr lang="en-US"/>
          </a:p>
        </p:txBody>
      </p:sp>
    </p:spTree>
    <p:extLst>
      <p:ext uri="{BB962C8B-B14F-4D97-AF65-F5344CB8AC3E}">
        <p14:creationId xmlns:p14="http://schemas.microsoft.com/office/powerpoint/2010/main" val="204564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12</a:t>
            </a:fld>
            <a:endParaRPr lang="en-US"/>
          </a:p>
        </p:txBody>
      </p:sp>
    </p:spTree>
    <p:extLst>
      <p:ext uri="{BB962C8B-B14F-4D97-AF65-F5344CB8AC3E}">
        <p14:creationId xmlns:p14="http://schemas.microsoft.com/office/powerpoint/2010/main" val="104877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13</a:t>
            </a:fld>
            <a:endParaRPr lang="en-US"/>
          </a:p>
        </p:txBody>
      </p:sp>
    </p:spTree>
    <p:extLst>
      <p:ext uri="{BB962C8B-B14F-4D97-AF65-F5344CB8AC3E}">
        <p14:creationId xmlns:p14="http://schemas.microsoft.com/office/powerpoint/2010/main" val="361073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CE282-DE9C-4D31-A228-CBAFEB3A2156}" type="slidenum">
              <a:rPr lang="en-US" smtClean="0"/>
              <a:t>14</a:t>
            </a:fld>
            <a:endParaRPr lang="en-US"/>
          </a:p>
        </p:txBody>
      </p:sp>
    </p:spTree>
    <p:extLst>
      <p:ext uri="{BB962C8B-B14F-4D97-AF65-F5344CB8AC3E}">
        <p14:creationId xmlns:p14="http://schemas.microsoft.com/office/powerpoint/2010/main" val="227522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706C14-28B3-4840-91D1-67E247ABDF40}"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237795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06C14-28B3-4840-91D1-67E247ABDF40}"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290018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5706C14-28B3-4840-91D1-67E247ABDF40}" type="datetimeFigureOut">
              <a:rPr lang="en-US" smtClean="0"/>
              <a:t>3/25/2026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293557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06C14-28B3-4840-91D1-67E247ABDF40}"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27756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5706C14-28B3-4840-91D1-67E247ABDF40}" type="datetimeFigureOut">
              <a:rPr lang="en-US" smtClean="0"/>
              <a:t>3/25/2026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A513DD4-0F6D-4A1D-B7EE-A7DC713591D5}" type="slidenum">
              <a:rPr lang="en-US" smtClean="0"/>
              <a:t>‹#›</a:t>
            </a:fld>
            <a:endParaRPr lang="en-US"/>
          </a:p>
        </p:txBody>
      </p:sp>
    </p:spTree>
    <p:extLst>
      <p:ext uri="{BB962C8B-B14F-4D97-AF65-F5344CB8AC3E}">
        <p14:creationId xmlns:p14="http://schemas.microsoft.com/office/powerpoint/2010/main" val="8949308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706C14-28B3-4840-91D1-67E247ABDF40}"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342588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706C14-28B3-4840-91D1-67E247ABDF40}" type="datetimeFigureOut">
              <a:rPr lang="en-US" smtClean="0"/>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6782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706C14-28B3-4840-91D1-67E247ABDF40}" type="datetimeFigureOut">
              <a:rPr lang="en-US" smtClean="0"/>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171972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06C14-28B3-4840-91D1-67E247ABDF40}"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387474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706C14-28B3-4840-91D1-67E247ABDF40}"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290344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706C14-28B3-4840-91D1-67E247ABDF40}" type="datetimeFigureOut">
              <a:rPr lang="en-US" smtClean="0"/>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13DD4-0F6D-4A1D-B7EE-A7DC713591D5}" type="slidenum">
              <a:rPr lang="en-US" smtClean="0"/>
              <a:t>‹#›</a:t>
            </a:fld>
            <a:endParaRPr lang="en-US"/>
          </a:p>
        </p:txBody>
      </p:sp>
    </p:spTree>
    <p:extLst>
      <p:ext uri="{BB962C8B-B14F-4D97-AF65-F5344CB8AC3E}">
        <p14:creationId xmlns:p14="http://schemas.microsoft.com/office/powerpoint/2010/main" val="182925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5706C14-28B3-4840-91D1-67E247ABDF40}" type="datetimeFigureOut">
              <a:rPr lang="en-US" smtClean="0"/>
              <a:t>3/25/2026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A513DD4-0F6D-4A1D-B7EE-A7DC713591D5}" type="slidenum">
              <a:rPr lang="en-US" smtClean="0"/>
              <a:t>‹#›</a:t>
            </a:fld>
            <a:endParaRPr lang="en-US"/>
          </a:p>
        </p:txBody>
      </p:sp>
    </p:spTree>
    <p:extLst>
      <p:ext uri="{BB962C8B-B14F-4D97-AF65-F5344CB8AC3E}">
        <p14:creationId xmlns:p14="http://schemas.microsoft.com/office/powerpoint/2010/main" val="312943625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24/part-92#p-92.251(a)(3)"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kecountyohio.gov/planning-community-development/home-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hudexchange.info/programs/home/" TargetMode="External"/><Relationship Id="rId7" Type="http://schemas.openxmlformats.org/officeDocument/2006/relationships/hyperlink" Target="https://www.ecfr.gov/current/title-24/part-92"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hudexchange.info/home/faqs/" TargetMode="External"/><Relationship Id="rId11" Type="http://schemas.openxmlformats.org/officeDocument/2006/relationships/image" Target="../media/image16.svg"/><Relationship Id="rId5" Type="http://schemas.openxmlformats.org/officeDocument/2006/relationships/image" Target="../media/image13.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www.hudexchange.info/news/hud-publishes-home-final-rul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hyperlink" Target="https://www.lakecountyohio.gov/planning-community-develop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www.ecfr.gov/current/title-24/section-92.203"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642E-16B0-4767-A9D6-EB58FF47C94D}"/>
              </a:ext>
            </a:extLst>
          </p:cNvPr>
          <p:cNvSpPr>
            <a:spLocks noGrp="1"/>
          </p:cNvSpPr>
          <p:nvPr>
            <p:ph type="ctrTitle"/>
          </p:nvPr>
        </p:nvSpPr>
        <p:spPr>
          <a:xfrm>
            <a:off x="1791513" y="2424307"/>
            <a:ext cx="8608974" cy="1187117"/>
          </a:xfrm>
        </p:spPr>
        <p:txBody>
          <a:bodyPr anchor="b">
            <a:normAutofit/>
          </a:bodyPr>
          <a:lstStyle/>
          <a:p>
            <a:r>
              <a:rPr lang="en-US" sz="7200" cap="none" dirty="0">
                <a:latin typeface="Bell MT" panose="02020503060305020303" pitchFamily="18" charset="0"/>
                <a:cs typeface="Calibri Light" panose="020F0302020204030204" pitchFamily="34" charset="0"/>
              </a:rPr>
              <a:t>HOME Program</a:t>
            </a:r>
          </a:p>
        </p:txBody>
      </p:sp>
      <p:sp>
        <p:nvSpPr>
          <p:cNvPr id="3" name="Subtitle 2">
            <a:extLst>
              <a:ext uri="{FF2B5EF4-FFF2-40B4-BE49-F238E27FC236}">
                <a16:creationId xmlns:a16="http://schemas.microsoft.com/office/drawing/2014/main" id="{12CC4231-8DD9-4EFE-8996-78DA50DCACC5}"/>
              </a:ext>
            </a:extLst>
          </p:cNvPr>
          <p:cNvSpPr>
            <a:spLocks noGrp="1"/>
          </p:cNvSpPr>
          <p:nvPr>
            <p:ph type="subTitle" idx="1"/>
          </p:nvPr>
        </p:nvSpPr>
        <p:spPr>
          <a:xfrm>
            <a:off x="3315809" y="3937788"/>
            <a:ext cx="5560381" cy="811766"/>
          </a:xfrm>
        </p:spPr>
        <p:txBody>
          <a:bodyPr anchor="ctr">
            <a:normAutofit/>
          </a:bodyPr>
          <a:lstStyle/>
          <a:p>
            <a:r>
              <a:rPr lang="en-US" sz="2800" dirty="0">
                <a:latin typeface="Corbel" panose="020B0503020204020204" pitchFamily="34" charset="0"/>
                <a:cs typeface="Calibri Light" panose="020F0302020204030204" pitchFamily="34" charset="0"/>
              </a:rPr>
              <a:t>Housing Opportunities</a:t>
            </a:r>
            <a:r>
              <a:rPr lang="en-US" sz="2800" spc="107" dirty="0">
                <a:latin typeface="Corbel" panose="020B0503020204020204" pitchFamily="34" charset="0"/>
                <a:ea typeface="Nunito Sans Condensed"/>
                <a:cs typeface="Calibri Light" panose="020F0302020204030204" pitchFamily="34" charset="0"/>
                <a:sym typeface="Nunito Sans Condensed"/>
              </a:rPr>
              <a:t> </a:t>
            </a:r>
            <a:r>
              <a:rPr lang="en-US" sz="2800" dirty="0">
                <a:latin typeface="Corbel" panose="020B0503020204020204" pitchFamily="34" charset="0"/>
                <a:cs typeface="Calibri Light" panose="020F0302020204030204" pitchFamily="34" charset="0"/>
              </a:rPr>
              <a:t>Made Equal</a:t>
            </a:r>
          </a:p>
        </p:txBody>
      </p:sp>
      <p:sp>
        <p:nvSpPr>
          <p:cNvPr id="6" name="Subtitle 2">
            <a:extLst>
              <a:ext uri="{FF2B5EF4-FFF2-40B4-BE49-F238E27FC236}">
                <a16:creationId xmlns:a16="http://schemas.microsoft.com/office/drawing/2014/main" id="{776E43FF-B6CF-4EF9-8151-3D7AB6086BB2}"/>
              </a:ext>
            </a:extLst>
          </p:cNvPr>
          <p:cNvSpPr txBox="1">
            <a:spLocks/>
          </p:cNvSpPr>
          <p:nvPr/>
        </p:nvSpPr>
        <p:spPr>
          <a:xfrm>
            <a:off x="261111" y="149560"/>
            <a:ext cx="2023162" cy="49928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lnSpc>
                <a:spcPct val="100000"/>
              </a:lnSpc>
            </a:pPr>
            <a:r>
              <a:rPr lang="en-US" sz="1800" b="1" dirty="0">
                <a:latin typeface="Corbel" panose="020B0503020204020204" pitchFamily="34" charset="0"/>
                <a:cs typeface="Calibri Light" panose="020F0302020204030204" pitchFamily="34" charset="0"/>
              </a:rPr>
              <a:t>Lake County, Ohio</a:t>
            </a:r>
            <a:endParaRPr lang="en-US" sz="1800" dirty="0">
              <a:latin typeface="Corbel" panose="020B050302020402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CDD2EB2D-2268-44DE-AAD8-DCC52670DD8E}"/>
              </a:ext>
            </a:extLst>
          </p:cNvPr>
          <p:cNvSpPr/>
          <p:nvPr/>
        </p:nvSpPr>
        <p:spPr>
          <a:xfrm>
            <a:off x="261111" y="561840"/>
            <a:ext cx="3733138" cy="369332"/>
          </a:xfrm>
          <a:prstGeom prst="rect">
            <a:avLst/>
          </a:prstGeom>
        </p:spPr>
        <p:txBody>
          <a:bodyPr wrap="none">
            <a:spAutoFit/>
          </a:bodyPr>
          <a:lstStyle/>
          <a:p>
            <a:r>
              <a:rPr lang="en-US" dirty="0">
                <a:latin typeface="Corbel" panose="020B0503020204020204" pitchFamily="34" charset="0"/>
                <a:cs typeface="Calibri Light" panose="020F0302020204030204" pitchFamily="34" charset="0"/>
              </a:rPr>
              <a:t>Planning &amp; Community Development</a:t>
            </a:r>
          </a:p>
        </p:txBody>
      </p:sp>
      <p:pic>
        <p:nvPicPr>
          <p:cNvPr id="8" name="Picture 7">
            <a:extLst>
              <a:ext uri="{FF2B5EF4-FFF2-40B4-BE49-F238E27FC236}">
                <a16:creationId xmlns:a16="http://schemas.microsoft.com/office/drawing/2014/main" id="{ABD6829F-1848-45E0-96EE-4FCCA5B44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435" y="125632"/>
            <a:ext cx="3195128" cy="1853235"/>
          </a:xfrm>
          <a:prstGeom prst="rect">
            <a:avLst/>
          </a:prstGeom>
        </p:spPr>
      </p:pic>
      <p:sp>
        <p:nvSpPr>
          <p:cNvPr id="9" name="Rectangle 8">
            <a:extLst>
              <a:ext uri="{FF2B5EF4-FFF2-40B4-BE49-F238E27FC236}">
                <a16:creationId xmlns:a16="http://schemas.microsoft.com/office/drawing/2014/main" id="{E2D1A7C7-9573-45A6-B7FB-E76BBB2A4E58}"/>
              </a:ext>
            </a:extLst>
          </p:cNvPr>
          <p:cNvSpPr/>
          <p:nvPr/>
        </p:nvSpPr>
        <p:spPr>
          <a:xfrm>
            <a:off x="261111" y="876462"/>
            <a:ext cx="1677575" cy="369332"/>
          </a:xfrm>
          <a:prstGeom prst="rect">
            <a:avLst/>
          </a:prstGeom>
        </p:spPr>
        <p:txBody>
          <a:bodyPr wrap="none">
            <a:spAutoFit/>
          </a:bodyPr>
          <a:lstStyle/>
          <a:p>
            <a:pPr algn="ctr"/>
            <a:r>
              <a:rPr lang="en-US" dirty="0">
                <a:latin typeface="Corbel" panose="020B0503020204020204" pitchFamily="34" charset="0"/>
                <a:cs typeface="Calibri Light" panose="020F0302020204030204" pitchFamily="34" charset="0"/>
              </a:rPr>
              <a:t>Fiscal Year 2026</a:t>
            </a:r>
          </a:p>
        </p:txBody>
      </p:sp>
      <p:sp>
        <p:nvSpPr>
          <p:cNvPr id="10" name="Subtitle 2">
            <a:extLst>
              <a:ext uri="{FF2B5EF4-FFF2-40B4-BE49-F238E27FC236}">
                <a16:creationId xmlns:a16="http://schemas.microsoft.com/office/drawing/2014/main" id="{4317587B-DDB2-4A21-A680-22EEA2E4F068}"/>
              </a:ext>
            </a:extLst>
          </p:cNvPr>
          <p:cNvSpPr txBox="1">
            <a:spLocks/>
          </p:cNvSpPr>
          <p:nvPr/>
        </p:nvSpPr>
        <p:spPr>
          <a:xfrm>
            <a:off x="9907725" y="149560"/>
            <a:ext cx="2023162" cy="49928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r">
              <a:lnSpc>
                <a:spcPct val="100000"/>
              </a:lnSpc>
            </a:pPr>
            <a:r>
              <a:rPr lang="en-US" sz="1800" b="1" dirty="0">
                <a:latin typeface="Corbel" panose="020B0503020204020204" pitchFamily="34" charset="0"/>
                <a:cs typeface="Calibri Light" panose="020F0302020204030204" pitchFamily="34" charset="0"/>
              </a:rPr>
              <a:t>COMMISSIONERS</a:t>
            </a:r>
            <a:endParaRPr lang="en-US" sz="1800" dirty="0">
              <a:latin typeface="Corbel" panose="020B050302020402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DA69BAE6-7B2A-47D9-B00D-C40B7AE45975}"/>
              </a:ext>
            </a:extLst>
          </p:cNvPr>
          <p:cNvSpPr/>
          <p:nvPr/>
        </p:nvSpPr>
        <p:spPr>
          <a:xfrm>
            <a:off x="9680526" y="561840"/>
            <a:ext cx="2250361" cy="369332"/>
          </a:xfrm>
          <a:prstGeom prst="rect">
            <a:avLst/>
          </a:prstGeom>
        </p:spPr>
        <p:txBody>
          <a:bodyPr wrap="none">
            <a:spAutoFit/>
          </a:bodyPr>
          <a:lstStyle/>
          <a:p>
            <a:pPr algn="r"/>
            <a:r>
              <a:rPr lang="en-US" dirty="0">
                <a:latin typeface="Corbel" panose="020B0503020204020204" pitchFamily="34" charset="0"/>
                <a:cs typeface="Calibri Light" panose="020F0302020204030204" pitchFamily="34" charset="0"/>
              </a:rPr>
              <a:t>Morris W. Beverage III</a:t>
            </a:r>
          </a:p>
        </p:txBody>
      </p:sp>
      <p:sp>
        <p:nvSpPr>
          <p:cNvPr id="12" name="Rectangle 11">
            <a:extLst>
              <a:ext uri="{FF2B5EF4-FFF2-40B4-BE49-F238E27FC236}">
                <a16:creationId xmlns:a16="http://schemas.microsoft.com/office/drawing/2014/main" id="{BAD708FD-8BA1-4E0B-BAB3-10DDF81F4C2C}"/>
              </a:ext>
            </a:extLst>
          </p:cNvPr>
          <p:cNvSpPr/>
          <p:nvPr/>
        </p:nvSpPr>
        <p:spPr>
          <a:xfrm>
            <a:off x="10354943" y="876461"/>
            <a:ext cx="1575944" cy="369332"/>
          </a:xfrm>
          <a:prstGeom prst="rect">
            <a:avLst/>
          </a:prstGeom>
        </p:spPr>
        <p:txBody>
          <a:bodyPr wrap="none">
            <a:spAutoFit/>
          </a:bodyPr>
          <a:lstStyle/>
          <a:p>
            <a:pPr algn="r"/>
            <a:r>
              <a:rPr lang="en-US" dirty="0">
                <a:latin typeface="Corbel" panose="020B0503020204020204" pitchFamily="34" charset="0"/>
                <a:cs typeface="Calibri Light" panose="020F0302020204030204" pitchFamily="34" charset="0"/>
              </a:rPr>
              <a:t>John T. Plecnik</a:t>
            </a:r>
          </a:p>
        </p:txBody>
      </p:sp>
      <p:sp>
        <p:nvSpPr>
          <p:cNvPr id="13" name="Rectangle 12">
            <a:extLst>
              <a:ext uri="{FF2B5EF4-FFF2-40B4-BE49-F238E27FC236}">
                <a16:creationId xmlns:a16="http://schemas.microsoft.com/office/drawing/2014/main" id="{957D78DE-0BAE-47BC-A8CA-509FCA97D2A4}"/>
              </a:ext>
            </a:extLst>
          </p:cNvPr>
          <p:cNvSpPr/>
          <p:nvPr/>
        </p:nvSpPr>
        <p:spPr>
          <a:xfrm>
            <a:off x="9821013" y="1158785"/>
            <a:ext cx="2109873" cy="369332"/>
          </a:xfrm>
          <a:prstGeom prst="rect">
            <a:avLst/>
          </a:prstGeom>
        </p:spPr>
        <p:txBody>
          <a:bodyPr wrap="none">
            <a:spAutoFit/>
          </a:bodyPr>
          <a:lstStyle/>
          <a:p>
            <a:pPr algn="r"/>
            <a:r>
              <a:rPr lang="en-US" dirty="0">
                <a:latin typeface="Corbel" panose="020B0503020204020204" pitchFamily="34" charset="0"/>
                <a:cs typeface="Calibri Light" panose="020F0302020204030204" pitchFamily="34" charset="0"/>
              </a:rPr>
              <a:t>Morgan R. McIntosh</a:t>
            </a:r>
          </a:p>
        </p:txBody>
      </p:sp>
    </p:spTree>
    <p:extLst>
      <p:ext uri="{BB962C8B-B14F-4D97-AF65-F5344CB8AC3E}">
        <p14:creationId xmlns:p14="http://schemas.microsoft.com/office/powerpoint/2010/main" val="42918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5B7634-1FF8-4880-ACDF-7C50110D3297}"/>
              </a:ext>
            </a:extLst>
          </p:cNvPr>
          <p:cNvSpPr/>
          <p:nvPr/>
        </p:nvSpPr>
        <p:spPr>
          <a:xfrm>
            <a:off x="425019" y="4402193"/>
            <a:ext cx="11341962" cy="1696380"/>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Agencies may acquire real property either voluntary or involuntary. The Uniform Relocation Assistance and Real Property Acquisition Policies Act (URA) provides protections for owners whose property is acquired.</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9784080" cy="1508760"/>
          </a:xfrm>
        </p:spPr>
        <p:txBody>
          <a:bodyPr>
            <a:noAutofit/>
          </a:bodyPr>
          <a:lstStyle/>
          <a:p>
            <a:r>
              <a:rPr lang="en-US" sz="5400" cap="none" dirty="0">
                <a:latin typeface="Bell MT" panose="02020503060305020303" pitchFamily="18" charset="0"/>
              </a:rPr>
              <a:t>Acquisition</a:t>
            </a:r>
          </a:p>
        </p:txBody>
      </p:sp>
      <p:sp>
        <p:nvSpPr>
          <p:cNvPr id="3" name="Rectangle 2">
            <a:extLst>
              <a:ext uri="{FF2B5EF4-FFF2-40B4-BE49-F238E27FC236}">
                <a16:creationId xmlns:a16="http://schemas.microsoft.com/office/drawing/2014/main" id="{80B59287-3264-45FF-88E8-25F6F3C55245}"/>
              </a:ext>
            </a:extLst>
          </p:cNvPr>
          <p:cNvSpPr/>
          <p:nvPr/>
        </p:nvSpPr>
        <p:spPr>
          <a:xfrm>
            <a:off x="425018" y="1981051"/>
            <a:ext cx="11341962" cy="2250782"/>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This activity involves the acquisition of:</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Existing standard property, or substandard property in need of rehabilitation, or</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Vacant land only if construction will begin on a HOME project within 12 months of purchase.</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0" name="Rectangle 9">
            <a:extLst>
              <a:ext uri="{FF2B5EF4-FFF2-40B4-BE49-F238E27FC236}">
                <a16:creationId xmlns:a16="http://schemas.microsoft.com/office/drawing/2014/main" id="{24AE9C78-8FA8-4AB2-9762-FEB51D97AD42}"/>
              </a:ext>
            </a:extLst>
          </p:cNvPr>
          <p:cNvSpPr/>
          <p:nvPr/>
        </p:nvSpPr>
        <p:spPr>
          <a:xfrm>
            <a:off x="11632706" y="321118"/>
            <a:ext cx="382162"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9</a:t>
            </a:r>
          </a:p>
        </p:txBody>
      </p:sp>
      <p:sp>
        <p:nvSpPr>
          <p:cNvPr id="11" name="Oval 10">
            <a:extLst>
              <a:ext uri="{FF2B5EF4-FFF2-40B4-BE49-F238E27FC236}">
                <a16:creationId xmlns:a16="http://schemas.microsoft.com/office/drawing/2014/main" id="{5049953F-84DA-4043-A43A-4DA001ED17B5}"/>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74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5B7634-1FF8-4880-ACDF-7C50110D3297}"/>
              </a:ext>
            </a:extLst>
          </p:cNvPr>
          <p:cNvSpPr/>
          <p:nvPr/>
        </p:nvSpPr>
        <p:spPr>
          <a:xfrm>
            <a:off x="425018" y="3922413"/>
            <a:ext cx="11341962" cy="2282600"/>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Housing that is newly constructed with HOME funds must:</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Meet all applicable State and local codes, ordinances, and zoning requirements,</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Have on-site progress and final inspections of construction, and</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Meet all HUD requirements as listed in </a:t>
            </a:r>
            <a:r>
              <a:rPr lang="en-US" sz="2400" dirty="0">
                <a:solidFill>
                  <a:schemeClr val="accent1">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24</a:t>
            </a:r>
            <a:r>
              <a:rPr lang="en-US" sz="2400" dirty="0">
                <a:solidFill>
                  <a:schemeClr val="accent1">
                    <a:lumMod val="75000"/>
                  </a:schemeClr>
                </a:solidFill>
                <a:latin typeface="Corbel" panose="020B050302020402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CFR </a:t>
            </a:r>
            <a:r>
              <a:rPr lang="en-US" sz="2400" dirty="0">
                <a:solidFill>
                  <a:schemeClr val="accent1">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92.251</a:t>
            </a:r>
            <a:r>
              <a:rPr lang="en-US" sz="2400" dirty="0">
                <a:solidFill>
                  <a:schemeClr val="accent1">
                    <a:lumMod val="75000"/>
                  </a:schemeClr>
                </a:solidFill>
                <a:latin typeface="Corbel" panose="020B050302020402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a:t>
            </a:r>
            <a:r>
              <a:rPr lang="en-US" sz="2400" dirty="0">
                <a:solidFill>
                  <a:schemeClr val="accent1">
                    <a:lumMod val="7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3</a:t>
            </a:r>
            <a:r>
              <a:rPr lang="en-US" sz="2400" dirty="0">
                <a:solidFill>
                  <a:schemeClr val="accent1">
                    <a:lumMod val="75000"/>
                  </a:schemeClr>
                </a:solidFill>
                <a:latin typeface="Corbel" panose="020B050302020402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t>
            </a:r>
            <a:r>
              <a:rPr lang="en-US" sz="2400" dirty="0">
                <a:latin typeface="Corbel" panose="020B0503020204020204" pitchFamily="34" charset="0"/>
                <a:cs typeface="Calibri Light" panose="020F0302020204030204" pitchFamily="34" charset="0"/>
              </a:rPr>
              <a:t>.</a:t>
            </a:r>
            <a:endParaRPr lang="en-US" sz="2400" dirty="0">
              <a:solidFill>
                <a:schemeClr val="accent1">
                  <a:lumMod val="75000"/>
                </a:schemeClr>
              </a:solidFill>
              <a:latin typeface="Corbel" panose="020B050302020402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9784080" cy="1508760"/>
          </a:xfrm>
        </p:spPr>
        <p:txBody>
          <a:bodyPr>
            <a:noAutofit/>
          </a:bodyPr>
          <a:lstStyle/>
          <a:p>
            <a:r>
              <a:rPr lang="en-US" sz="5400" cap="none" dirty="0">
                <a:latin typeface="Bell MT" panose="02020503060305020303" pitchFamily="18" charset="0"/>
              </a:rPr>
              <a:t>New Construction</a:t>
            </a:r>
          </a:p>
        </p:txBody>
      </p:sp>
      <p:sp>
        <p:nvSpPr>
          <p:cNvPr id="3" name="Rectangle 2">
            <a:extLst>
              <a:ext uri="{FF2B5EF4-FFF2-40B4-BE49-F238E27FC236}">
                <a16:creationId xmlns:a16="http://schemas.microsoft.com/office/drawing/2014/main" id="{80B59287-3264-45FF-88E8-25F6F3C55245}"/>
              </a:ext>
            </a:extLst>
          </p:cNvPr>
          <p:cNvSpPr/>
          <p:nvPr/>
        </p:nvSpPr>
        <p:spPr>
          <a:xfrm>
            <a:off x="425018" y="1974326"/>
            <a:ext cx="11341962" cy="1696380"/>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HOME funds may be used for new construction of both rental and ownership housing, and any addition of dwelling units outside the existing walls of a structure is considered “new construction.”</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0" name="Rectangle 9">
            <a:extLst>
              <a:ext uri="{FF2B5EF4-FFF2-40B4-BE49-F238E27FC236}">
                <a16:creationId xmlns:a16="http://schemas.microsoft.com/office/drawing/2014/main" id="{34F2AE26-E9A9-4AF8-B8D7-6E8E6907BCA2}"/>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10</a:t>
            </a:r>
          </a:p>
        </p:txBody>
      </p:sp>
      <p:sp>
        <p:nvSpPr>
          <p:cNvPr id="11" name="Oval 10">
            <a:extLst>
              <a:ext uri="{FF2B5EF4-FFF2-40B4-BE49-F238E27FC236}">
                <a16:creationId xmlns:a16="http://schemas.microsoft.com/office/drawing/2014/main" id="{73DC2F47-6225-4D37-97CC-C35B3E9ADFFA}"/>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0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59287-3264-45FF-88E8-25F6F3C55245}"/>
              </a:ext>
            </a:extLst>
          </p:cNvPr>
          <p:cNvSpPr/>
          <p:nvPr/>
        </p:nvSpPr>
        <p:spPr>
          <a:xfrm>
            <a:off x="425018" y="2029408"/>
            <a:ext cx="11341962" cy="4396159"/>
          </a:xfrm>
          <a:prstGeom prst="rect">
            <a:avLst/>
          </a:prstGeom>
        </p:spPr>
        <p:txBody>
          <a:bodyPr wrap="square">
            <a:noAutofit/>
          </a:bodyPr>
          <a:lstStyle/>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HOME funds may be used to assist existing homeowners with repair, rehabilitation, and reconstruction.</a:t>
            </a:r>
          </a:p>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The rehabilitated unit must be owner occupied.</a:t>
            </a:r>
          </a:p>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The unit must be brought up to the applicable State or local code.</a:t>
            </a:r>
          </a:p>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Projects that are </a:t>
            </a:r>
            <a:r>
              <a:rPr lang="en-US" sz="2400" b="1" i="1" dirty="0">
                <a:latin typeface="Corbel" panose="020B0503020204020204" pitchFamily="34" charset="0"/>
                <a:cs typeface="Calibri Light" panose="020F0302020204030204" pitchFamily="34" charset="0"/>
              </a:rPr>
              <a:t>not</a:t>
            </a:r>
            <a:r>
              <a:rPr lang="en-US" sz="2400" dirty="0">
                <a:latin typeface="Corbel" panose="020B0503020204020204" pitchFamily="34" charset="0"/>
                <a:cs typeface="Calibri Light" panose="020F0302020204030204" pitchFamily="34" charset="0"/>
              </a:rPr>
              <a:t> covered by HOME rehabilitation funds are: weatherization programs, emergency repairs programs, and handicapped accessibility programs.</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9784080" cy="1508760"/>
          </a:xfrm>
        </p:spPr>
        <p:txBody>
          <a:bodyPr>
            <a:noAutofit/>
          </a:bodyPr>
          <a:lstStyle/>
          <a:p>
            <a:r>
              <a:rPr lang="en-US" sz="5400" cap="none" dirty="0">
                <a:latin typeface="Bell MT" panose="02020503060305020303" pitchFamily="18" charset="0"/>
              </a:rPr>
              <a:t>Rehabilitation</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2" name="Rectangle 11">
            <a:extLst>
              <a:ext uri="{FF2B5EF4-FFF2-40B4-BE49-F238E27FC236}">
                <a16:creationId xmlns:a16="http://schemas.microsoft.com/office/drawing/2014/main" id="{FA75B787-9207-4EB2-A410-1A7E8604D1E2}"/>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11</a:t>
            </a:r>
          </a:p>
        </p:txBody>
      </p:sp>
      <p:sp>
        <p:nvSpPr>
          <p:cNvPr id="13" name="Oval 12">
            <a:extLst>
              <a:ext uri="{FF2B5EF4-FFF2-40B4-BE49-F238E27FC236}">
                <a16:creationId xmlns:a16="http://schemas.microsoft.com/office/drawing/2014/main" id="{E433482F-F2E4-413E-A739-E2D65AAE47C9}"/>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48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EBCBAB-2462-439B-8BD6-7D823A43B2DF}"/>
              </a:ext>
            </a:extLst>
          </p:cNvPr>
          <p:cNvSpPr/>
          <p:nvPr/>
        </p:nvSpPr>
        <p:spPr>
          <a:xfrm>
            <a:off x="425018" y="4210841"/>
            <a:ext cx="11257995" cy="2210764"/>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The following are methods of financing these programs:</a:t>
            </a:r>
          </a:p>
          <a:p>
            <a:pPr marL="457200" indent="-457200">
              <a:buAutoNum type="arabicPeriod"/>
            </a:pPr>
            <a:r>
              <a:rPr lang="en-US" sz="2400" dirty="0">
                <a:latin typeface="Corbel" panose="020B0503020204020204" pitchFamily="34" charset="0"/>
                <a:cs typeface="Calibri Light" panose="020F0302020204030204" pitchFamily="34" charset="0"/>
              </a:rPr>
              <a:t>Grants</a:t>
            </a:r>
          </a:p>
          <a:p>
            <a:pPr marL="457200" indent="-457200">
              <a:buAutoNum type="arabicPeriod"/>
            </a:pPr>
            <a:r>
              <a:rPr lang="en-US" sz="2400" dirty="0">
                <a:latin typeface="Corbel" panose="020B0503020204020204" pitchFamily="34" charset="0"/>
                <a:cs typeface="Calibri Light" panose="020F0302020204030204" pitchFamily="34" charset="0"/>
              </a:rPr>
              <a:t>Deferred-payment loans</a:t>
            </a:r>
          </a:p>
          <a:p>
            <a:pPr marL="457200" indent="-457200">
              <a:buAutoNum type="arabicPeriod"/>
            </a:pPr>
            <a:r>
              <a:rPr lang="en-US" sz="2400" dirty="0">
                <a:latin typeface="Corbel" panose="020B0503020204020204" pitchFamily="34" charset="0"/>
                <a:cs typeface="Calibri Light" panose="020F0302020204030204" pitchFamily="34" charset="0"/>
              </a:rPr>
              <a:t>Below-market-rate loans</a:t>
            </a:r>
          </a:p>
          <a:p>
            <a:pPr marL="457200" indent="-457200">
              <a:buAutoNum type="arabicPeriod"/>
            </a:pPr>
            <a:r>
              <a:rPr lang="en-US" sz="2400" dirty="0">
                <a:latin typeface="Corbel" panose="020B0503020204020204" pitchFamily="34" charset="0"/>
                <a:cs typeface="Calibri Light" panose="020F0302020204030204" pitchFamily="34" charset="0"/>
              </a:rPr>
              <a:t>Loan guarantees</a:t>
            </a:r>
          </a:p>
        </p:txBody>
      </p:sp>
      <p:sp>
        <p:nvSpPr>
          <p:cNvPr id="3" name="Rectangle 2">
            <a:extLst>
              <a:ext uri="{FF2B5EF4-FFF2-40B4-BE49-F238E27FC236}">
                <a16:creationId xmlns:a16="http://schemas.microsoft.com/office/drawing/2014/main" id="{80B59287-3264-45FF-88E8-25F6F3C55245}"/>
              </a:ext>
            </a:extLst>
          </p:cNvPr>
          <p:cNvSpPr/>
          <p:nvPr/>
        </p:nvSpPr>
        <p:spPr>
          <a:xfrm>
            <a:off x="425018" y="1952893"/>
            <a:ext cx="11341962" cy="2132362"/>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The following are appropriate forms of assistance for homebuyer assistance programs:</a:t>
            </a:r>
          </a:p>
          <a:p>
            <a:pPr marL="457200" indent="-457200">
              <a:buAutoNum type="arabicPeriod"/>
            </a:pPr>
            <a:r>
              <a:rPr lang="en-US" sz="2400" dirty="0">
                <a:latin typeface="Corbel" panose="020B0503020204020204" pitchFamily="34" charset="0"/>
                <a:cs typeface="Calibri Light" panose="020F0302020204030204" pitchFamily="34" charset="0"/>
              </a:rPr>
              <a:t>Downpayment and closing-cost assistance</a:t>
            </a:r>
          </a:p>
          <a:p>
            <a:pPr marL="457200" indent="-457200">
              <a:buAutoNum type="arabicPeriod"/>
            </a:pPr>
            <a:r>
              <a:rPr lang="en-US" sz="2400" dirty="0">
                <a:latin typeface="Corbel" panose="020B0503020204020204" pitchFamily="34" charset="0"/>
                <a:cs typeface="Calibri Light" panose="020F0302020204030204" pitchFamily="34" charset="0"/>
              </a:rPr>
              <a:t>Gap financing</a:t>
            </a:r>
          </a:p>
          <a:p>
            <a:pPr marL="457200" indent="-457200">
              <a:buAutoNum type="arabicPeriod"/>
            </a:pPr>
            <a:r>
              <a:rPr lang="en-US" sz="2400" dirty="0">
                <a:latin typeface="Corbel" panose="020B0503020204020204" pitchFamily="34" charset="0"/>
                <a:cs typeface="Calibri Light" panose="020F0302020204030204" pitchFamily="34" charset="0"/>
              </a:rPr>
              <a:t>Development subsidy</a:t>
            </a:r>
          </a:p>
          <a:p>
            <a:pPr marL="457200" indent="-457200">
              <a:buAutoNum type="arabicPeriod"/>
            </a:pPr>
            <a:r>
              <a:rPr lang="en-US" sz="2400" dirty="0">
                <a:latin typeface="Corbel" panose="020B0503020204020204" pitchFamily="34" charset="0"/>
                <a:cs typeface="Calibri Light" panose="020F0302020204030204" pitchFamily="34" charset="0"/>
              </a:rPr>
              <a:t>Loan Guarantees</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9784080" cy="1508760"/>
          </a:xfrm>
        </p:spPr>
        <p:txBody>
          <a:bodyPr>
            <a:noAutofit/>
          </a:bodyPr>
          <a:lstStyle/>
          <a:p>
            <a:r>
              <a:rPr lang="en-US" sz="5400" cap="none" dirty="0">
                <a:latin typeface="Bell MT" panose="02020503060305020303" pitchFamily="18" charset="0"/>
              </a:rPr>
              <a:t>Homebuyer Assistance</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2" name="Rectangle 11">
            <a:extLst>
              <a:ext uri="{FF2B5EF4-FFF2-40B4-BE49-F238E27FC236}">
                <a16:creationId xmlns:a16="http://schemas.microsoft.com/office/drawing/2014/main" id="{C5827448-400E-45FD-A580-5494A0DD564E}"/>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12</a:t>
            </a:r>
          </a:p>
        </p:txBody>
      </p:sp>
      <p:sp>
        <p:nvSpPr>
          <p:cNvPr id="13" name="Oval 12">
            <a:extLst>
              <a:ext uri="{FF2B5EF4-FFF2-40B4-BE49-F238E27FC236}">
                <a16:creationId xmlns:a16="http://schemas.microsoft.com/office/drawing/2014/main" id="{EA955568-B96D-41B7-AE99-316DDCD6EE9D}"/>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636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59287-3264-45FF-88E8-25F6F3C55245}"/>
              </a:ext>
            </a:extLst>
          </p:cNvPr>
          <p:cNvSpPr/>
          <p:nvPr/>
        </p:nvSpPr>
        <p:spPr>
          <a:xfrm>
            <a:off x="425018" y="2097763"/>
            <a:ext cx="11341962" cy="4449429"/>
          </a:xfrm>
          <a:prstGeom prst="rect">
            <a:avLst/>
          </a:prstGeom>
        </p:spPr>
        <p:txBody>
          <a:bodyPr wrap="square">
            <a:noAutofit/>
          </a:bodyPr>
          <a:lstStyle/>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TBRA is a rental subsidy to help individual households afford housing costs such as rent and security deposits.</a:t>
            </a:r>
          </a:p>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TBRA can be used to provide payments to make up the difference between the amount a household can afford to pay for housing and local rent standards.</a:t>
            </a:r>
          </a:p>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These types of programs can also be used to pay for security and utility deposits.</a:t>
            </a:r>
          </a:p>
          <a:p>
            <a:pPr marL="342900" indent="-342900">
              <a:lnSpc>
                <a:spcPct val="150000"/>
              </a:lnSpc>
              <a:buFont typeface="Arial" panose="020B0604020202020204" pitchFamily="34" charset="0"/>
              <a:buChar char="•"/>
            </a:pPr>
            <a:r>
              <a:rPr lang="en-US" sz="2400" dirty="0">
                <a:latin typeface="Corbel" panose="020B0503020204020204" pitchFamily="34" charset="0"/>
                <a:cs typeface="Calibri Light" panose="020F0302020204030204" pitchFamily="34" charset="0"/>
              </a:rPr>
              <a:t>Unlike other activities, TBRA assistance </a:t>
            </a:r>
            <a:r>
              <a:rPr lang="en-US" sz="2400" b="1" dirty="0">
                <a:latin typeface="Corbel" panose="020B0503020204020204" pitchFamily="34" charset="0"/>
                <a:cs typeface="Calibri Light" panose="020F0302020204030204" pitchFamily="34" charset="0"/>
              </a:rPr>
              <a:t>moves with the tenant</a:t>
            </a:r>
            <a:r>
              <a:rPr lang="en-US" sz="2400" dirty="0">
                <a:latin typeface="Corbel" panose="020B0503020204020204" pitchFamily="34" charset="0"/>
                <a:cs typeface="Calibri Light" panose="020F0302020204030204" pitchFamily="34" charset="0"/>
              </a:rPr>
              <a:t>.</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Tenant-Based Rental Assistance (TBRA)</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2" name="Rectangle 11">
            <a:extLst>
              <a:ext uri="{FF2B5EF4-FFF2-40B4-BE49-F238E27FC236}">
                <a16:creationId xmlns:a16="http://schemas.microsoft.com/office/drawing/2014/main" id="{762FA29A-7390-48E2-AF7D-D1C8E14A2AEC}"/>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13</a:t>
            </a:r>
          </a:p>
        </p:txBody>
      </p:sp>
      <p:sp>
        <p:nvSpPr>
          <p:cNvPr id="13" name="Oval 12">
            <a:extLst>
              <a:ext uri="{FF2B5EF4-FFF2-40B4-BE49-F238E27FC236}">
                <a16:creationId xmlns:a16="http://schemas.microsoft.com/office/drawing/2014/main" id="{F22451C8-02FF-4DCF-BAF3-753D8C6A4D86}"/>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88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59287-3264-45FF-88E8-25F6F3C55245}"/>
              </a:ext>
            </a:extLst>
          </p:cNvPr>
          <p:cNvSpPr/>
          <p:nvPr/>
        </p:nvSpPr>
        <p:spPr>
          <a:xfrm>
            <a:off x="425018" y="2028042"/>
            <a:ext cx="11341962" cy="1765359"/>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CHDO = Community Housing Development Organization</a:t>
            </a:r>
          </a:p>
          <a:p>
            <a:pPr marL="342900" indent="-342900">
              <a:buFont typeface="Arial" panose="020B0604020202020204" pitchFamily="34" charset="0"/>
              <a:buChar char="•"/>
            </a:pPr>
            <a:r>
              <a:rPr lang="en-US" sz="2400" dirty="0">
                <a:latin typeface="Corbel" panose="020B0503020204020204" pitchFamily="34" charset="0"/>
                <a:cs typeface="Calibri Light" panose="020F0302020204030204" pitchFamily="34" charset="0"/>
              </a:rPr>
              <a:t>It is a private nonprofit, community-based service organization.</a:t>
            </a:r>
          </a:p>
          <a:p>
            <a:pPr marL="342900" indent="-342900">
              <a:buFont typeface="Arial" panose="020B0604020202020204" pitchFamily="34" charset="0"/>
              <a:buChar char="•"/>
            </a:pPr>
            <a:r>
              <a:rPr lang="en-US" sz="2400" dirty="0">
                <a:latin typeface="Corbel" panose="020B0503020204020204" pitchFamily="34" charset="0"/>
                <a:cs typeface="Calibri Light" panose="020F0302020204030204" pitchFamily="34" charset="0"/>
              </a:rPr>
              <a:t>A </a:t>
            </a:r>
            <a:r>
              <a:rPr lang="en-US" sz="2400" b="1" dirty="0">
                <a:latin typeface="Corbel" panose="020B0503020204020204" pitchFamily="34" charset="0"/>
                <a:cs typeface="Calibri Light" panose="020F0302020204030204" pitchFamily="34" charset="0"/>
              </a:rPr>
              <a:t>minimum of 15%</a:t>
            </a:r>
            <a:r>
              <a:rPr lang="en-US" sz="2400" dirty="0">
                <a:latin typeface="Corbel" panose="020B0503020204020204" pitchFamily="34" charset="0"/>
                <a:cs typeface="Calibri Light" panose="020F0302020204030204" pitchFamily="34" charset="0"/>
              </a:rPr>
              <a:t> of Lake County’s HOME allocation must be set-aside for projects where CHDOs are the owners, developers, and/or sponsors of the housing.</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CHDO</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1" name="Rectangle 10">
            <a:extLst>
              <a:ext uri="{FF2B5EF4-FFF2-40B4-BE49-F238E27FC236}">
                <a16:creationId xmlns:a16="http://schemas.microsoft.com/office/drawing/2014/main" id="{FE528CEF-BF83-4196-B341-B0AEAD27F330}"/>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14</a:t>
            </a:r>
          </a:p>
        </p:txBody>
      </p:sp>
      <p:sp>
        <p:nvSpPr>
          <p:cNvPr id="12" name="Oval 11">
            <a:extLst>
              <a:ext uri="{FF2B5EF4-FFF2-40B4-BE49-F238E27FC236}">
                <a16:creationId xmlns:a16="http://schemas.microsoft.com/office/drawing/2014/main" id="{915CF56D-1184-4445-B741-1FAB246C8037}"/>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45D777-9A91-4DC6-910A-56BCF56EB562}"/>
              </a:ext>
            </a:extLst>
          </p:cNvPr>
          <p:cNvSpPr/>
          <p:nvPr/>
        </p:nvSpPr>
        <p:spPr>
          <a:xfrm>
            <a:off x="425018" y="3713704"/>
            <a:ext cx="11341962" cy="1834838"/>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CHDOs must meet certain requirements pertaining to their:</a:t>
            </a:r>
          </a:p>
          <a:p>
            <a:pPr marL="457200" indent="-457200">
              <a:buAutoNum type="arabicPeriod"/>
            </a:pPr>
            <a:r>
              <a:rPr lang="en-US" sz="2400" dirty="0">
                <a:latin typeface="Corbel" panose="020B0503020204020204" pitchFamily="34" charset="0"/>
                <a:cs typeface="Calibri Light" panose="020F0302020204030204" pitchFamily="34" charset="0"/>
              </a:rPr>
              <a:t>Legal status</a:t>
            </a:r>
          </a:p>
          <a:p>
            <a:pPr marL="457200" indent="-457200">
              <a:buAutoNum type="arabicPeriod"/>
            </a:pPr>
            <a:r>
              <a:rPr lang="en-US" sz="2400" dirty="0">
                <a:latin typeface="Corbel" panose="020B0503020204020204" pitchFamily="34" charset="0"/>
                <a:cs typeface="Calibri Light" panose="020F0302020204030204" pitchFamily="34" charset="0"/>
              </a:rPr>
              <a:t>Organizational structure</a:t>
            </a:r>
          </a:p>
          <a:p>
            <a:pPr marL="457200" indent="-457200">
              <a:buAutoNum type="arabicPeriod"/>
            </a:pPr>
            <a:r>
              <a:rPr lang="en-US" sz="2400" dirty="0">
                <a:latin typeface="Corbel" panose="020B0503020204020204" pitchFamily="34" charset="0"/>
                <a:cs typeface="Calibri Light" panose="020F0302020204030204" pitchFamily="34" charset="0"/>
              </a:rPr>
              <a:t>Capacity and experience</a:t>
            </a:r>
          </a:p>
        </p:txBody>
      </p:sp>
      <p:sp>
        <p:nvSpPr>
          <p:cNvPr id="13" name="Rectangle 12">
            <a:extLst>
              <a:ext uri="{FF2B5EF4-FFF2-40B4-BE49-F238E27FC236}">
                <a16:creationId xmlns:a16="http://schemas.microsoft.com/office/drawing/2014/main" id="{C59A7FB4-242D-4047-B4E4-FA3548388E20}"/>
              </a:ext>
            </a:extLst>
          </p:cNvPr>
          <p:cNvSpPr/>
          <p:nvPr/>
        </p:nvSpPr>
        <p:spPr>
          <a:xfrm>
            <a:off x="425018" y="5665309"/>
            <a:ext cx="11341962" cy="765116"/>
          </a:xfrm>
          <a:prstGeom prst="rect">
            <a:avLst/>
          </a:prstGeom>
        </p:spPr>
        <p:txBody>
          <a:bodyPr wrap="square">
            <a:noAutofit/>
          </a:bodyPr>
          <a:lstStyle/>
          <a:p>
            <a:r>
              <a:rPr lang="en-US" sz="2000" dirty="0">
                <a:latin typeface="Corbel" panose="020B0503020204020204" pitchFamily="34" charset="0"/>
                <a:cs typeface="Calibri Light" panose="020F0302020204030204" pitchFamily="34" charset="0"/>
              </a:rPr>
              <a:t>NOTE: Organizations seeking CHDO status must be recertified </a:t>
            </a:r>
            <a:r>
              <a:rPr lang="en-US" sz="2000" b="1" dirty="0">
                <a:latin typeface="Corbel" panose="020B0503020204020204" pitchFamily="34" charset="0"/>
                <a:cs typeface="Calibri Light" panose="020F0302020204030204" pitchFamily="34" charset="0"/>
              </a:rPr>
              <a:t>every year</a:t>
            </a:r>
            <a:r>
              <a:rPr lang="en-US" sz="2000" dirty="0">
                <a:latin typeface="Corbel" panose="020B0503020204020204" pitchFamily="34" charset="0"/>
                <a:cs typeface="Calibri Light" panose="020F0302020204030204" pitchFamily="34" charset="0"/>
              </a:rPr>
              <a:t> they apply for HOME CHDO set-aside funding. CHDO Certification and Recertification Applications can be found on our website here.</a:t>
            </a:r>
          </a:p>
        </p:txBody>
      </p:sp>
    </p:spTree>
    <p:extLst>
      <p:ext uri="{BB962C8B-B14F-4D97-AF65-F5344CB8AC3E}">
        <p14:creationId xmlns:p14="http://schemas.microsoft.com/office/powerpoint/2010/main" val="309994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59287-3264-45FF-88E8-25F6F3C55245}"/>
              </a:ext>
            </a:extLst>
          </p:cNvPr>
          <p:cNvSpPr/>
          <p:nvPr/>
        </p:nvSpPr>
        <p:spPr>
          <a:xfrm>
            <a:off x="425019" y="1827074"/>
            <a:ext cx="11341962" cy="2878088"/>
          </a:xfrm>
          <a:prstGeom prst="rect">
            <a:avLst/>
          </a:prstGeom>
        </p:spPr>
        <p:txBody>
          <a:bodyPr wrap="square">
            <a:noAutofit/>
          </a:bodyPr>
          <a:lstStyle/>
          <a:p>
            <a:pPr>
              <a:lnSpc>
                <a:spcPct val="150000"/>
              </a:lnSpc>
            </a:pPr>
            <a:r>
              <a:rPr lang="en-US" sz="2400" b="1" dirty="0">
                <a:latin typeface="Corbel" panose="020B0503020204020204" pitchFamily="34" charset="0"/>
                <a:cs typeface="Calibri Light" panose="020F0302020204030204" pitchFamily="34" charset="0"/>
              </a:rPr>
              <a:t>Eligible</a:t>
            </a:r>
            <a:r>
              <a:rPr lang="en-US" sz="2400" dirty="0">
                <a:latin typeface="Corbel" panose="020B0503020204020204" pitchFamily="34" charset="0"/>
                <a:cs typeface="Calibri Light" panose="020F0302020204030204" pitchFamily="34" charset="0"/>
              </a:rPr>
              <a:t> uses of HOME funds by CHDOs:</a:t>
            </a:r>
          </a:p>
          <a:p>
            <a:pPr marL="457200" indent="-457200">
              <a:buAutoNum type="arabicPeriod"/>
            </a:pPr>
            <a:r>
              <a:rPr lang="en-US" sz="2400" dirty="0">
                <a:latin typeface="Corbel" panose="020B0503020204020204" pitchFamily="34" charset="0"/>
                <a:cs typeface="Calibri Light" panose="020F0302020204030204" pitchFamily="34" charset="0"/>
              </a:rPr>
              <a:t>Acquisition and/or rehabilitation of rental housing</a:t>
            </a:r>
          </a:p>
          <a:p>
            <a:pPr marL="457200" indent="-457200">
              <a:buAutoNum type="arabicPeriod"/>
            </a:pPr>
            <a:r>
              <a:rPr lang="en-US" sz="2400" dirty="0">
                <a:latin typeface="Corbel" panose="020B0503020204020204" pitchFamily="34" charset="0"/>
                <a:cs typeface="Calibri Light" panose="020F0302020204030204" pitchFamily="34" charset="0"/>
              </a:rPr>
              <a:t>New construction of rental housing</a:t>
            </a:r>
          </a:p>
          <a:p>
            <a:pPr marL="457200" indent="-457200">
              <a:buAutoNum type="arabicPeriod"/>
            </a:pPr>
            <a:r>
              <a:rPr lang="en-US" sz="2400" dirty="0">
                <a:latin typeface="Corbel" panose="020B0503020204020204" pitchFamily="34" charset="0"/>
                <a:cs typeface="Calibri Light" panose="020F0302020204030204" pitchFamily="34" charset="0"/>
              </a:rPr>
              <a:t>Acquisition or rehabilitation of homebuyer properties</a:t>
            </a:r>
          </a:p>
          <a:p>
            <a:pPr marL="457200" indent="-457200">
              <a:buAutoNum type="arabicPeriod"/>
            </a:pPr>
            <a:r>
              <a:rPr lang="en-US" sz="2400" dirty="0">
                <a:latin typeface="Corbel" panose="020B0503020204020204" pitchFamily="34" charset="0"/>
                <a:cs typeface="Calibri Light" panose="020F0302020204030204" pitchFamily="34" charset="0"/>
              </a:rPr>
              <a:t>New construction of homebuyers properties</a:t>
            </a:r>
          </a:p>
          <a:p>
            <a:pPr marL="457200" indent="-457200">
              <a:buAutoNum type="arabicPeriod"/>
            </a:pPr>
            <a:r>
              <a:rPr lang="en-US" sz="2400" dirty="0">
                <a:latin typeface="Corbel" panose="020B0503020204020204" pitchFamily="34" charset="0"/>
                <a:cs typeface="Calibri Light" panose="020F0302020204030204" pitchFamily="34" charset="0"/>
              </a:rPr>
              <a:t>Direct financial assistance to purchases of HOME-assisted housing sponsored or developed by a CHDO with HOME funds</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CHDO</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9" name="Rectangle 8">
            <a:extLst>
              <a:ext uri="{FF2B5EF4-FFF2-40B4-BE49-F238E27FC236}">
                <a16:creationId xmlns:a16="http://schemas.microsoft.com/office/drawing/2014/main" id="{30348940-3C7B-4693-8040-C218579F6FC4}"/>
              </a:ext>
            </a:extLst>
          </p:cNvPr>
          <p:cNvSpPr/>
          <p:nvPr/>
        </p:nvSpPr>
        <p:spPr>
          <a:xfrm>
            <a:off x="425018" y="4675853"/>
            <a:ext cx="11341962" cy="1782553"/>
          </a:xfrm>
          <a:prstGeom prst="rect">
            <a:avLst/>
          </a:prstGeom>
        </p:spPr>
        <p:txBody>
          <a:bodyPr wrap="square">
            <a:noAutofit/>
          </a:bodyPr>
          <a:lstStyle/>
          <a:p>
            <a:pPr>
              <a:lnSpc>
                <a:spcPct val="150000"/>
              </a:lnSpc>
            </a:pPr>
            <a:r>
              <a:rPr lang="en-US" sz="2400" b="1" dirty="0">
                <a:latin typeface="Corbel" panose="020B0503020204020204" pitchFamily="34" charset="0"/>
                <a:cs typeface="Calibri Light" panose="020F0302020204030204" pitchFamily="34" charset="0"/>
              </a:rPr>
              <a:t>Ineligible</a:t>
            </a:r>
            <a:r>
              <a:rPr lang="en-US" sz="2400" dirty="0">
                <a:latin typeface="Corbel" panose="020B0503020204020204" pitchFamily="34" charset="0"/>
                <a:cs typeface="Calibri Light" panose="020F0302020204030204" pitchFamily="34" charset="0"/>
              </a:rPr>
              <a:t> uses of HOME funds by CHDOs:</a:t>
            </a:r>
          </a:p>
          <a:p>
            <a:pPr marL="457200" indent="-457200">
              <a:buAutoNum type="arabicPeriod"/>
            </a:pPr>
            <a:r>
              <a:rPr lang="en-US" sz="2400" dirty="0">
                <a:latin typeface="Corbel" panose="020B0503020204020204" pitchFamily="34" charset="0"/>
                <a:cs typeface="Calibri Light" panose="020F0302020204030204" pitchFamily="34" charset="0"/>
              </a:rPr>
              <a:t>Tenant-based rental assistance</a:t>
            </a:r>
          </a:p>
          <a:p>
            <a:pPr marL="457200" indent="-457200">
              <a:buAutoNum type="arabicPeriod"/>
            </a:pPr>
            <a:r>
              <a:rPr lang="en-US" sz="2400" dirty="0">
                <a:latin typeface="Corbel" panose="020B0503020204020204" pitchFamily="34" charset="0"/>
                <a:cs typeface="Calibri Light" panose="020F0302020204030204" pitchFamily="34" charset="0"/>
              </a:rPr>
              <a:t>Homeowner rehabilitation</a:t>
            </a:r>
          </a:p>
          <a:p>
            <a:pPr marL="457200" indent="-457200">
              <a:buAutoNum type="arabicPeriod"/>
            </a:pPr>
            <a:r>
              <a:rPr lang="en-US" sz="2400" dirty="0">
                <a:latin typeface="Corbel" panose="020B0503020204020204" pitchFamily="34" charset="0"/>
                <a:cs typeface="Calibri Light" panose="020F0302020204030204" pitchFamily="34" charset="0"/>
              </a:rPr>
              <a:t>Brokering or other real estate transaction</a:t>
            </a:r>
          </a:p>
        </p:txBody>
      </p:sp>
      <p:sp>
        <p:nvSpPr>
          <p:cNvPr id="12" name="Rectangle 11">
            <a:extLst>
              <a:ext uri="{FF2B5EF4-FFF2-40B4-BE49-F238E27FC236}">
                <a16:creationId xmlns:a16="http://schemas.microsoft.com/office/drawing/2014/main" id="{0A6A8396-C046-4003-BC25-6CF29D873B84}"/>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15</a:t>
            </a:r>
          </a:p>
        </p:txBody>
      </p:sp>
      <p:sp>
        <p:nvSpPr>
          <p:cNvPr id="13" name="Oval 12">
            <a:extLst>
              <a:ext uri="{FF2B5EF4-FFF2-40B4-BE49-F238E27FC236}">
                <a16:creationId xmlns:a16="http://schemas.microsoft.com/office/drawing/2014/main" id="{84C900E2-5B3D-46CF-AA13-A63A26485CB6}"/>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51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59287-3264-45FF-88E8-25F6F3C55245}"/>
              </a:ext>
            </a:extLst>
          </p:cNvPr>
          <p:cNvSpPr/>
          <p:nvPr/>
        </p:nvSpPr>
        <p:spPr>
          <a:xfrm>
            <a:off x="425019" y="2099825"/>
            <a:ext cx="11341962" cy="1348206"/>
          </a:xfrm>
          <a:prstGeom prst="rect">
            <a:avLst/>
          </a:prstGeom>
        </p:spPr>
        <p:txBody>
          <a:bodyPr wrap="square">
            <a:noAutofit/>
          </a:bodyPr>
          <a:lstStyle/>
          <a:p>
            <a:r>
              <a:rPr lang="en-US" sz="2400" dirty="0">
                <a:latin typeface="Corbel" panose="020B0503020204020204" pitchFamily="34" charset="0"/>
                <a:cs typeface="Calibri Light" panose="020F0302020204030204" pitchFamily="34" charset="0"/>
              </a:rPr>
              <a:t>The subrecipient must provide a match in an amount that is </a:t>
            </a:r>
            <a:r>
              <a:rPr lang="en-US" sz="2400" b="1" dirty="0">
                <a:latin typeface="Corbel" panose="020B0503020204020204" pitchFamily="34" charset="0"/>
                <a:cs typeface="Calibri Light" panose="020F0302020204030204" pitchFamily="34" charset="0"/>
              </a:rPr>
              <a:t>no less than 25%</a:t>
            </a:r>
            <a:r>
              <a:rPr lang="en-US" sz="2400" dirty="0">
                <a:latin typeface="Corbel" panose="020B0503020204020204" pitchFamily="34" charset="0"/>
                <a:cs typeface="Calibri Light" panose="020F0302020204030204" pitchFamily="34" charset="0"/>
              </a:rPr>
              <a:t> of the total HOME funds drawn down for project costs. The match contribution does not have to be invested in the same project or type of activity.</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Match</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2" name="Rectangle 11">
            <a:extLst>
              <a:ext uri="{FF2B5EF4-FFF2-40B4-BE49-F238E27FC236}">
                <a16:creationId xmlns:a16="http://schemas.microsoft.com/office/drawing/2014/main" id="{9235F4AF-9167-4820-A5A3-652EF13D05CD}"/>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16</a:t>
            </a:r>
          </a:p>
        </p:txBody>
      </p:sp>
      <p:sp>
        <p:nvSpPr>
          <p:cNvPr id="13" name="Oval 12">
            <a:extLst>
              <a:ext uri="{FF2B5EF4-FFF2-40B4-BE49-F238E27FC236}">
                <a16:creationId xmlns:a16="http://schemas.microsoft.com/office/drawing/2014/main" id="{43C34D97-6BAD-4DE0-B0BE-A27429F729F0}"/>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351378-DE71-4D7B-93C3-D03BFB7E3111}"/>
              </a:ext>
            </a:extLst>
          </p:cNvPr>
          <p:cNvSpPr/>
          <p:nvPr/>
        </p:nvSpPr>
        <p:spPr>
          <a:xfrm>
            <a:off x="425018" y="3806038"/>
            <a:ext cx="11341962" cy="2356511"/>
          </a:xfrm>
          <a:prstGeom prst="rect">
            <a:avLst/>
          </a:prstGeom>
        </p:spPr>
        <p:txBody>
          <a:bodyPr wrap="square">
            <a:noAutofit/>
          </a:bodyPr>
          <a:lstStyle/>
          <a:p>
            <a:r>
              <a:rPr lang="en-US" sz="2400" dirty="0">
                <a:latin typeface="Corbel" panose="020B0503020204020204" pitchFamily="34" charset="0"/>
                <a:cs typeface="Calibri Light" panose="020F0302020204030204" pitchFamily="34" charset="0"/>
              </a:rPr>
              <a:t>There are no match obligations associated with:</a:t>
            </a:r>
          </a:p>
          <a:p>
            <a:pPr marL="457200" indent="-457200">
              <a:buFont typeface="+mj-lt"/>
              <a:buAutoNum type="arabicPeriod"/>
            </a:pPr>
            <a:r>
              <a:rPr lang="en-US" sz="2400" dirty="0">
                <a:latin typeface="Corbel" panose="020B0503020204020204" pitchFamily="34" charset="0"/>
                <a:cs typeface="Calibri Light" panose="020F0302020204030204" pitchFamily="34" charset="0"/>
              </a:rPr>
              <a:t>HOME administrative and planning funds</a:t>
            </a:r>
          </a:p>
          <a:p>
            <a:pPr marL="457200" indent="-457200">
              <a:buFont typeface="+mj-lt"/>
              <a:buAutoNum type="arabicPeriod"/>
            </a:pPr>
            <a:r>
              <a:rPr lang="en-US" sz="2400" dirty="0">
                <a:latin typeface="Corbel" panose="020B0503020204020204" pitchFamily="34" charset="0"/>
                <a:cs typeface="Calibri Light" panose="020F0302020204030204" pitchFamily="34" charset="0"/>
              </a:rPr>
              <a:t>CHDO operating expenses</a:t>
            </a:r>
          </a:p>
          <a:p>
            <a:pPr marL="457200" indent="-457200">
              <a:buFont typeface="+mj-lt"/>
              <a:buAutoNum type="arabicPeriod"/>
            </a:pPr>
            <a:r>
              <a:rPr lang="en-US" sz="2400" dirty="0">
                <a:latin typeface="Corbel" panose="020B0503020204020204" pitchFamily="34" charset="0"/>
                <a:cs typeface="Calibri Light" panose="020F0302020204030204" pitchFamily="34" charset="0"/>
              </a:rPr>
              <a:t>CHDO capacity-building funds</a:t>
            </a:r>
          </a:p>
          <a:p>
            <a:pPr marL="457200" indent="-457200">
              <a:buFont typeface="+mj-lt"/>
              <a:buAutoNum type="arabicPeriod"/>
            </a:pPr>
            <a:r>
              <a:rPr lang="en-US" sz="2400" dirty="0">
                <a:latin typeface="Corbel" panose="020B0503020204020204" pitchFamily="34" charset="0"/>
                <a:cs typeface="Calibri Light" panose="020F0302020204030204" pitchFamily="34" charset="0"/>
              </a:rPr>
              <a:t>CHDO site control, technical assistance, and seed money loans for projects that do not go forward</a:t>
            </a:r>
          </a:p>
          <a:p>
            <a:endParaRPr lang="en-US" sz="2400" dirty="0">
              <a:latin typeface="Corbel" panose="020B0503020204020204" pitchFamily="34" charset="0"/>
              <a:cs typeface="Calibri Light" panose="020F0302020204030204" pitchFamily="34" charset="0"/>
            </a:endParaRPr>
          </a:p>
        </p:txBody>
      </p:sp>
    </p:spTree>
    <p:extLst>
      <p:ext uri="{BB962C8B-B14F-4D97-AF65-F5344CB8AC3E}">
        <p14:creationId xmlns:p14="http://schemas.microsoft.com/office/powerpoint/2010/main" val="286521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6479D98-8658-4D5D-B7A4-1C1006304F65}"/>
              </a:ext>
            </a:extLst>
          </p:cNvPr>
          <p:cNvSpPr/>
          <p:nvPr/>
        </p:nvSpPr>
        <p:spPr>
          <a:xfrm>
            <a:off x="938269" y="4705166"/>
            <a:ext cx="10247413" cy="1695634"/>
          </a:xfrm>
          <a:prstGeom prst="roundRect">
            <a:avLst>
              <a:gd name="adj" fmla="val 81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CB50CF-78CE-41AB-809C-042F33D1AE45}"/>
              </a:ext>
            </a:extLst>
          </p:cNvPr>
          <p:cNvSpPr/>
          <p:nvPr/>
        </p:nvSpPr>
        <p:spPr>
          <a:xfrm>
            <a:off x="570095" y="4075996"/>
            <a:ext cx="11051808" cy="400110"/>
          </a:xfrm>
          <a:prstGeom prst="rect">
            <a:avLst/>
          </a:prstGeom>
        </p:spPr>
        <p:txBody>
          <a:bodyPr wrap="none">
            <a:spAutoFit/>
          </a:bodyPr>
          <a:lstStyle/>
          <a:p>
            <a:r>
              <a:rPr lang="en-US" sz="2000" dirty="0">
                <a:latin typeface="Corbel" panose="020B0503020204020204" pitchFamily="34" charset="0"/>
                <a:cs typeface="Calibri Light" panose="020F0302020204030204" pitchFamily="34" charset="0"/>
              </a:rPr>
              <a:t>Excess match generated in a fiscal year can be carried forward to meet the next year’s match obligation</a:t>
            </a:r>
            <a:endParaRPr lang="en-US" sz="2000" dirty="0"/>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Match</a:t>
            </a:r>
          </a:p>
        </p:txBody>
      </p:sp>
      <p:sp>
        <p:nvSpPr>
          <p:cNvPr id="3" name="Rectangle 2">
            <a:extLst>
              <a:ext uri="{FF2B5EF4-FFF2-40B4-BE49-F238E27FC236}">
                <a16:creationId xmlns:a16="http://schemas.microsoft.com/office/drawing/2014/main" id="{80B59287-3264-45FF-88E8-25F6F3C55245}"/>
              </a:ext>
            </a:extLst>
          </p:cNvPr>
          <p:cNvSpPr/>
          <p:nvPr/>
        </p:nvSpPr>
        <p:spPr>
          <a:xfrm>
            <a:off x="425019" y="1827074"/>
            <a:ext cx="11341962" cy="2132368"/>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Match credit can be earned for investments in:</a:t>
            </a:r>
          </a:p>
          <a:p>
            <a:pPr marL="457200" indent="-457200">
              <a:buAutoNum type="arabicPeriod"/>
            </a:pPr>
            <a:r>
              <a:rPr lang="en-US" sz="2400" dirty="0">
                <a:latin typeface="Corbel" panose="020B0503020204020204" pitchFamily="34" charset="0"/>
                <a:cs typeface="Calibri Light" panose="020F0302020204030204" pitchFamily="34" charset="0"/>
              </a:rPr>
              <a:t>HOME-assisted projects</a:t>
            </a:r>
          </a:p>
          <a:p>
            <a:pPr marL="457200" indent="-457200">
              <a:buAutoNum type="arabicPeriod"/>
            </a:pPr>
            <a:r>
              <a:rPr lang="en-US" sz="2400" dirty="0">
                <a:latin typeface="Corbel" panose="020B0503020204020204" pitchFamily="34" charset="0"/>
                <a:cs typeface="Calibri Light" panose="020F0302020204030204" pitchFamily="34" charset="0"/>
              </a:rPr>
              <a:t>HOME-eligible projects</a:t>
            </a:r>
          </a:p>
          <a:p>
            <a:pPr marL="457200" indent="-457200">
              <a:buAutoNum type="arabicPeriod"/>
            </a:pPr>
            <a:r>
              <a:rPr lang="en-US" sz="2400" dirty="0">
                <a:latin typeface="Corbel" panose="020B0503020204020204" pitchFamily="34" charset="0"/>
                <a:cs typeface="Calibri Light" panose="020F0302020204030204" pitchFamily="34" charset="0"/>
              </a:rPr>
              <a:t>Partially-assisted HOME projects and mixed use projects</a:t>
            </a:r>
          </a:p>
          <a:p>
            <a:pPr marL="457200" indent="-457200">
              <a:buAutoNum type="arabicPeriod"/>
            </a:pPr>
            <a:r>
              <a:rPr lang="en-US" sz="2400" dirty="0">
                <a:latin typeface="Corbel" panose="020B0503020204020204" pitchFamily="34" charset="0"/>
                <a:cs typeface="Calibri Light" panose="020F0302020204030204" pitchFamily="34" charset="0"/>
              </a:rPr>
              <a:t>Assistance to tenants</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cxnSp>
        <p:nvCxnSpPr>
          <p:cNvPr id="9" name="Straight Connector 8">
            <a:extLst>
              <a:ext uri="{FF2B5EF4-FFF2-40B4-BE49-F238E27FC236}">
                <a16:creationId xmlns:a16="http://schemas.microsoft.com/office/drawing/2014/main" id="{BE6CDE98-F88A-47E8-B2E2-BFFCB934AC55}"/>
              </a:ext>
            </a:extLst>
          </p:cNvPr>
          <p:cNvCxnSpPr>
            <a:cxnSpLocks/>
          </p:cNvCxnSpPr>
          <p:nvPr/>
        </p:nvCxnSpPr>
        <p:spPr>
          <a:xfrm>
            <a:off x="659319" y="4502740"/>
            <a:ext cx="107568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B9A80E-66FD-4501-940B-60BE0519F0E6}"/>
              </a:ext>
            </a:extLst>
          </p:cNvPr>
          <p:cNvCxnSpPr>
            <a:cxnSpLocks/>
          </p:cNvCxnSpPr>
          <p:nvPr/>
        </p:nvCxnSpPr>
        <p:spPr>
          <a:xfrm>
            <a:off x="659319" y="4058240"/>
            <a:ext cx="107568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569377A-6060-4769-BA5E-6783CF94B9EE}"/>
              </a:ext>
            </a:extLst>
          </p:cNvPr>
          <p:cNvSpPr/>
          <p:nvPr/>
        </p:nvSpPr>
        <p:spPr>
          <a:xfrm>
            <a:off x="1006318" y="4589705"/>
            <a:ext cx="10247414" cy="1508759"/>
          </a:xfrm>
          <a:prstGeom prst="rect">
            <a:avLst/>
          </a:prstGeom>
          <a:ln>
            <a:noFill/>
          </a:ln>
        </p:spPr>
        <p:txBody>
          <a:bodyPr wrap="square">
            <a:noAutofit/>
          </a:bodyPr>
          <a:lstStyle/>
          <a:p>
            <a:pPr>
              <a:lnSpc>
                <a:spcPct val="150000"/>
              </a:lnSpc>
            </a:pPr>
            <a:r>
              <a:rPr lang="en-US" sz="2400" b="1" dirty="0">
                <a:solidFill>
                  <a:schemeClr val="bg2"/>
                </a:solidFill>
                <a:latin typeface="Corbel" panose="020B0503020204020204" pitchFamily="34" charset="0"/>
                <a:cs typeface="Calibri Light" panose="020F0302020204030204" pitchFamily="34" charset="0"/>
              </a:rPr>
              <a:t>Example</a:t>
            </a:r>
            <a:r>
              <a:rPr lang="en-US" sz="2400" dirty="0">
                <a:solidFill>
                  <a:schemeClr val="bg2"/>
                </a:solidFill>
                <a:latin typeface="Corbel" panose="020B0503020204020204" pitchFamily="34" charset="0"/>
                <a:cs typeface="Calibri Light" panose="020F0302020204030204" pitchFamily="34" charset="0"/>
              </a:rPr>
              <a:t>:</a:t>
            </a:r>
          </a:p>
          <a:p>
            <a:r>
              <a:rPr lang="en-US" i="1" dirty="0">
                <a:solidFill>
                  <a:schemeClr val="bg2"/>
                </a:solidFill>
                <a:latin typeface="Calibri" panose="020F0502020204030204" pitchFamily="34" charset="0"/>
                <a:cs typeface="Calibri" panose="020F0502020204030204" pitchFamily="34" charset="0"/>
              </a:rPr>
              <a:t>An organization was awarded and draws $100,000 in HOME funds for a TBRA security deposit program, requiring them to commit a match of $25,000 (0.25 x $100,000). This organization decides to commit $25,000 of their own funds to provide downpayment assistance to first-time homebuyers, thus meeting the required match amount.</a:t>
            </a:r>
          </a:p>
        </p:txBody>
      </p:sp>
      <p:sp>
        <p:nvSpPr>
          <p:cNvPr id="23" name="Rectangle 22">
            <a:extLst>
              <a:ext uri="{FF2B5EF4-FFF2-40B4-BE49-F238E27FC236}">
                <a16:creationId xmlns:a16="http://schemas.microsoft.com/office/drawing/2014/main" id="{C86884C7-E4CA-4E6C-A3C1-82765DB2084F}"/>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17</a:t>
            </a:r>
          </a:p>
        </p:txBody>
      </p:sp>
      <p:sp>
        <p:nvSpPr>
          <p:cNvPr id="24" name="Oval 23">
            <a:extLst>
              <a:ext uri="{FF2B5EF4-FFF2-40B4-BE49-F238E27FC236}">
                <a16:creationId xmlns:a16="http://schemas.microsoft.com/office/drawing/2014/main" id="{25FC94A8-F802-480D-B6B7-3167C966FAE5}"/>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48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53CB007-6514-4C8A-BC4B-2A973D066D52}"/>
              </a:ext>
            </a:extLst>
          </p:cNvPr>
          <p:cNvSpPr/>
          <p:nvPr/>
        </p:nvSpPr>
        <p:spPr>
          <a:xfrm>
            <a:off x="8016536" y="-8876"/>
            <a:ext cx="4175464" cy="6545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65A5A5-C582-46FA-9D5D-69AFB9C21850}"/>
              </a:ext>
            </a:extLst>
          </p:cNvPr>
          <p:cNvSpPr/>
          <p:nvPr/>
        </p:nvSpPr>
        <p:spPr>
          <a:xfrm>
            <a:off x="0" y="-35514"/>
            <a:ext cx="8016536" cy="6597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HOME Program Timeline</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23" name="Rectangle 22">
            <a:extLst>
              <a:ext uri="{FF2B5EF4-FFF2-40B4-BE49-F238E27FC236}">
                <a16:creationId xmlns:a16="http://schemas.microsoft.com/office/drawing/2014/main" id="{C86884C7-E4CA-4E6C-A3C1-82765DB2084F}"/>
              </a:ext>
            </a:extLst>
          </p:cNvPr>
          <p:cNvSpPr/>
          <p:nvPr/>
        </p:nvSpPr>
        <p:spPr>
          <a:xfrm>
            <a:off x="11614950" y="321118"/>
            <a:ext cx="423170" cy="338554"/>
          </a:xfrm>
          <a:prstGeom prst="rect">
            <a:avLst/>
          </a:prstGeom>
        </p:spPr>
        <p:txBody>
          <a:bodyPr wrap="square">
            <a:spAutoFit/>
          </a:bodyPr>
          <a:lstStyle/>
          <a:p>
            <a:pPr algn="ctr"/>
            <a:r>
              <a:rPr lang="en-US" sz="1600" dirty="0">
                <a:latin typeface="Calibri" panose="020F0502020204030204" pitchFamily="34" charset="0"/>
                <a:cs typeface="Calibri" panose="020F0502020204030204" pitchFamily="34" charset="0"/>
              </a:rPr>
              <a:t>18</a:t>
            </a:r>
          </a:p>
        </p:txBody>
      </p:sp>
      <p:sp>
        <p:nvSpPr>
          <p:cNvPr id="24" name="Oval 23">
            <a:extLst>
              <a:ext uri="{FF2B5EF4-FFF2-40B4-BE49-F238E27FC236}">
                <a16:creationId xmlns:a16="http://schemas.microsoft.com/office/drawing/2014/main" id="{25FC94A8-F802-480D-B6B7-3167C966FAE5}"/>
              </a:ext>
            </a:extLst>
          </p:cNvPr>
          <p:cNvSpPr/>
          <p:nvPr/>
        </p:nvSpPr>
        <p:spPr>
          <a:xfrm>
            <a:off x="11652217" y="321118"/>
            <a:ext cx="338555" cy="33855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3E9D1CE-733C-4158-9D2D-B39B9559CE4A}"/>
              </a:ext>
            </a:extLst>
          </p:cNvPr>
          <p:cNvSpPr/>
          <p:nvPr/>
        </p:nvSpPr>
        <p:spPr>
          <a:xfrm>
            <a:off x="840077" y="1695280"/>
            <a:ext cx="6350835" cy="4536831"/>
          </a:xfrm>
          <a:prstGeom prst="roundRect">
            <a:avLst>
              <a:gd name="adj" fmla="val 817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C8A37919-C788-4787-8DED-36AD8FE5C91C}"/>
              </a:ext>
            </a:extLst>
          </p:cNvPr>
          <p:cNvGraphicFramePr>
            <a:graphicFrameLocks noGrp="1"/>
          </p:cNvGraphicFramePr>
          <p:nvPr>
            <p:extLst>
              <p:ext uri="{D42A27DB-BD31-4B8C-83A1-F6EECF244321}">
                <p14:modId xmlns:p14="http://schemas.microsoft.com/office/powerpoint/2010/main" val="1147461015"/>
              </p:ext>
            </p:extLst>
          </p:nvPr>
        </p:nvGraphicFramePr>
        <p:xfrm>
          <a:off x="999596" y="1795807"/>
          <a:ext cx="6011425" cy="4328200"/>
        </p:xfrm>
        <a:graphic>
          <a:graphicData uri="http://schemas.openxmlformats.org/drawingml/2006/table">
            <a:tbl>
              <a:tblPr firstRow="1" bandRow="1"/>
              <a:tblGrid>
                <a:gridCol w="1071025">
                  <a:extLst>
                    <a:ext uri="{9D8B030D-6E8A-4147-A177-3AD203B41FA5}">
                      <a16:colId xmlns:a16="http://schemas.microsoft.com/office/drawing/2014/main" val="2281494784"/>
                    </a:ext>
                  </a:extLst>
                </a:gridCol>
                <a:gridCol w="4940400">
                  <a:extLst>
                    <a:ext uri="{9D8B030D-6E8A-4147-A177-3AD203B41FA5}">
                      <a16:colId xmlns:a16="http://schemas.microsoft.com/office/drawing/2014/main" val="2744506514"/>
                    </a:ext>
                  </a:extLst>
                </a:gridCol>
              </a:tblGrid>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March</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Public Notice #1 regarding Public Hearing #1</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51950254"/>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March/April</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Public Hearing #1</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69407351"/>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Early April</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Applicant consultation meetings with PCD staff</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63698049"/>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Early May</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ln>
                            <a:noFill/>
                          </a:ln>
                          <a:solidFill>
                            <a:schemeClr val="tx1"/>
                          </a:solidFill>
                          <a:latin typeface="Calibri" panose="020F0502020204030204" pitchFamily="34" charset="0"/>
                          <a:cs typeface="Calibri" panose="020F0502020204030204" pitchFamily="34" charset="0"/>
                        </a:rPr>
                        <a:t>Applications due</a:t>
                      </a:r>
                      <a:endParaRPr lang="en-US" sz="1400" b="0" dirty="0">
                        <a:ln>
                          <a:noFill/>
                        </a:ln>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1747140"/>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June</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PCD meet with Board of County Commissioners to select projects</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35427886"/>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Late June</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Public Notice #2 regarding Public Hearing #2</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22183656"/>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July</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Public Hearing #2</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50752183"/>
                  </a:ext>
                </a:extLst>
              </a:tr>
              <a:tr h="533662">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August</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Award letters sent to chosen applicants + a form to update application information</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64966397"/>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October 1</a:t>
                      </a:r>
                      <a:r>
                        <a:rPr lang="en-US" sz="1400" baseline="30000" dirty="0">
                          <a:ln>
                            <a:noFill/>
                          </a:ln>
                          <a:solidFill>
                            <a:schemeClr val="tx1"/>
                          </a:solidFill>
                          <a:latin typeface="Calibri" panose="020F0502020204030204" pitchFamily="34" charset="0"/>
                          <a:cs typeface="Calibri" panose="020F0502020204030204" pitchFamily="34" charset="0"/>
                        </a:rPr>
                        <a:t>st</a:t>
                      </a:r>
                      <a:endParaRPr lang="en-US" sz="1400" dirty="0">
                        <a:ln>
                          <a:noFill/>
                        </a:ln>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Start of new Fiscal Year</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30730952"/>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October</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HUD releases funds to PCD</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24212627"/>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October</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ln>
                            <a:noFill/>
                          </a:ln>
                          <a:solidFill>
                            <a:schemeClr val="tx1"/>
                          </a:solidFill>
                          <a:latin typeface="Calibri" panose="020F0502020204030204" pitchFamily="34" charset="0"/>
                          <a:cs typeface="Calibri" panose="020F0502020204030204" pitchFamily="34" charset="0"/>
                        </a:rPr>
                        <a:t>PCD &amp; BCC release resolution regarding projects funded</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754205"/>
                  </a:ext>
                </a:extLst>
              </a:tr>
              <a:tr h="344958">
                <a:tc>
                  <a:txBody>
                    <a:bodyPr/>
                    <a:lstStyle/>
                    <a:p>
                      <a:pPr algn="ctr"/>
                      <a:r>
                        <a:rPr lang="en-US" sz="1400" dirty="0">
                          <a:ln>
                            <a:noFill/>
                          </a:ln>
                          <a:solidFill>
                            <a:schemeClr val="tx1"/>
                          </a:solidFill>
                          <a:latin typeface="Calibri" panose="020F0502020204030204" pitchFamily="34" charset="0"/>
                          <a:cs typeface="Calibri" panose="020F0502020204030204" pitchFamily="34" charset="0"/>
                        </a:rPr>
                        <a:t>December</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en-US" sz="1400" b="0" dirty="0">
                          <a:ln>
                            <a:noFill/>
                          </a:ln>
                          <a:solidFill>
                            <a:schemeClr val="tx1"/>
                          </a:solidFill>
                          <a:latin typeface="Calibri" panose="020F0502020204030204" pitchFamily="34" charset="0"/>
                          <a:cs typeface="Calibri" panose="020F0502020204030204" pitchFamily="34" charset="0"/>
                        </a:rPr>
                        <a:t>Draft/Mail Subrecipient Agreements</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372896784"/>
                  </a:ext>
                </a:extLst>
              </a:tr>
            </a:tbl>
          </a:graphicData>
        </a:graphic>
      </p:graphicFrame>
      <p:sp>
        <p:nvSpPr>
          <p:cNvPr id="11" name="TextBox 10">
            <a:extLst>
              <a:ext uri="{FF2B5EF4-FFF2-40B4-BE49-F238E27FC236}">
                <a16:creationId xmlns:a16="http://schemas.microsoft.com/office/drawing/2014/main" id="{5E2AF795-17CF-4BBE-A34D-E6EA6C5544D4}"/>
              </a:ext>
            </a:extLst>
          </p:cNvPr>
          <p:cNvSpPr txBox="1"/>
          <p:nvPr/>
        </p:nvSpPr>
        <p:spPr>
          <a:xfrm>
            <a:off x="8285089" y="2899767"/>
            <a:ext cx="3657600" cy="2865723"/>
          </a:xfrm>
          <a:prstGeom prst="rect">
            <a:avLst/>
          </a:prstGeom>
          <a:noFill/>
        </p:spPr>
        <p:txBody>
          <a:bodyPr wrap="square" rtlCol="0">
            <a:noAutofit/>
          </a:bodyPr>
          <a:lstStyle/>
          <a:p>
            <a:pPr>
              <a:lnSpc>
                <a:spcPct val="150000"/>
              </a:lnSpc>
            </a:pPr>
            <a:r>
              <a:rPr lang="en-US" sz="2000" b="1" dirty="0"/>
              <a:t>Note</a:t>
            </a:r>
            <a:r>
              <a:rPr lang="en-US" sz="2000" dirty="0"/>
              <a:t>: Specific dates will be announced to the public as necessary. Other than the start of a new fiscal year, dates are subject to change. PCD will keep applicants informed.</a:t>
            </a:r>
            <a:endParaRPr lang="en-US" sz="2000" b="1" dirty="0"/>
          </a:p>
        </p:txBody>
      </p:sp>
      <p:pic>
        <p:nvPicPr>
          <p:cNvPr id="22" name="Graphic 21" descr="Daily calendar">
            <a:extLst>
              <a:ext uri="{FF2B5EF4-FFF2-40B4-BE49-F238E27FC236}">
                <a16:creationId xmlns:a16="http://schemas.microsoft.com/office/drawing/2014/main" id="{4133BBDC-01A6-4768-B7F3-01D0B2F0AE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1949" y="1522619"/>
            <a:ext cx="1366838" cy="1366838"/>
          </a:xfrm>
          <a:prstGeom prst="rect">
            <a:avLst/>
          </a:prstGeom>
        </p:spPr>
      </p:pic>
    </p:spTree>
    <p:extLst>
      <p:ext uri="{BB962C8B-B14F-4D97-AF65-F5344CB8AC3E}">
        <p14:creationId xmlns:p14="http://schemas.microsoft.com/office/powerpoint/2010/main" val="72433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9784080" cy="1508760"/>
          </a:xfrm>
        </p:spPr>
        <p:txBody>
          <a:bodyPr>
            <a:normAutofit/>
          </a:bodyPr>
          <a:lstStyle/>
          <a:p>
            <a:r>
              <a:rPr lang="en-US" sz="6600" cap="none" dirty="0">
                <a:latin typeface="Bell MT" panose="02020503060305020303" pitchFamily="18" charset="0"/>
              </a:rPr>
              <a:t>Contents</a:t>
            </a:r>
          </a:p>
        </p:txBody>
      </p:sp>
      <p:sp>
        <p:nvSpPr>
          <p:cNvPr id="35" name="Rectangle 34">
            <a:extLst>
              <a:ext uri="{FF2B5EF4-FFF2-40B4-BE49-F238E27FC236}">
                <a16:creationId xmlns:a16="http://schemas.microsoft.com/office/drawing/2014/main" id="{70E1B7DC-CA4D-49E2-A225-4C409CDD4861}"/>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36" name="Rectangle 35">
            <a:extLst>
              <a:ext uri="{FF2B5EF4-FFF2-40B4-BE49-F238E27FC236}">
                <a16:creationId xmlns:a16="http://schemas.microsoft.com/office/drawing/2014/main" id="{8A0C9E3F-D0B4-4EC7-95B3-2C6328054506}"/>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37" name="Straight Connector 36">
            <a:extLst>
              <a:ext uri="{FF2B5EF4-FFF2-40B4-BE49-F238E27FC236}">
                <a16:creationId xmlns:a16="http://schemas.microsoft.com/office/drawing/2014/main" id="{41F7FDD1-5CA7-4565-B053-D5A92C628CBB}"/>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208E10E-18C4-4652-8A13-04B54ABF9FF8}"/>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7" name="Rectangle 16">
            <a:extLst>
              <a:ext uri="{FF2B5EF4-FFF2-40B4-BE49-F238E27FC236}">
                <a16:creationId xmlns:a16="http://schemas.microsoft.com/office/drawing/2014/main" id="{AA6C5366-31B0-40C0-80CE-3AA14B0D1D55}"/>
              </a:ext>
            </a:extLst>
          </p:cNvPr>
          <p:cNvSpPr/>
          <p:nvPr/>
        </p:nvSpPr>
        <p:spPr>
          <a:xfrm>
            <a:off x="11632706" y="321118"/>
            <a:ext cx="382162"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a:t>
            </a:r>
          </a:p>
        </p:txBody>
      </p:sp>
      <p:sp>
        <p:nvSpPr>
          <p:cNvPr id="19" name="Oval 18">
            <a:extLst>
              <a:ext uri="{FF2B5EF4-FFF2-40B4-BE49-F238E27FC236}">
                <a16:creationId xmlns:a16="http://schemas.microsoft.com/office/drawing/2014/main" id="{E7AA1B8C-81AE-47A9-98B8-BB726E648F7F}"/>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 22">
            <a:extLst>
              <a:ext uri="{FF2B5EF4-FFF2-40B4-BE49-F238E27FC236}">
                <a16:creationId xmlns:a16="http://schemas.microsoft.com/office/drawing/2014/main" id="{76BFCE26-E0D2-4AF5-98B7-E5FAC5022FBA}"/>
              </a:ext>
            </a:extLst>
          </p:cNvPr>
          <p:cNvGraphicFramePr>
            <a:graphicFrameLocks noGrp="1"/>
          </p:cNvGraphicFramePr>
          <p:nvPr>
            <p:extLst>
              <p:ext uri="{D42A27DB-BD31-4B8C-83A1-F6EECF244321}">
                <p14:modId xmlns:p14="http://schemas.microsoft.com/office/powerpoint/2010/main" val="993911037"/>
              </p:ext>
            </p:extLst>
          </p:nvPr>
        </p:nvGraphicFramePr>
        <p:xfrm>
          <a:off x="330282" y="2210643"/>
          <a:ext cx="11531434" cy="3918848"/>
        </p:xfrm>
        <a:graphic>
          <a:graphicData uri="http://schemas.openxmlformats.org/drawingml/2006/table">
            <a:tbl>
              <a:tblPr>
                <a:tableStyleId>{5C22544A-7EE6-4342-B048-85BDC9FD1C3A}</a:tableStyleId>
              </a:tblPr>
              <a:tblGrid>
                <a:gridCol w="724795">
                  <a:extLst>
                    <a:ext uri="{9D8B030D-6E8A-4147-A177-3AD203B41FA5}">
                      <a16:colId xmlns:a16="http://schemas.microsoft.com/office/drawing/2014/main" val="1094507306"/>
                    </a:ext>
                  </a:extLst>
                </a:gridCol>
                <a:gridCol w="4699559">
                  <a:extLst>
                    <a:ext uri="{9D8B030D-6E8A-4147-A177-3AD203B41FA5}">
                      <a16:colId xmlns:a16="http://schemas.microsoft.com/office/drawing/2014/main" val="2150295720"/>
                    </a:ext>
                  </a:extLst>
                </a:gridCol>
                <a:gridCol w="670026">
                  <a:extLst>
                    <a:ext uri="{9D8B030D-6E8A-4147-A177-3AD203B41FA5}">
                      <a16:colId xmlns:a16="http://schemas.microsoft.com/office/drawing/2014/main" val="408967441"/>
                    </a:ext>
                  </a:extLst>
                </a:gridCol>
                <a:gridCol w="729764">
                  <a:extLst>
                    <a:ext uri="{9D8B030D-6E8A-4147-A177-3AD203B41FA5}">
                      <a16:colId xmlns:a16="http://schemas.microsoft.com/office/drawing/2014/main" val="2777723072"/>
                    </a:ext>
                  </a:extLst>
                </a:gridCol>
                <a:gridCol w="4707290">
                  <a:extLst>
                    <a:ext uri="{9D8B030D-6E8A-4147-A177-3AD203B41FA5}">
                      <a16:colId xmlns:a16="http://schemas.microsoft.com/office/drawing/2014/main" val="3550074262"/>
                    </a:ext>
                  </a:extLst>
                </a:gridCol>
              </a:tblGrid>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1</a:t>
                      </a: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noFill/>
                  </a:tcPr>
                </a:tc>
                <a:tc>
                  <a:txBody>
                    <a:bodyPr/>
                    <a:lstStyle/>
                    <a:p>
                      <a:r>
                        <a:rPr lang="en-US" sz="1800" dirty="0">
                          <a:solidFill>
                            <a:schemeClr val="tx1"/>
                          </a:solidFill>
                        </a:rPr>
                        <a:t>Contents</a:t>
                      </a: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12</a:t>
                      </a:r>
                    </a:p>
                  </a:txBody>
                  <a:tcPr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noFill/>
                  </a:tcPr>
                </a:tc>
                <a:tc>
                  <a:txBody>
                    <a:bodyPr/>
                    <a:lstStyle/>
                    <a:p>
                      <a:r>
                        <a:rPr lang="en-US" sz="1800" dirty="0">
                          <a:solidFill>
                            <a:schemeClr val="tx1"/>
                          </a:solidFill>
                        </a:rPr>
                        <a:t>Homebuyer Assistance</a:t>
                      </a:r>
                    </a:p>
                  </a:txBody>
                  <a:tcPr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1824609761"/>
                  </a:ext>
                </a:extLst>
              </a:tr>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2</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About HOME</a:t>
                      </a:r>
                    </a:p>
                  </a:txBody>
                  <a:tcPr anchor="ctr">
                    <a:lnR w="12700" cap="flat" cmpd="sng" algn="ctr">
                      <a:solidFill>
                        <a:schemeClr val="bg2"/>
                      </a:solidFill>
                      <a:prstDash val="solid"/>
                      <a:round/>
                      <a:headEnd type="none" w="med" len="med"/>
                      <a:tailEnd type="none" w="med" len="med"/>
                    </a:lnR>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13</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Tenant-Based Rental Assistance</a:t>
                      </a:r>
                    </a:p>
                  </a:txBody>
                  <a:tcPr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3716792809"/>
                  </a:ext>
                </a:extLst>
              </a:tr>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3</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Who can Benefit</a:t>
                      </a:r>
                    </a:p>
                  </a:txBody>
                  <a:tcPr anchor="ctr">
                    <a:lnR w="12700" cap="flat" cmpd="sng" algn="ctr">
                      <a:solidFill>
                        <a:schemeClr val="bg2"/>
                      </a:solidFill>
                      <a:prstDash val="solid"/>
                      <a:round/>
                      <a:headEnd type="none" w="med" len="med"/>
                      <a:tailEnd type="none" w="med" len="med"/>
                    </a:lnR>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14-15</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CHDO</a:t>
                      </a:r>
                    </a:p>
                  </a:txBody>
                  <a:tcPr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4261879825"/>
                  </a:ext>
                </a:extLst>
              </a:tr>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4-6</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Income Eligibility</a:t>
                      </a:r>
                    </a:p>
                  </a:txBody>
                  <a:tcPr anchor="ctr">
                    <a:lnR w="12700" cap="flat" cmpd="sng" algn="ctr">
                      <a:solidFill>
                        <a:schemeClr val="bg2"/>
                      </a:solidFill>
                      <a:prstDash val="solid"/>
                      <a:round/>
                      <a:headEnd type="none" w="med" len="med"/>
                      <a:tailEnd type="none" w="med" len="med"/>
                    </a:lnR>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16-17</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Match</a:t>
                      </a:r>
                    </a:p>
                  </a:txBody>
                  <a:tcPr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849206511"/>
                  </a:ext>
                </a:extLst>
              </a:tr>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7-8</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Eligible Activities</a:t>
                      </a:r>
                    </a:p>
                  </a:txBody>
                  <a:tcPr anchor="ctr">
                    <a:lnR w="12700" cap="flat" cmpd="sng" algn="ctr">
                      <a:solidFill>
                        <a:schemeClr val="bg2"/>
                      </a:solidFill>
                      <a:prstDash val="solid"/>
                      <a:round/>
                      <a:headEnd type="none" w="med" len="med"/>
                      <a:tailEnd type="none" w="med" len="med"/>
                    </a:lnR>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18</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HOME Program Timeline</a:t>
                      </a:r>
                    </a:p>
                  </a:txBody>
                  <a:tcPr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2205255997"/>
                  </a:ext>
                </a:extLst>
              </a:tr>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9</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Acquisition</a:t>
                      </a:r>
                    </a:p>
                  </a:txBody>
                  <a:tcPr anchor="ctr">
                    <a:lnR w="12700" cap="flat" cmpd="sng" algn="ctr">
                      <a:solidFill>
                        <a:schemeClr val="bg2"/>
                      </a:solidFill>
                      <a:prstDash val="solid"/>
                      <a:round/>
                      <a:headEnd type="none" w="med" len="med"/>
                      <a:tailEnd type="none" w="med" len="med"/>
                    </a:lnR>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19-20</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Lake County HOME Application</a:t>
                      </a:r>
                    </a:p>
                  </a:txBody>
                  <a:tcPr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739783896"/>
                  </a:ext>
                </a:extLst>
              </a:tr>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10</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New Construction</a:t>
                      </a:r>
                    </a:p>
                  </a:txBody>
                  <a:tcPr anchor="ctr">
                    <a:lnR w="12700" cap="flat" cmpd="sng" algn="ctr">
                      <a:solidFill>
                        <a:schemeClr val="bg2"/>
                      </a:solidFill>
                      <a:prstDash val="solid"/>
                      <a:round/>
                      <a:headEnd type="none" w="med" len="med"/>
                      <a:tailEnd type="none" w="med" len="med"/>
                    </a:lnR>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21</a:t>
                      </a:r>
                    </a:p>
                  </a:txBody>
                  <a:tcPr anchor="ctr">
                    <a:lnL w="12700" cap="flat" cmpd="sng" algn="ctr">
                      <a:solidFill>
                        <a:schemeClr val="bg2"/>
                      </a:solidFill>
                      <a:prstDash val="solid"/>
                      <a:round/>
                      <a:headEnd type="none" w="med" len="med"/>
                      <a:tailEnd type="none" w="med" len="med"/>
                    </a:lnL>
                    <a:noFill/>
                  </a:tcPr>
                </a:tc>
                <a:tc>
                  <a:txBody>
                    <a:bodyPr/>
                    <a:lstStyle/>
                    <a:p>
                      <a:r>
                        <a:rPr lang="en-US" sz="1800" dirty="0">
                          <a:solidFill>
                            <a:schemeClr val="tx1"/>
                          </a:solidFill>
                        </a:rPr>
                        <a:t>HUD Resources</a:t>
                      </a:r>
                    </a:p>
                  </a:txBody>
                  <a:tcPr anchor="ctr">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461291998"/>
                  </a:ext>
                </a:extLst>
              </a:tr>
              <a:tr h="489856">
                <a:tc>
                  <a:txBody>
                    <a:bodyPr/>
                    <a:lstStyle/>
                    <a:p>
                      <a:pPr algn="ctr"/>
                      <a:r>
                        <a:rPr lang="en-US" sz="1600" dirty="0">
                          <a:solidFill>
                            <a:schemeClr val="tx1"/>
                          </a:solidFill>
                          <a:latin typeface="Calibri" panose="020F0502020204030204" pitchFamily="34" charset="0"/>
                          <a:cs typeface="Calibri" panose="020F0502020204030204" pitchFamily="34" charset="0"/>
                        </a:rPr>
                        <a:t>11</a:t>
                      </a:r>
                    </a:p>
                  </a:txBody>
                  <a:tcPr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tc>
                  <a:txBody>
                    <a:bodyPr/>
                    <a:lstStyle/>
                    <a:p>
                      <a:r>
                        <a:rPr lang="en-US" sz="1800" dirty="0">
                          <a:solidFill>
                            <a:schemeClr val="tx1"/>
                          </a:solidFill>
                        </a:rPr>
                        <a:t>Rehabilitation</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1"/>
                          </a:solidFill>
                          <a:latin typeface="Calibri" panose="020F0502020204030204" pitchFamily="34" charset="0"/>
                          <a:cs typeface="Calibri" panose="020F0502020204030204" pitchFamily="34" charset="0"/>
                        </a:rPr>
                        <a:t>22</a:t>
                      </a:r>
                    </a:p>
                  </a:txBody>
                  <a:tcPr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tc>
                  <a:txBody>
                    <a:bodyPr/>
                    <a:lstStyle/>
                    <a:p>
                      <a:r>
                        <a:rPr lang="en-US" sz="1800" dirty="0">
                          <a:solidFill>
                            <a:schemeClr val="tx1"/>
                          </a:solidFill>
                        </a:rPr>
                        <a:t>Lake County Resources</a:t>
                      </a:r>
                    </a:p>
                  </a:txBody>
                  <a:tcPr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930557"/>
                  </a:ext>
                </a:extLst>
              </a:tr>
            </a:tbl>
          </a:graphicData>
        </a:graphic>
      </p:graphicFrame>
    </p:spTree>
    <p:extLst>
      <p:ext uri="{BB962C8B-B14F-4D97-AF65-F5344CB8AC3E}">
        <p14:creationId xmlns:p14="http://schemas.microsoft.com/office/powerpoint/2010/main" val="48510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12B833B-AB72-4720-9028-26FBE67514E1}"/>
              </a:ext>
            </a:extLst>
          </p:cNvPr>
          <p:cNvSpPr/>
          <p:nvPr/>
        </p:nvSpPr>
        <p:spPr>
          <a:xfrm>
            <a:off x="2653769" y="5213786"/>
            <a:ext cx="6884462" cy="1166843"/>
          </a:xfrm>
          <a:prstGeom prst="roundRect">
            <a:avLst>
              <a:gd name="adj" fmla="val 81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Lake County HOME Application</a:t>
            </a:r>
          </a:p>
        </p:txBody>
      </p:sp>
      <p:sp>
        <p:nvSpPr>
          <p:cNvPr id="3" name="Rectangle 2">
            <a:extLst>
              <a:ext uri="{FF2B5EF4-FFF2-40B4-BE49-F238E27FC236}">
                <a16:creationId xmlns:a16="http://schemas.microsoft.com/office/drawing/2014/main" id="{80B59287-3264-45FF-88E8-25F6F3C55245}"/>
              </a:ext>
            </a:extLst>
          </p:cNvPr>
          <p:cNvSpPr/>
          <p:nvPr/>
        </p:nvSpPr>
        <p:spPr>
          <a:xfrm>
            <a:off x="424076" y="2008041"/>
            <a:ext cx="11341962" cy="1454266"/>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Lake County’s Fiscal Year </a:t>
            </a:r>
            <a:r>
              <a:rPr lang="en-US" sz="2400" dirty="0">
                <a:latin typeface="Calibri" panose="020F0502020204030204" pitchFamily="34" charset="0"/>
                <a:cs typeface="Calibri" panose="020F0502020204030204" pitchFamily="34" charset="0"/>
              </a:rPr>
              <a:t>2026</a:t>
            </a:r>
            <a:r>
              <a:rPr lang="en-US" sz="2400" dirty="0">
                <a:latin typeface="Corbel" panose="020B0503020204020204" pitchFamily="34" charset="0"/>
                <a:cs typeface="Calibri Light" panose="020F0302020204030204" pitchFamily="34" charset="0"/>
              </a:rPr>
              <a:t> HOME Program application can be found on our website: </a:t>
            </a:r>
            <a:r>
              <a:rPr lang="en-US" sz="2400" dirty="0">
                <a:solidFill>
                  <a:schemeClr val="accent1">
                    <a:lumMod val="75000"/>
                  </a:schemeClr>
                </a:solidFill>
                <a:latin typeface="Corbel" panose="020B050302020402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https://www.lakecountyohio.gov/planning-community-development/home-2/</a:t>
            </a:r>
            <a:endParaRPr lang="en-US" sz="2400" dirty="0">
              <a:solidFill>
                <a:schemeClr val="accent1">
                  <a:lumMod val="75000"/>
                </a:schemeClr>
              </a:solidFill>
              <a:latin typeface="Corbel" panose="020B050302020402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C86884C7-E4CA-4E6C-A3C1-82765DB2084F}"/>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19</a:t>
            </a:r>
          </a:p>
        </p:txBody>
      </p:sp>
      <p:sp>
        <p:nvSpPr>
          <p:cNvPr id="24" name="Oval 23">
            <a:extLst>
              <a:ext uri="{FF2B5EF4-FFF2-40B4-BE49-F238E27FC236}">
                <a16:creationId xmlns:a16="http://schemas.microsoft.com/office/drawing/2014/main" id="{25FC94A8-F802-480D-B6B7-3167C966FAE5}"/>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AF6C79-0B53-411A-9D3F-6E1442BABD56}"/>
              </a:ext>
            </a:extLst>
          </p:cNvPr>
          <p:cNvSpPr/>
          <p:nvPr/>
        </p:nvSpPr>
        <p:spPr>
          <a:xfrm>
            <a:off x="2587605" y="5168585"/>
            <a:ext cx="7018675" cy="1219263"/>
          </a:xfrm>
          <a:prstGeom prst="rect">
            <a:avLst/>
          </a:prstGeom>
        </p:spPr>
        <p:txBody>
          <a:bodyPr wrap="square">
            <a:noAutofit/>
          </a:bodyPr>
          <a:lstStyle/>
          <a:p>
            <a:pPr algn="ctr">
              <a:lnSpc>
                <a:spcPct val="150000"/>
              </a:lnSpc>
            </a:pPr>
            <a:r>
              <a:rPr lang="en-US" sz="2400" dirty="0">
                <a:solidFill>
                  <a:schemeClr val="bg2"/>
                </a:solidFill>
                <a:latin typeface="Corbel" panose="020B0503020204020204" pitchFamily="34" charset="0"/>
                <a:cs typeface="Calibri Light" panose="020F0302020204030204" pitchFamily="34" charset="0"/>
              </a:rPr>
              <a:t>Applications are due </a:t>
            </a:r>
            <a:r>
              <a:rPr lang="en-US" sz="2400" b="1" dirty="0">
                <a:solidFill>
                  <a:schemeClr val="bg2"/>
                </a:solidFill>
                <a:latin typeface="Corbel" panose="020B0503020204020204" pitchFamily="34" charset="0"/>
                <a:cs typeface="Calibri Light" panose="020F0302020204030204" pitchFamily="34" charset="0"/>
              </a:rPr>
              <a:t>May </a:t>
            </a:r>
            <a:r>
              <a:rPr lang="en-US" sz="2400" b="1" dirty="0">
                <a:solidFill>
                  <a:schemeClr val="bg2"/>
                </a:solidFill>
                <a:latin typeface="Calibri" panose="020F0502020204030204" pitchFamily="34" charset="0"/>
                <a:cs typeface="Calibri" panose="020F0502020204030204" pitchFamily="34" charset="0"/>
              </a:rPr>
              <a:t>8</a:t>
            </a:r>
            <a:r>
              <a:rPr lang="en-US" sz="2400" b="1" baseline="30000" dirty="0">
                <a:solidFill>
                  <a:schemeClr val="bg2"/>
                </a:solidFill>
                <a:latin typeface="Corbel" panose="020B0503020204020204" pitchFamily="34" charset="0"/>
                <a:cs typeface="Calibri Light" panose="020F0302020204030204" pitchFamily="34" charset="0"/>
              </a:rPr>
              <a:t>th</a:t>
            </a:r>
            <a:r>
              <a:rPr lang="en-US" sz="2400" b="1" dirty="0">
                <a:solidFill>
                  <a:schemeClr val="bg2"/>
                </a:solidFill>
                <a:latin typeface="Corbel" panose="020B0503020204020204" pitchFamily="34" charset="0"/>
                <a:cs typeface="Calibri Light" panose="020F0302020204030204" pitchFamily="34" charset="0"/>
              </a:rPr>
              <a:t>, </a:t>
            </a:r>
            <a:r>
              <a:rPr lang="en-US" sz="2400" b="1" dirty="0">
                <a:solidFill>
                  <a:schemeClr val="bg2"/>
                </a:solidFill>
                <a:latin typeface="Calibri" panose="020F0502020204030204" pitchFamily="34" charset="0"/>
                <a:cs typeface="Calibri" panose="020F0502020204030204" pitchFamily="34" charset="0"/>
              </a:rPr>
              <a:t>2026</a:t>
            </a:r>
            <a:r>
              <a:rPr lang="en-US" sz="2400" b="1" dirty="0">
                <a:solidFill>
                  <a:schemeClr val="bg2"/>
                </a:solidFill>
                <a:latin typeface="Corbel" panose="020B0503020204020204" pitchFamily="34" charset="0"/>
                <a:cs typeface="Calibri Light" panose="020F0302020204030204" pitchFamily="34" charset="0"/>
              </a:rPr>
              <a:t> before </a:t>
            </a:r>
            <a:r>
              <a:rPr lang="en-US" sz="2400" b="1" dirty="0">
                <a:solidFill>
                  <a:schemeClr val="bg2"/>
                </a:solidFill>
                <a:latin typeface="Calibri" panose="020F0502020204030204" pitchFamily="34" charset="0"/>
                <a:cs typeface="Calibri" panose="020F0502020204030204" pitchFamily="34" charset="0"/>
              </a:rPr>
              <a:t>4</a:t>
            </a:r>
            <a:r>
              <a:rPr lang="en-US" sz="2400" b="1" dirty="0">
                <a:solidFill>
                  <a:schemeClr val="bg2"/>
                </a:solidFill>
                <a:latin typeface="Corbel" panose="020B0503020204020204" pitchFamily="34" charset="0"/>
                <a:cs typeface="Calibri Light" panose="020F0302020204030204" pitchFamily="34" charset="0"/>
              </a:rPr>
              <a:t>:</a:t>
            </a:r>
            <a:r>
              <a:rPr lang="en-US" sz="2400" b="1" dirty="0">
                <a:solidFill>
                  <a:schemeClr val="bg2"/>
                </a:solidFill>
                <a:latin typeface="Calibri" panose="020F0502020204030204" pitchFamily="34" charset="0"/>
                <a:cs typeface="Calibri" panose="020F0502020204030204" pitchFamily="34" charset="0"/>
              </a:rPr>
              <a:t>00</a:t>
            </a:r>
            <a:r>
              <a:rPr lang="en-US" sz="2400" b="1" dirty="0">
                <a:solidFill>
                  <a:schemeClr val="bg2"/>
                </a:solidFill>
                <a:latin typeface="Corbel" panose="020B0503020204020204" pitchFamily="34" charset="0"/>
                <a:cs typeface="Calibri Light" panose="020F0302020204030204" pitchFamily="34" charset="0"/>
              </a:rPr>
              <a:t>pm</a:t>
            </a:r>
            <a:r>
              <a:rPr lang="en-US" sz="2400" dirty="0">
                <a:solidFill>
                  <a:schemeClr val="bg2"/>
                </a:solidFill>
                <a:latin typeface="Corbel" panose="020B0503020204020204" pitchFamily="34" charset="0"/>
                <a:cs typeface="Calibri Light" panose="020F0302020204030204" pitchFamily="34" charset="0"/>
              </a:rPr>
              <a:t>.</a:t>
            </a:r>
          </a:p>
          <a:p>
            <a:pPr algn="ctr">
              <a:lnSpc>
                <a:spcPct val="150000"/>
              </a:lnSpc>
            </a:pPr>
            <a:r>
              <a:rPr lang="en-US" sz="2400" dirty="0">
                <a:solidFill>
                  <a:schemeClr val="bg2"/>
                </a:solidFill>
                <a:latin typeface="Corbel" panose="020B0503020204020204" pitchFamily="34" charset="0"/>
                <a:cs typeface="Calibri Light" panose="020F0302020204030204" pitchFamily="34" charset="0"/>
              </a:rPr>
              <a:t>Submission instructions are found in the application.</a:t>
            </a:r>
          </a:p>
        </p:txBody>
      </p:sp>
      <p:sp>
        <p:nvSpPr>
          <p:cNvPr id="7" name="Rectangle 6">
            <a:extLst>
              <a:ext uri="{FF2B5EF4-FFF2-40B4-BE49-F238E27FC236}">
                <a16:creationId xmlns:a16="http://schemas.microsoft.com/office/drawing/2014/main" id="{D1F42B00-AE98-4D39-900F-FAA85D9B2A9B}"/>
              </a:ext>
            </a:extLst>
          </p:cNvPr>
          <p:cNvSpPr/>
          <p:nvPr/>
        </p:nvSpPr>
        <p:spPr>
          <a:xfrm>
            <a:off x="424076" y="3278420"/>
            <a:ext cx="11341962" cy="1697068"/>
          </a:xfrm>
          <a:prstGeom prst="rect">
            <a:avLst/>
          </a:prstGeom>
        </p:spPr>
        <p:txBody>
          <a:bodyPr wrap="square">
            <a:spAutoFit/>
          </a:bodyPr>
          <a:lstStyle/>
          <a:p>
            <a:pPr>
              <a:lnSpc>
                <a:spcPct val="150000"/>
              </a:lnSpc>
            </a:pPr>
            <a:r>
              <a:rPr lang="en-US" sz="2400" dirty="0">
                <a:latin typeface="Corbel" panose="020B0503020204020204" pitchFamily="34" charset="0"/>
                <a:cs typeface="Calibri Light" panose="020F0302020204030204" pitchFamily="34" charset="0"/>
              </a:rPr>
              <a:t>Applications </a:t>
            </a:r>
            <a:r>
              <a:rPr lang="en-US" sz="2400" b="1" dirty="0">
                <a:latin typeface="Corbel" panose="020B0503020204020204" pitchFamily="34" charset="0"/>
                <a:cs typeface="Calibri Light" panose="020F0302020204030204" pitchFamily="34" charset="0"/>
              </a:rPr>
              <a:t>must</a:t>
            </a:r>
            <a:r>
              <a:rPr lang="en-US" sz="2400" dirty="0">
                <a:latin typeface="Corbel" panose="020B0503020204020204" pitchFamily="34" charset="0"/>
                <a:cs typeface="Calibri Light" panose="020F0302020204030204" pitchFamily="34" charset="0"/>
              </a:rPr>
              <a:t> be the most recent FY</a:t>
            </a:r>
            <a:r>
              <a:rPr lang="en-US" sz="2400" dirty="0">
                <a:latin typeface="Calibri" panose="020F0502020204030204" pitchFamily="34" charset="0"/>
                <a:cs typeface="Calibri" panose="020F0502020204030204" pitchFamily="34" charset="0"/>
              </a:rPr>
              <a:t>26</a:t>
            </a:r>
            <a:r>
              <a:rPr lang="en-US" sz="2400" dirty="0">
                <a:latin typeface="Corbel" panose="020B0503020204020204" pitchFamily="34" charset="0"/>
                <a:cs typeface="Calibri Light" panose="020F0302020204030204" pitchFamily="34" charset="0"/>
              </a:rPr>
              <a:t> application; applications from previous years will not be accepted. There are major changes to Lake County’s HOME application, so please review carefully.</a:t>
            </a:r>
          </a:p>
        </p:txBody>
      </p:sp>
      <p:sp>
        <p:nvSpPr>
          <p:cNvPr id="25" name="Rectangle 24">
            <a:extLst>
              <a:ext uri="{FF2B5EF4-FFF2-40B4-BE49-F238E27FC236}">
                <a16:creationId xmlns:a16="http://schemas.microsoft.com/office/drawing/2014/main" id="{BC62970D-EAE4-4C1D-A9C7-8210C6588A04}"/>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26" name="Rectangle 25">
            <a:extLst>
              <a:ext uri="{FF2B5EF4-FFF2-40B4-BE49-F238E27FC236}">
                <a16:creationId xmlns:a16="http://schemas.microsoft.com/office/drawing/2014/main" id="{E1F6CFE7-CA92-4CE0-BD20-F5ABA1F475E5}"/>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27" name="Straight Connector 26">
            <a:extLst>
              <a:ext uri="{FF2B5EF4-FFF2-40B4-BE49-F238E27FC236}">
                <a16:creationId xmlns:a16="http://schemas.microsoft.com/office/drawing/2014/main" id="{1CB4A4B5-B654-4990-8B1C-8DB726360D1E}"/>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066F8F2-B0B6-4BD9-BB8B-A3E88D8DA2BC}"/>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Tree>
    <p:extLst>
      <p:ext uri="{BB962C8B-B14F-4D97-AF65-F5344CB8AC3E}">
        <p14:creationId xmlns:p14="http://schemas.microsoft.com/office/powerpoint/2010/main" val="11238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Application Checklist</a:t>
            </a:r>
          </a:p>
        </p:txBody>
      </p:sp>
      <p:sp>
        <p:nvSpPr>
          <p:cNvPr id="3" name="Rectangle 2">
            <a:extLst>
              <a:ext uri="{FF2B5EF4-FFF2-40B4-BE49-F238E27FC236}">
                <a16:creationId xmlns:a16="http://schemas.microsoft.com/office/drawing/2014/main" id="{80B59287-3264-45FF-88E8-25F6F3C55245}"/>
              </a:ext>
            </a:extLst>
          </p:cNvPr>
          <p:cNvSpPr/>
          <p:nvPr/>
        </p:nvSpPr>
        <p:spPr>
          <a:xfrm>
            <a:off x="407263" y="2053312"/>
            <a:ext cx="4493211" cy="4255693"/>
          </a:xfrm>
          <a:prstGeom prst="rect">
            <a:avLst/>
          </a:prstGeom>
        </p:spPr>
        <p:txBody>
          <a:bodyPr wrap="square">
            <a:noAutofit/>
          </a:bodyPr>
          <a:lstStyle/>
          <a:p>
            <a:pPr>
              <a:lnSpc>
                <a:spcPct val="150000"/>
              </a:lnSpc>
            </a:pPr>
            <a:r>
              <a:rPr lang="en-US" sz="2000" dirty="0">
                <a:latin typeface="Corbel" panose="020B0503020204020204" pitchFamily="34" charset="0"/>
                <a:cs typeface="Calibri Light" panose="020F0302020204030204" pitchFamily="34" charset="0"/>
              </a:rPr>
              <a:t>This is a checklist of the required documents that must be attached to a finished application. Not all attachments are required for all activity types. Ensure that your organization is capable of providing the necessary documents for your specific activity. Any questions about specifics of these documents may be answered in the application.</a:t>
            </a:r>
          </a:p>
        </p:txBody>
      </p:sp>
      <p:sp>
        <p:nvSpPr>
          <p:cNvPr id="23" name="Rectangle 22">
            <a:extLst>
              <a:ext uri="{FF2B5EF4-FFF2-40B4-BE49-F238E27FC236}">
                <a16:creationId xmlns:a16="http://schemas.microsoft.com/office/drawing/2014/main" id="{C86884C7-E4CA-4E6C-A3C1-82765DB2084F}"/>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20</a:t>
            </a:r>
          </a:p>
        </p:txBody>
      </p:sp>
      <p:sp>
        <p:nvSpPr>
          <p:cNvPr id="24" name="Oval 23">
            <a:extLst>
              <a:ext uri="{FF2B5EF4-FFF2-40B4-BE49-F238E27FC236}">
                <a16:creationId xmlns:a16="http://schemas.microsoft.com/office/drawing/2014/main" id="{25FC94A8-F802-480D-B6B7-3167C966FAE5}"/>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62970D-EAE4-4C1D-A9C7-8210C6588A04}"/>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26" name="Rectangle 25">
            <a:extLst>
              <a:ext uri="{FF2B5EF4-FFF2-40B4-BE49-F238E27FC236}">
                <a16:creationId xmlns:a16="http://schemas.microsoft.com/office/drawing/2014/main" id="{E1F6CFE7-CA92-4CE0-BD20-F5ABA1F475E5}"/>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27" name="Straight Connector 26">
            <a:extLst>
              <a:ext uri="{FF2B5EF4-FFF2-40B4-BE49-F238E27FC236}">
                <a16:creationId xmlns:a16="http://schemas.microsoft.com/office/drawing/2014/main" id="{1CB4A4B5-B654-4990-8B1C-8DB726360D1E}"/>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066F8F2-B0B6-4BD9-BB8B-A3E88D8DA2BC}"/>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graphicFrame>
        <p:nvGraphicFramePr>
          <p:cNvPr id="14" name="Table 13">
            <a:extLst>
              <a:ext uri="{FF2B5EF4-FFF2-40B4-BE49-F238E27FC236}">
                <a16:creationId xmlns:a16="http://schemas.microsoft.com/office/drawing/2014/main" id="{2619BF9B-1130-4D3B-852A-561B49AA5C4C}"/>
              </a:ext>
            </a:extLst>
          </p:cNvPr>
          <p:cNvGraphicFramePr>
            <a:graphicFrameLocks noGrp="1"/>
          </p:cNvGraphicFramePr>
          <p:nvPr>
            <p:extLst>
              <p:ext uri="{D42A27DB-BD31-4B8C-83A1-F6EECF244321}">
                <p14:modId xmlns:p14="http://schemas.microsoft.com/office/powerpoint/2010/main" val="820553949"/>
              </p:ext>
            </p:extLst>
          </p:nvPr>
        </p:nvGraphicFramePr>
        <p:xfrm>
          <a:off x="5493616" y="1937598"/>
          <a:ext cx="6011425" cy="4487120"/>
        </p:xfrm>
        <a:graphic>
          <a:graphicData uri="http://schemas.openxmlformats.org/drawingml/2006/table">
            <a:tbl>
              <a:tblPr firstRow="1" bandRow="1"/>
              <a:tblGrid>
                <a:gridCol w="3685894">
                  <a:extLst>
                    <a:ext uri="{9D8B030D-6E8A-4147-A177-3AD203B41FA5}">
                      <a16:colId xmlns:a16="http://schemas.microsoft.com/office/drawing/2014/main" val="2281494784"/>
                    </a:ext>
                  </a:extLst>
                </a:gridCol>
                <a:gridCol w="2325531">
                  <a:extLst>
                    <a:ext uri="{9D8B030D-6E8A-4147-A177-3AD203B41FA5}">
                      <a16:colId xmlns:a16="http://schemas.microsoft.com/office/drawing/2014/main" val="2744506514"/>
                    </a:ext>
                  </a:extLst>
                </a:gridCol>
              </a:tblGrid>
              <a:tr h="317166">
                <a:tc>
                  <a:txBody>
                    <a:bodyPr/>
                    <a:lstStyle/>
                    <a:p>
                      <a:pPr algn="l"/>
                      <a:r>
                        <a:rPr lang="en-US" sz="1600" b="1" dirty="0">
                          <a:ln>
                            <a:noFill/>
                          </a:ln>
                          <a:solidFill>
                            <a:schemeClr val="tx1"/>
                          </a:solidFill>
                          <a:latin typeface="Bell MT" panose="02020503060305020303" pitchFamily="18" charset="0"/>
                          <a:cs typeface="Calibri" panose="020F0502020204030204" pitchFamily="34" charset="0"/>
                        </a:rPr>
                        <a:t>Attachment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600" b="1" dirty="0">
                          <a:ln>
                            <a:noFill/>
                          </a:ln>
                          <a:solidFill>
                            <a:schemeClr val="tx1"/>
                          </a:solidFill>
                          <a:latin typeface="Bell MT" panose="02020503060305020303" pitchFamily="18" charset="0"/>
                          <a:cs typeface="Calibri" panose="020F0502020204030204" pitchFamily="34" charset="0"/>
                        </a:rPr>
                        <a:t>Applicable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51950254"/>
                  </a:ext>
                </a:extLst>
              </a:tr>
              <a:tr h="296560">
                <a:tc>
                  <a:txBody>
                    <a:bodyPr/>
                    <a:lstStyle/>
                    <a:p>
                      <a:pPr algn="l"/>
                      <a:r>
                        <a:rPr lang="en-US" sz="1200" dirty="0">
                          <a:ln>
                            <a:noFill/>
                          </a:ln>
                          <a:solidFill>
                            <a:schemeClr val="tx1"/>
                          </a:solidFill>
                          <a:latin typeface="+mn-lt"/>
                          <a:cs typeface="Calibri" panose="020F0502020204030204" pitchFamily="34" charset="0"/>
                        </a:rPr>
                        <a:t>Fair Housing Resolution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69407351"/>
                  </a:ext>
                </a:extLst>
              </a:tr>
              <a:tr h="296560">
                <a:tc>
                  <a:txBody>
                    <a:bodyPr/>
                    <a:lstStyle/>
                    <a:p>
                      <a:pPr algn="l"/>
                      <a:r>
                        <a:rPr lang="en-US" sz="1200" dirty="0">
                          <a:ln>
                            <a:noFill/>
                          </a:ln>
                          <a:solidFill>
                            <a:schemeClr val="tx1"/>
                          </a:solidFill>
                          <a:latin typeface="+mn-lt"/>
                          <a:cs typeface="Calibri" panose="020F0502020204030204" pitchFamily="34" charset="0"/>
                        </a:rPr>
                        <a:t>Implementation schedule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63698049"/>
                  </a:ext>
                </a:extLst>
              </a:tr>
              <a:tr h="296560">
                <a:tc>
                  <a:txBody>
                    <a:bodyPr/>
                    <a:lstStyle/>
                    <a:p>
                      <a:pPr algn="l"/>
                      <a:r>
                        <a:rPr lang="en-US" sz="1200" dirty="0">
                          <a:ln>
                            <a:noFill/>
                          </a:ln>
                          <a:solidFill>
                            <a:schemeClr val="tx1"/>
                          </a:solidFill>
                          <a:latin typeface="+mn-lt"/>
                          <a:cs typeface="Calibri" panose="020F0502020204030204" pitchFamily="34" charset="0"/>
                        </a:rPr>
                        <a:t>Board Resolution to apply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b="0" dirty="0">
                          <a:ln>
                            <a:noFill/>
                          </a:ln>
                          <a:solidFill>
                            <a:schemeClr val="tx1"/>
                          </a:solidFill>
                          <a:latin typeface="+mn-lt"/>
                          <a:cs typeface="Calibri" panose="020F0502020204030204" pitchFamily="34" charset="0"/>
                        </a:rPr>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64612965"/>
                  </a:ext>
                </a:extLst>
              </a:tr>
              <a:tr h="296560">
                <a:tc>
                  <a:txBody>
                    <a:bodyPr/>
                    <a:lstStyle/>
                    <a:p>
                      <a:pPr algn="l"/>
                      <a:r>
                        <a:rPr lang="en-US" sz="1200" dirty="0">
                          <a:ln>
                            <a:noFill/>
                          </a:ln>
                          <a:solidFill>
                            <a:schemeClr val="tx1"/>
                          </a:solidFill>
                          <a:latin typeface="+mn-lt"/>
                          <a:cs typeface="Calibri" panose="020F0502020204030204" pitchFamily="34" charset="0"/>
                        </a:rPr>
                        <a:t>Financial form that corresponds with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b="0" dirty="0">
                          <a:ln>
                            <a:noFill/>
                          </a:ln>
                          <a:solidFill>
                            <a:schemeClr val="tx1"/>
                          </a:solidFill>
                          <a:latin typeface="+mn-lt"/>
                          <a:cs typeface="Calibri" panose="020F0502020204030204" pitchFamily="34" charset="0"/>
                        </a:rPr>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1747140"/>
                  </a:ext>
                </a:extLst>
              </a:tr>
              <a:tr h="296560">
                <a:tc>
                  <a:txBody>
                    <a:bodyPr/>
                    <a:lstStyle/>
                    <a:p>
                      <a:pPr algn="l"/>
                      <a:r>
                        <a:rPr lang="en-US" sz="1200" dirty="0">
                          <a:ln>
                            <a:noFill/>
                          </a:ln>
                          <a:solidFill>
                            <a:schemeClr val="tx1"/>
                          </a:solidFill>
                          <a:latin typeface="+mn-lt"/>
                          <a:cs typeface="Calibri" panose="020F0502020204030204" pitchFamily="34" charset="0"/>
                        </a:rPr>
                        <a:t>Independent audit (most recent)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35427886"/>
                  </a:ext>
                </a:extLst>
              </a:tr>
              <a:tr h="296560">
                <a:tc>
                  <a:txBody>
                    <a:bodyPr/>
                    <a:lstStyle/>
                    <a:p>
                      <a:pPr algn="l"/>
                      <a:r>
                        <a:rPr lang="en-US" sz="1200" dirty="0">
                          <a:ln>
                            <a:noFill/>
                          </a:ln>
                          <a:solidFill>
                            <a:schemeClr val="tx1"/>
                          </a:solidFill>
                          <a:latin typeface="+mn-lt"/>
                          <a:cs typeface="Calibri" panose="020F0502020204030204" pitchFamily="34" charset="0"/>
                        </a:rPr>
                        <a:t>Financial statements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22183656"/>
                  </a:ext>
                </a:extLst>
              </a:tr>
              <a:tr h="296560">
                <a:tc>
                  <a:txBody>
                    <a:bodyPr/>
                    <a:lstStyle/>
                    <a:p>
                      <a:pPr algn="l"/>
                      <a:r>
                        <a:rPr lang="en-US" sz="1200" dirty="0">
                          <a:ln>
                            <a:noFill/>
                          </a:ln>
                          <a:solidFill>
                            <a:schemeClr val="tx1"/>
                          </a:solidFill>
                          <a:latin typeface="+mn-lt"/>
                          <a:cs typeface="Calibri" panose="020F0502020204030204" pitchFamily="34" charset="0"/>
                        </a:rPr>
                        <a:t>Evidence of applicant’s legal and tax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50752183"/>
                  </a:ext>
                </a:extLst>
              </a:tr>
              <a:tr h="296560">
                <a:tc>
                  <a:txBody>
                    <a:bodyPr/>
                    <a:lstStyle/>
                    <a:p>
                      <a:pPr algn="l"/>
                      <a:r>
                        <a:rPr lang="en-US" sz="1200" dirty="0">
                          <a:ln>
                            <a:noFill/>
                          </a:ln>
                          <a:solidFill>
                            <a:schemeClr val="tx1"/>
                          </a:solidFill>
                          <a:latin typeface="+mn-lt"/>
                          <a:cs typeface="Calibri" panose="020F0502020204030204" pitchFamily="34" charset="0"/>
                        </a:rPr>
                        <a:t>CHDO Certification Application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CHDO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50633224"/>
                  </a:ext>
                </a:extLst>
              </a:tr>
              <a:tr h="296560">
                <a:tc>
                  <a:txBody>
                    <a:bodyPr/>
                    <a:lstStyle/>
                    <a:p>
                      <a:pPr algn="l"/>
                      <a:r>
                        <a:rPr lang="en-US" sz="1200" dirty="0">
                          <a:ln>
                            <a:noFill/>
                          </a:ln>
                          <a:solidFill>
                            <a:schemeClr val="tx1"/>
                          </a:solidFill>
                          <a:latin typeface="+mn-lt"/>
                          <a:cs typeface="Calibri" panose="020F0502020204030204" pitchFamily="34" charset="0"/>
                        </a:rPr>
                        <a:t>Map of proposed Activity 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Site-specific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64966397"/>
                  </a:ext>
                </a:extLst>
              </a:tr>
              <a:tr h="296560">
                <a:tc>
                  <a:txBody>
                    <a:bodyPr/>
                    <a:lstStyle/>
                    <a:p>
                      <a:pPr algn="l"/>
                      <a:r>
                        <a:rPr lang="en-US" sz="1200" dirty="0">
                          <a:ln>
                            <a:noFill/>
                          </a:ln>
                          <a:solidFill>
                            <a:schemeClr val="tx1"/>
                          </a:solidFill>
                          <a:latin typeface="+mn-lt"/>
                          <a:cs typeface="Calibri" panose="020F0502020204030204" pitchFamily="34" charset="0"/>
                        </a:rPr>
                        <a:t>MOU/letters of collaboration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Collaborating applicants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30730952"/>
                  </a:ext>
                </a:extLst>
              </a:tr>
              <a:tr h="296560">
                <a:tc>
                  <a:txBody>
                    <a:bodyPr/>
                    <a:lstStyle/>
                    <a:p>
                      <a:pPr algn="l"/>
                      <a:r>
                        <a:rPr lang="en-US" sz="1200" dirty="0">
                          <a:ln>
                            <a:noFill/>
                          </a:ln>
                          <a:solidFill>
                            <a:schemeClr val="tx1"/>
                          </a:solidFill>
                          <a:latin typeface="+mn-lt"/>
                          <a:cs typeface="Calibri" panose="020F0502020204030204" pitchFamily="34" charset="0"/>
                        </a:rPr>
                        <a:t>Market studies for the 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Rental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24212627"/>
                  </a:ext>
                </a:extLst>
              </a:tr>
              <a:tr h="296560">
                <a:tc>
                  <a:txBody>
                    <a:bodyPr/>
                    <a:lstStyle/>
                    <a:p>
                      <a:pPr algn="l"/>
                      <a:r>
                        <a:rPr lang="en-US" sz="1200" dirty="0">
                          <a:ln>
                            <a:noFill/>
                          </a:ln>
                          <a:solidFill>
                            <a:schemeClr val="tx1"/>
                          </a:solidFill>
                          <a:latin typeface="+mn-lt"/>
                          <a:cs typeface="Calibri" panose="020F0502020204030204" pitchFamily="34" charset="0"/>
                        </a:rPr>
                        <a:t>Outcomes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dirty="0">
                          <a:ln>
                            <a:noFill/>
                          </a:ln>
                          <a:solidFill>
                            <a:schemeClr val="tx1"/>
                          </a:solidFill>
                          <a:latin typeface="+mn-lt"/>
                          <a:cs typeface="Calibri" panose="020F0502020204030204" pitchFamily="34" charset="0"/>
                        </a:rPr>
                        <a:t>TBRA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754205"/>
                  </a:ext>
                </a:extLst>
              </a:tr>
              <a:tr h="296560">
                <a:tc>
                  <a:txBody>
                    <a:bodyPr/>
                    <a:lstStyle/>
                    <a:p>
                      <a:pPr algn="l"/>
                      <a:r>
                        <a:rPr lang="en-US" sz="1200" dirty="0">
                          <a:ln>
                            <a:noFill/>
                          </a:ln>
                          <a:solidFill>
                            <a:schemeClr val="tx1"/>
                          </a:solidFill>
                          <a:latin typeface="+mn-lt"/>
                          <a:cs typeface="Calibri" panose="020F0502020204030204" pitchFamily="34" charset="0"/>
                        </a:rPr>
                        <a:t>Evidence of site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b="0" dirty="0">
                          <a:ln>
                            <a:noFill/>
                          </a:ln>
                          <a:solidFill>
                            <a:schemeClr val="tx1"/>
                          </a:solidFill>
                          <a:latin typeface="+mn-lt"/>
                          <a:cs typeface="Calibri" panose="020F0502020204030204" pitchFamily="34" charset="0"/>
                        </a:rPr>
                        <a:t>Housing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2896784"/>
                  </a:ext>
                </a:extLst>
              </a:tr>
              <a:tr h="296560">
                <a:tc>
                  <a:txBody>
                    <a:bodyPr/>
                    <a:lstStyle/>
                    <a:p>
                      <a:pPr algn="l"/>
                      <a:r>
                        <a:rPr lang="en-US" sz="1200" dirty="0">
                          <a:ln>
                            <a:noFill/>
                          </a:ln>
                          <a:solidFill>
                            <a:schemeClr val="tx1"/>
                          </a:solidFill>
                          <a:latin typeface="+mn-lt"/>
                          <a:cs typeface="Calibri" panose="020F0502020204030204" pitchFamily="34" charset="0"/>
                        </a:rPr>
                        <a:t>Construction plans and specifications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200" b="0" dirty="0">
                          <a:ln>
                            <a:noFill/>
                          </a:ln>
                          <a:solidFill>
                            <a:schemeClr val="tx1"/>
                          </a:solidFill>
                          <a:latin typeface="+mn-lt"/>
                          <a:cs typeface="Calibri" panose="020F0502020204030204" pitchFamily="34" charset="0"/>
                        </a:rPr>
                        <a:t>Construction/Rehabilitation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1052391"/>
                  </a:ext>
                </a:extLst>
              </a:tr>
            </a:tbl>
          </a:graphicData>
        </a:graphic>
      </p:graphicFrame>
    </p:spTree>
    <p:extLst>
      <p:ext uri="{BB962C8B-B14F-4D97-AF65-F5344CB8AC3E}">
        <p14:creationId xmlns:p14="http://schemas.microsoft.com/office/powerpoint/2010/main" val="346875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65A5A5-C582-46FA-9D5D-69AFB9C21850}"/>
              </a:ext>
            </a:extLst>
          </p:cNvPr>
          <p:cNvSpPr/>
          <p:nvPr/>
        </p:nvSpPr>
        <p:spPr>
          <a:xfrm>
            <a:off x="0" y="98445"/>
            <a:ext cx="8016536" cy="65915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solidFill>
                  <a:schemeClr val="tx1"/>
                </a:solidFill>
                <a:latin typeface="Bell MT" panose="02020503060305020303" pitchFamily="18" charset="0"/>
              </a:rPr>
              <a:t>Resources - HUD</a:t>
            </a:r>
          </a:p>
        </p:txBody>
      </p:sp>
      <p:sp>
        <p:nvSpPr>
          <p:cNvPr id="25" name="Rectangle 24">
            <a:extLst>
              <a:ext uri="{FF2B5EF4-FFF2-40B4-BE49-F238E27FC236}">
                <a16:creationId xmlns:a16="http://schemas.microsoft.com/office/drawing/2014/main" id="{D53CB007-6514-4C8A-BC4B-2A973D066D52}"/>
              </a:ext>
            </a:extLst>
          </p:cNvPr>
          <p:cNvSpPr/>
          <p:nvPr/>
        </p:nvSpPr>
        <p:spPr>
          <a:xfrm>
            <a:off x="6364502" y="-8876"/>
            <a:ext cx="5827498" cy="6570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5FC94A8-F802-480D-B6B7-3167C966FAE5}"/>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6884C7-E4CA-4E6C-A3C1-82765DB2084F}"/>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21</a:t>
            </a:r>
          </a:p>
        </p:txBody>
      </p:sp>
      <p:sp>
        <p:nvSpPr>
          <p:cNvPr id="15" name="Rectangle 14">
            <a:extLst>
              <a:ext uri="{FF2B5EF4-FFF2-40B4-BE49-F238E27FC236}">
                <a16:creationId xmlns:a16="http://schemas.microsoft.com/office/drawing/2014/main" id="{23339B0E-BDA8-4E70-AF83-874313B4A615}"/>
              </a:ext>
            </a:extLst>
          </p:cNvPr>
          <p:cNvSpPr/>
          <p:nvPr/>
        </p:nvSpPr>
        <p:spPr>
          <a:xfrm>
            <a:off x="291277" y="1683750"/>
            <a:ext cx="5604307" cy="2360676"/>
          </a:xfrm>
          <a:prstGeom prst="rect">
            <a:avLst/>
          </a:prstGeom>
        </p:spPr>
        <p:txBody>
          <a:bodyPr wrap="square">
            <a:noAutofit/>
          </a:bodyPr>
          <a:lstStyle/>
          <a:p>
            <a:r>
              <a:rPr lang="en-US" sz="2400" dirty="0">
                <a:latin typeface="Corbel" panose="020B0503020204020204" pitchFamily="34" charset="0"/>
                <a:cs typeface="Calibri Light" panose="020F0302020204030204" pitchFamily="34" charset="0"/>
              </a:rPr>
              <a:t>HOME Program guides, tools, videos, and training material can be found on the HUDexchange.info website. Specific regulations can be found in the online Code of Federal Regulations – Title </a:t>
            </a:r>
            <a:r>
              <a:rPr lang="en-US" sz="2400" dirty="0">
                <a:latin typeface="Calibri" panose="020F0502020204030204" pitchFamily="34" charset="0"/>
                <a:cs typeface="Calibri" panose="020F0502020204030204" pitchFamily="34" charset="0"/>
              </a:rPr>
              <a:t>24</a:t>
            </a:r>
            <a:r>
              <a:rPr lang="en-US" sz="2400" dirty="0">
                <a:latin typeface="Corbel" panose="020B0503020204020204" pitchFamily="34" charset="0"/>
                <a:cs typeface="Calibri Light" panose="020F0302020204030204" pitchFamily="34" charset="0"/>
              </a:rPr>
              <a:t>, Subtitle A, Part </a:t>
            </a:r>
            <a:r>
              <a:rPr lang="en-US" sz="2400" dirty="0">
                <a:latin typeface="Calibri" panose="020F0502020204030204" pitchFamily="34" charset="0"/>
                <a:cs typeface="Calibri" panose="020F0502020204030204" pitchFamily="34" charset="0"/>
              </a:rPr>
              <a:t>92</a:t>
            </a:r>
            <a:r>
              <a:rPr lang="en-US" sz="2400" dirty="0">
                <a:latin typeface="Corbel" panose="020B0503020204020204" pitchFamily="34" charset="0"/>
                <a:cs typeface="Calibri Light" panose="020F0302020204030204" pitchFamily="34" charset="0"/>
              </a:rPr>
              <a:t>.</a:t>
            </a:r>
          </a:p>
        </p:txBody>
      </p:sp>
      <p:sp>
        <p:nvSpPr>
          <p:cNvPr id="28" name="Rectangle 27">
            <a:hlinkClick r:id="rId3"/>
            <a:extLst>
              <a:ext uri="{FF2B5EF4-FFF2-40B4-BE49-F238E27FC236}">
                <a16:creationId xmlns:a16="http://schemas.microsoft.com/office/drawing/2014/main" id="{ABB5EA1C-9761-431F-BC0A-826F00503C01}"/>
              </a:ext>
            </a:extLst>
          </p:cNvPr>
          <p:cNvSpPr/>
          <p:nvPr/>
        </p:nvSpPr>
        <p:spPr>
          <a:xfrm>
            <a:off x="849663" y="4114778"/>
            <a:ext cx="5353021" cy="663041"/>
          </a:xfrm>
          <a:prstGeom prst="rect">
            <a:avLst/>
          </a:prstGeom>
        </p:spPr>
        <p:txBody>
          <a:bodyPr wrap="square">
            <a:noAutofit/>
          </a:bodyPr>
          <a:lstStyle/>
          <a:p>
            <a:r>
              <a:rPr lang="en-US" dirty="0">
                <a:latin typeface="Corbel" panose="020B0503020204020204" pitchFamily="34" charset="0"/>
                <a:cs typeface="Calibri Light" panose="020F0302020204030204" pitchFamily="34" charset="0"/>
              </a:rPr>
              <a:t>HUD Exchange – HOME Program Guides, Tools, Videos, &amp; Trainings</a:t>
            </a:r>
          </a:p>
        </p:txBody>
      </p:sp>
      <p:pic>
        <p:nvPicPr>
          <p:cNvPr id="9" name="Graphic 8" descr="Share">
            <a:hlinkClick r:id="rId3"/>
            <a:extLst>
              <a:ext uri="{FF2B5EF4-FFF2-40B4-BE49-F238E27FC236}">
                <a16:creationId xmlns:a16="http://schemas.microsoft.com/office/drawing/2014/main" id="{B5FF6557-26D2-412A-B484-1445930DAD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564" y="4195347"/>
            <a:ext cx="437077" cy="437077"/>
          </a:xfrm>
          <a:prstGeom prst="rect">
            <a:avLst/>
          </a:prstGeom>
        </p:spPr>
      </p:pic>
      <p:sp>
        <p:nvSpPr>
          <p:cNvPr id="29" name="Rectangle 28">
            <a:hlinkClick r:id="rId6"/>
            <a:extLst>
              <a:ext uri="{FF2B5EF4-FFF2-40B4-BE49-F238E27FC236}">
                <a16:creationId xmlns:a16="http://schemas.microsoft.com/office/drawing/2014/main" id="{99ADFA6E-9B12-49F4-A8CC-BF89EE856294}"/>
              </a:ext>
            </a:extLst>
          </p:cNvPr>
          <p:cNvSpPr/>
          <p:nvPr/>
        </p:nvSpPr>
        <p:spPr>
          <a:xfrm>
            <a:off x="849663" y="4845190"/>
            <a:ext cx="5353021" cy="431632"/>
          </a:xfrm>
          <a:prstGeom prst="rect">
            <a:avLst/>
          </a:prstGeom>
        </p:spPr>
        <p:txBody>
          <a:bodyPr wrap="square">
            <a:noAutofit/>
          </a:bodyPr>
          <a:lstStyle/>
          <a:p>
            <a:r>
              <a:rPr lang="en-US" dirty="0">
                <a:latin typeface="Corbel" panose="020B0503020204020204" pitchFamily="34" charset="0"/>
                <a:cs typeface="Calibri Light" panose="020F0302020204030204" pitchFamily="34" charset="0"/>
              </a:rPr>
              <a:t>HOME FAQs</a:t>
            </a:r>
          </a:p>
        </p:txBody>
      </p:sp>
      <p:sp>
        <p:nvSpPr>
          <p:cNvPr id="30" name="Rectangle 29">
            <a:hlinkClick r:id="rId7"/>
            <a:extLst>
              <a:ext uri="{FF2B5EF4-FFF2-40B4-BE49-F238E27FC236}">
                <a16:creationId xmlns:a16="http://schemas.microsoft.com/office/drawing/2014/main" id="{E0B54326-5B71-489F-8798-4ED6E5994293}"/>
              </a:ext>
            </a:extLst>
          </p:cNvPr>
          <p:cNvSpPr/>
          <p:nvPr/>
        </p:nvSpPr>
        <p:spPr>
          <a:xfrm>
            <a:off x="852424" y="5397897"/>
            <a:ext cx="5353021" cy="431632"/>
          </a:xfrm>
          <a:prstGeom prst="rect">
            <a:avLst/>
          </a:prstGeom>
        </p:spPr>
        <p:txBody>
          <a:bodyPr wrap="square">
            <a:noAutofit/>
          </a:bodyPr>
          <a:lstStyle/>
          <a:p>
            <a:r>
              <a:rPr lang="en-US" dirty="0">
                <a:latin typeface="Corbel" panose="020B0503020204020204" pitchFamily="34" charset="0"/>
                <a:cs typeface="Calibri Light" panose="020F0302020204030204" pitchFamily="34" charset="0"/>
              </a:rPr>
              <a:t>eCFR – </a:t>
            </a:r>
            <a:r>
              <a:rPr lang="en-US" dirty="0">
                <a:latin typeface="Calibri" panose="020F0502020204030204" pitchFamily="34" charset="0"/>
                <a:cs typeface="Calibri" panose="020F0502020204030204" pitchFamily="34" charset="0"/>
              </a:rPr>
              <a:t>24</a:t>
            </a:r>
            <a:r>
              <a:rPr lang="en-US" dirty="0">
                <a:latin typeface="Corbel" panose="020B0503020204020204" pitchFamily="34" charset="0"/>
                <a:cs typeface="Calibri Light" panose="020F0302020204030204" pitchFamily="34" charset="0"/>
              </a:rPr>
              <a:t> CFR Part </a:t>
            </a:r>
            <a:r>
              <a:rPr lang="en-US" dirty="0">
                <a:latin typeface="Calibri" panose="020F0502020204030204" pitchFamily="34" charset="0"/>
                <a:cs typeface="Calibri" panose="020F0502020204030204" pitchFamily="34" charset="0"/>
              </a:rPr>
              <a:t>92</a:t>
            </a:r>
          </a:p>
        </p:txBody>
      </p:sp>
      <p:pic>
        <p:nvPicPr>
          <p:cNvPr id="32" name="Graphic 31" descr="Share">
            <a:hlinkClick r:id="rId6"/>
            <a:extLst>
              <a:ext uri="{FF2B5EF4-FFF2-40B4-BE49-F238E27FC236}">
                <a16:creationId xmlns:a16="http://schemas.microsoft.com/office/drawing/2014/main" id="{0CD673B0-CEDE-4A7F-98BC-21010CFCA2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099" y="4782830"/>
            <a:ext cx="437077" cy="437077"/>
          </a:xfrm>
          <a:prstGeom prst="rect">
            <a:avLst/>
          </a:prstGeom>
        </p:spPr>
      </p:pic>
      <p:pic>
        <p:nvPicPr>
          <p:cNvPr id="33" name="Graphic 32" descr="Share">
            <a:hlinkClick r:id="rId7"/>
            <a:extLst>
              <a:ext uri="{FF2B5EF4-FFF2-40B4-BE49-F238E27FC236}">
                <a16:creationId xmlns:a16="http://schemas.microsoft.com/office/drawing/2014/main" id="{33FD6028-129C-431E-AADA-9B0E32AC98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586" y="5365817"/>
            <a:ext cx="437077" cy="437077"/>
          </a:xfrm>
          <a:prstGeom prst="rect">
            <a:avLst/>
          </a:prstGeom>
        </p:spPr>
      </p:pic>
      <p:sp>
        <p:nvSpPr>
          <p:cNvPr id="14" name="Oval 13">
            <a:extLst>
              <a:ext uri="{FF2B5EF4-FFF2-40B4-BE49-F238E27FC236}">
                <a16:creationId xmlns:a16="http://schemas.microsoft.com/office/drawing/2014/main" id="{B2B48048-20D1-43B8-A274-67EEE465FE43}"/>
              </a:ext>
            </a:extLst>
          </p:cNvPr>
          <p:cNvSpPr/>
          <p:nvPr/>
        </p:nvSpPr>
        <p:spPr>
          <a:xfrm>
            <a:off x="6638194" y="415385"/>
            <a:ext cx="1996831" cy="199683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052AD59-D01A-4835-8163-DD5CCAF7A3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6183" y="513374"/>
            <a:ext cx="1800855" cy="1800855"/>
          </a:xfrm>
          <a:prstGeom prst="rect">
            <a:avLst/>
          </a:prstGeom>
        </p:spPr>
      </p:pic>
      <p:sp>
        <p:nvSpPr>
          <p:cNvPr id="34" name="Title 1">
            <a:extLst>
              <a:ext uri="{FF2B5EF4-FFF2-40B4-BE49-F238E27FC236}">
                <a16:creationId xmlns:a16="http://schemas.microsoft.com/office/drawing/2014/main" id="{787734A8-4F68-4A5A-8AB1-B9D0657A60F2}"/>
              </a:ext>
            </a:extLst>
          </p:cNvPr>
          <p:cNvSpPr txBox="1">
            <a:spLocks/>
          </p:cNvSpPr>
          <p:nvPr/>
        </p:nvSpPr>
        <p:spPr>
          <a:xfrm>
            <a:off x="8738266" y="329980"/>
            <a:ext cx="3112913" cy="150876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sz="4400" cap="none" dirty="0">
                <a:latin typeface="Bell MT" panose="02020503060305020303" pitchFamily="18" charset="0"/>
              </a:rPr>
              <a:t>HOME Final Rule</a:t>
            </a:r>
          </a:p>
        </p:txBody>
      </p:sp>
      <p:sp>
        <p:nvSpPr>
          <p:cNvPr id="35" name="Rectangle 34">
            <a:extLst>
              <a:ext uri="{FF2B5EF4-FFF2-40B4-BE49-F238E27FC236}">
                <a16:creationId xmlns:a16="http://schemas.microsoft.com/office/drawing/2014/main" id="{206761C4-BFC3-40FA-BA5E-34F89C3A4F4F}"/>
              </a:ext>
            </a:extLst>
          </p:cNvPr>
          <p:cNvSpPr/>
          <p:nvPr/>
        </p:nvSpPr>
        <p:spPr>
          <a:xfrm>
            <a:off x="6546266" y="1577383"/>
            <a:ext cx="5444506" cy="3363836"/>
          </a:xfrm>
          <a:prstGeom prst="rect">
            <a:avLst/>
          </a:prstGeom>
        </p:spPr>
        <p:txBody>
          <a:bodyPr wrap="square">
            <a:noAutofit/>
          </a:bodyPr>
          <a:lstStyle/>
          <a:p>
            <a:pPr>
              <a:lnSpc>
                <a:spcPct val="150000"/>
              </a:lnSpc>
            </a:pPr>
            <a:r>
              <a:rPr lang="en-US" sz="2000" dirty="0">
                <a:solidFill>
                  <a:schemeClr val="bg2"/>
                </a:solidFill>
                <a:latin typeface="Corbel" panose="020B0503020204020204" pitchFamily="34" charset="0"/>
                <a:cs typeface="Calibri Light" panose="020F0302020204030204" pitchFamily="34" charset="0"/>
              </a:rPr>
              <a:t>					HUD published a final rule</a:t>
            </a:r>
          </a:p>
          <a:p>
            <a:pPr>
              <a:lnSpc>
                <a:spcPct val="150000"/>
              </a:lnSpc>
            </a:pPr>
            <a:r>
              <a:rPr lang="en-US" sz="2000" dirty="0">
                <a:solidFill>
                  <a:schemeClr val="bg2"/>
                </a:solidFill>
                <a:latin typeface="Corbel" panose="020B0503020204020204" pitchFamily="34" charset="0"/>
                <a:cs typeface="Calibri Light" panose="020F0302020204030204" pitchFamily="34" charset="0"/>
              </a:rPr>
              <a:t>					that revises and updates the requirements governing the HOME Program to make the program easier to administer and lower housing costs. Please review this important information to see how it may affect your organization and the funding they receive.</a:t>
            </a:r>
          </a:p>
        </p:txBody>
      </p:sp>
      <p:sp>
        <p:nvSpPr>
          <p:cNvPr id="37" name="Rectangle 36">
            <a:extLst>
              <a:ext uri="{FF2B5EF4-FFF2-40B4-BE49-F238E27FC236}">
                <a16:creationId xmlns:a16="http://schemas.microsoft.com/office/drawing/2014/main" id="{DB4F758F-4587-4A0B-9CFB-FC9C4D72BE08}"/>
              </a:ext>
            </a:extLst>
          </p:cNvPr>
          <p:cNvSpPr/>
          <p:nvPr/>
        </p:nvSpPr>
        <p:spPr>
          <a:xfrm>
            <a:off x="7067733" y="5208716"/>
            <a:ext cx="4783446" cy="431632"/>
          </a:xfrm>
          <a:prstGeom prst="rect">
            <a:avLst/>
          </a:prstGeom>
        </p:spPr>
        <p:txBody>
          <a:bodyPr wrap="square">
            <a:noAutofit/>
          </a:bodyPr>
          <a:lstStyle/>
          <a:p>
            <a:r>
              <a:rPr lang="en-US" dirty="0">
                <a:solidFill>
                  <a:schemeClr val="bg2"/>
                </a:solidFill>
                <a:latin typeface="Corbel" panose="020B0503020204020204" pitchFamily="34" charset="0"/>
                <a:cs typeface="Calibri Light" panose="020F0302020204030204" pitchFamily="34" charset="0"/>
                <a:hlinkClick r:id="rId9">
                  <a:extLst>
                    <a:ext uri="{A12FA001-AC4F-418D-AE19-62706E023703}">
                      <ahyp:hlinkClr xmlns:ahyp="http://schemas.microsoft.com/office/drawing/2018/hyperlinkcolor" val="tx"/>
                    </a:ext>
                  </a:extLst>
                </a:hlinkClick>
              </a:rPr>
              <a:t>HOME Final Rule</a:t>
            </a:r>
            <a:endParaRPr lang="en-US" dirty="0">
              <a:solidFill>
                <a:schemeClr val="bg2"/>
              </a:solidFill>
              <a:latin typeface="Calibri" panose="020F0502020204030204" pitchFamily="34" charset="0"/>
              <a:cs typeface="Calibri" panose="020F0502020204030204" pitchFamily="34" charset="0"/>
            </a:endParaRPr>
          </a:p>
        </p:txBody>
      </p:sp>
      <p:pic>
        <p:nvPicPr>
          <p:cNvPr id="38" name="Graphic 37" descr="Share">
            <a:hlinkClick r:id="rId9"/>
            <a:extLst>
              <a:ext uri="{FF2B5EF4-FFF2-40B4-BE49-F238E27FC236}">
                <a16:creationId xmlns:a16="http://schemas.microsoft.com/office/drawing/2014/main" id="{7FE4876C-B079-489B-8CB4-480A484E4B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27894" y="5176636"/>
            <a:ext cx="437077" cy="437077"/>
          </a:xfrm>
          <a:prstGeom prst="rect">
            <a:avLst/>
          </a:prstGeom>
        </p:spPr>
      </p:pic>
      <p:sp>
        <p:nvSpPr>
          <p:cNvPr id="39" name="Rectangle 38">
            <a:extLst>
              <a:ext uri="{FF2B5EF4-FFF2-40B4-BE49-F238E27FC236}">
                <a16:creationId xmlns:a16="http://schemas.microsoft.com/office/drawing/2014/main" id="{2073C02A-011B-4746-A3F0-07E11126AA9B}"/>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40" name="Rectangle 39">
            <a:extLst>
              <a:ext uri="{FF2B5EF4-FFF2-40B4-BE49-F238E27FC236}">
                <a16:creationId xmlns:a16="http://schemas.microsoft.com/office/drawing/2014/main" id="{B6A90119-D4DF-4B97-90AD-4B358921A9EA}"/>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41" name="Straight Connector 40">
            <a:extLst>
              <a:ext uri="{FF2B5EF4-FFF2-40B4-BE49-F238E27FC236}">
                <a16:creationId xmlns:a16="http://schemas.microsoft.com/office/drawing/2014/main" id="{CBE0AD7A-E039-4555-BBE2-EA38AB58B7B4}"/>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6D38037-9C82-4389-9AA5-1D8B459A50F1}"/>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Tree>
    <p:extLst>
      <p:ext uri="{BB962C8B-B14F-4D97-AF65-F5344CB8AC3E}">
        <p14:creationId xmlns:p14="http://schemas.microsoft.com/office/powerpoint/2010/main" val="416635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9544" cy="1508760"/>
          </a:xfrm>
        </p:spPr>
        <p:txBody>
          <a:bodyPr>
            <a:noAutofit/>
          </a:bodyPr>
          <a:lstStyle/>
          <a:p>
            <a:r>
              <a:rPr lang="en-US" sz="5400" cap="none" dirty="0">
                <a:latin typeface="Bell MT" panose="02020503060305020303" pitchFamily="18" charset="0"/>
              </a:rPr>
              <a:t>Resources – Lake County</a:t>
            </a:r>
          </a:p>
        </p:txBody>
      </p:sp>
      <p:sp>
        <p:nvSpPr>
          <p:cNvPr id="23" name="Rectangle 22">
            <a:extLst>
              <a:ext uri="{FF2B5EF4-FFF2-40B4-BE49-F238E27FC236}">
                <a16:creationId xmlns:a16="http://schemas.microsoft.com/office/drawing/2014/main" id="{C86884C7-E4CA-4E6C-A3C1-82765DB2084F}"/>
              </a:ext>
            </a:extLst>
          </p:cNvPr>
          <p:cNvSpPr/>
          <p:nvPr/>
        </p:nvSpPr>
        <p:spPr>
          <a:xfrm>
            <a:off x="11614950" y="321118"/>
            <a:ext cx="423170"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22</a:t>
            </a:r>
          </a:p>
        </p:txBody>
      </p:sp>
      <p:sp>
        <p:nvSpPr>
          <p:cNvPr id="24" name="Oval 23">
            <a:extLst>
              <a:ext uri="{FF2B5EF4-FFF2-40B4-BE49-F238E27FC236}">
                <a16:creationId xmlns:a16="http://schemas.microsoft.com/office/drawing/2014/main" id="{25FC94A8-F802-480D-B6B7-3167C966FAE5}"/>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F42B00-AE98-4D39-900F-FAA85D9B2A9B}"/>
              </a:ext>
            </a:extLst>
          </p:cNvPr>
          <p:cNvSpPr/>
          <p:nvPr/>
        </p:nvSpPr>
        <p:spPr>
          <a:xfrm>
            <a:off x="362407" y="1955001"/>
            <a:ext cx="6916815" cy="1076722"/>
          </a:xfrm>
          <a:prstGeom prst="rect">
            <a:avLst/>
          </a:prstGeom>
        </p:spPr>
        <p:txBody>
          <a:bodyPr wrap="square">
            <a:noAutofit/>
          </a:bodyPr>
          <a:lstStyle/>
          <a:p>
            <a:pPr algn="ctr">
              <a:lnSpc>
                <a:spcPct val="150000"/>
              </a:lnSpc>
            </a:pPr>
            <a:r>
              <a:rPr lang="en-US" sz="2400" dirty="0">
                <a:latin typeface="Corbel" panose="020B0503020204020204" pitchFamily="34" charset="0"/>
                <a:cs typeface="Calibri Light" panose="020F0302020204030204" pitchFamily="34" charset="0"/>
              </a:rPr>
              <a:t>With any further questions, please contact our office.</a:t>
            </a:r>
          </a:p>
          <a:p>
            <a:pPr algn="ctr">
              <a:lnSpc>
                <a:spcPct val="150000"/>
              </a:lnSpc>
            </a:pPr>
            <a:r>
              <a:rPr lang="en-US" sz="1600" dirty="0">
                <a:latin typeface="Corbel" panose="020B0503020204020204" pitchFamily="34" charset="0"/>
                <a:cs typeface="Calibri Light" panose="020F0302020204030204" pitchFamily="34" charset="0"/>
              </a:rPr>
              <a:t>Office hours: Weekdays excluding Holidays from </a:t>
            </a:r>
            <a:r>
              <a:rPr lang="en-US" sz="1600" dirty="0">
                <a:latin typeface="Calibri" panose="020F0502020204030204" pitchFamily="34" charset="0"/>
                <a:cs typeface="Calibri" panose="020F0502020204030204" pitchFamily="34" charset="0"/>
              </a:rPr>
              <a:t>8</a:t>
            </a:r>
            <a:r>
              <a:rPr lang="en-US" sz="1600" dirty="0">
                <a:latin typeface="Corbel" panose="020B0503020204020204" pitchFamily="34" charset="0"/>
                <a:cs typeface="Calibri Light" panose="020F0302020204030204" pitchFamily="34" charset="0"/>
              </a:rPr>
              <a:t>:</a:t>
            </a:r>
            <a:r>
              <a:rPr lang="en-US" sz="1600" dirty="0">
                <a:latin typeface="Calibri" panose="020F0502020204030204" pitchFamily="34" charset="0"/>
                <a:cs typeface="Calibri" panose="020F0502020204030204" pitchFamily="34" charset="0"/>
              </a:rPr>
              <a:t>30</a:t>
            </a:r>
            <a:r>
              <a:rPr lang="en-US" sz="1600" dirty="0">
                <a:latin typeface="Corbel" panose="020B0503020204020204" pitchFamily="34" charset="0"/>
                <a:cs typeface="Calibri Light" panose="020F0302020204030204" pitchFamily="34" charset="0"/>
              </a:rPr>
              <a:t>am to </a:t>
            </a:r>
            <a:r>
              <a:rPr lang="en-US" sz="1600" dirty="0">
                <a:latin typeface="Calibri" panose="020F0502020204030204" pitchFamily="34" charset="0"/>
                <a:cs typeface="Calibri" panose="020F0502020204030204" pitchFamily="34" charset="0"/>
              </a:rPr>
              <a:t>4</a:t>
            </a:r>
            <a:r>
              <a:rPr lang="en-US" sz="1600" dirty="0">
                <a:latin typeface="Corbel" panose="020B0503020204020204" pitchFamily="34" charset="0"/>
                <a:cs typeface="Calibri Light" panose="020F0302020204030204" pitchFamily="34" charset="0"/>
              </a:rPr>
              <a:t>:</a:t>
            </a:r>
            <a:r>
              <a:rPr lang="en-US" sz="1600" dirty="0">
                <a:latin typeface="Calibri" panose="020F0502020204030204" pitchFamily="34" charset="0"/>
                <a:cs typeface="Calibri" panose="020F0502020204030204" pitchFamily="34" charset="0"/>
              </a:rPr>
              <a:t>00</a:t>
            </a:r>
            <a:r>
              <a:rPr lang="en-US" sz="1600" dirty="0">
                <a:latin typeface="Corbel" panose="020B0503020204020204" pitchFamily="34" charset="0"/>
                <a:cs typeface="Calibri Light" panose="020F0302020204030204" pitchFamily="34" charset="0"/>
              </a:rPr>
              <a:t>pm</a:t>
            </a:r>
          </a:p>
        </p:txBody>
      </p:sp>
      <p:sp>
        <p:nvSpPr>
          <p:cNvPr id="14" name="Rectangle 13">
            <a:extLst>
              <a:ext uri="{FF2B5EF4-FFF2-40B4-BE49-F238E27FC236}">
                <a16:creationId xmlns:a16="http://schemas.microsoft.com/office/drawing/2014/main" id="{0002FB4F-B471-4A51-AE17-3F896956FA17}"/>
              </a:ext>
            </a:extLst>
          </p:cNvPr>
          <p:cNvSpPr/>
          <p:nvPr/>
        </p:nvSpPr>
        <p:spPr>
          <a:xfrm>
            <a:off x="5074091" y="3573670"/>
            <a:ext cx="2149576" cy="521512"/>
          </a:xfrm>
          <a:prstGeom prst="rect">
            <a:avLst/>
          </a:prstGeom>
        </p:spPr>
        <p:txBody>
          <a:bodyPr wrap="square" anchor="ctr">
            <a:noAutofit/>
          </a:bodyPr>
          <a:lstStyle/>
          <a:p>
            <a:pPr algn="ctr">
              <a:lnSpc>
                <a:spcPct val="150000"/>
              </a:lnSpc>
            </a:pPr>
            <a:r>
              <a:rPr lang="en-US" sz="2400" dirty="0">
                <a:latin typeface="Calibri" panose="020F0502020204030204" pitchFamily="34" charset="0"/>
                <a:cs typeface="Calibri" panose="020F0502020204030204" pitchFamily="34" charset="0"/>
              </a:rPr>
              <a:t>(440) 350-2740</a:t>
            </a:r>
          </a:p>
        </p:txBody>
      </p:sp>
      <p:sp>
        <p:nvSpPr>
          <p:cNvPr id="15" name="Rectangle 14">
            <a:extLst>
              <a:ext uri="{FF2B5EF4-FFF2-40B4-BE49-F238E27FC236}">
                <a16:creationId xmlns:a16="http://schemas.microsoft.com/office/drawing/2014/main" id="{D14511FD-CC6F-4066-A876-BAD9B6DDFFCC}"/>
              </a:ext>
            </a:extLst>
          </p:cNvPr>
          <p:cNvSpPr/>
          <p:nvPr/>
        </p:nvSpPr>
        <p:spPr>
          <a:xfrm>
            <a:off x="292723" y="4035808"/>
            <a:ext cx="3608479" cy="924015"/>
          </a:xfrm>
          <a:prstGeom prst="rect">
            <a:avLst/>
          </a:prstGeom>
        </p:spPr>
        <p:txBody>
          <a:bodyPr wrap="square" anchor="ctr">
            <a:noAutofit/>
          </a:bodyPr>
          <a:lstStyle/>
          <a:p>
            <a:r>
              <a:rPr lang="en-US" b="1" dirty="0">
                <a:cs typeface="Calibri" panose="020F0502020204030204" pitchFamily="34" charset="0"/>
              </a:rPr>
              <a:t>Rhea Benton</a:t>
            </a:r>
          </a:p>
          <a:p>
            <a:r>
              <a:rPr lang="en-US" dirty="0">
                <a:cs typeface="Calibri" panose="020F0502020204030204" pitchFamily="34" charset="0"/>
              </a:rPr>
              <a:t>Assistant Director</a:t>
            </a:r>
          </a:p>
          <a:p>
            <a:r>
              <a:rPr lang="en-US" u="sng" dirty="0">
                <a:cs typeface="Calibri" panose="020F0502020204030204" pitchFamily="34" charset="0"/>
              </a:rPr>
              <a:t>Rhea.Benton@lakecountyohio.gov</a:t>
            </a:r>
          </a:p>
        </p:txBody>
      </p:sp>
      <p:sp>
        <p:nvSpPr>
          <p:cNvPr id="22" name="Rectangle 21">
            <a:extLst>
              <a:ext uri="{FF2B5EF4-FFF2-40B4-BE49-F238E27FC236}">
                <a16:creationId xmlns:a16="http://schemas.microsoft.com/office/drawing/2014/main" id="{F82C1A0D-E5E8-4400-AD99-712A93998EFB}"/>
              </a:ext>
            </a:extLst>
          </p:cNvPr>
          <p:cNvSpPr/>
          <p:nvPr/>
        </p:nvSpPr>
        <p:spPr>
          <a:xfrm>
            <a:off x="292723" y="5134582"/>
            <a:ext cx="3608479" cy="924012"/>
          </a:xfrm>
          <a:prstGeom prst="rect">
            <a:avLst/>
          </a:prstGeom>
        </p:spPr>
        <p:txBody>
          <a:bodyPr wrap="square" anchor="ctr">
            <a:noAutofit/>
          </a:bodyPr>
          <a:lstStyle/>
          <a:p>
            <a:r>
              <a:rPr lang="en-US" b="1" dirty="0">
                <a:cs typeface="Calibri" panose="020F0502020204030204" pitchFamily="34" charset="0"/>
              </a:rPr>
              <a:t>Emily Moran</a:t>
            </a:r>
            <a:endParaRPr lang="en-US" dirty="0">
              <a:cs typeface="Calibri" panose="020F0502020204030204" pitchFamily="34" charset="0"/>
            </a:endParaRPr>
          </a:p>
          <a:p>
            <a:r>
              <a:rPr lang="en-US" dirty="0">
                <a:cs typeface="Calibri" panose="020F0502020204030204" pitchFamily="34" charset="0"/>
              </a:rPr>
              <a:t>Community Development Specialist</a:t>
            </a:r>
          </a:p>
          <a:p>
            <a:r>
              <a:rPr lang="en-US" u="sng" dirty="0">
                <a:cs typeface="Calibri" panose="020F0502020204030204" pitchFamily="34" charset="0"/>
              </a:rPr>
              <a:t>Emily.Moran@lakecountyohio.gov</a:t>
            </a:r>
            <a:endParaRPr lang="en-US" dirty="0">
              <a:cs typeface="Calibri" panose="020F0502020204030204" pitchFamily="34" charset="0"/>
            </a:endParaRPr>
          </a:p>
        </p:txBody>
      </p:sp>
      <p:pic>
        <p:nvPicPr>
          <p:cNvPr id="5" name="Graphic 4" descr="Receiver">
            <a:extLst>
              <a:ext uri="{FF2B5EF4-FFF2-40B4-BE49-F238E27FC236}">
                <a16:creationId xmlns:a16="http://schemas.microsoft.com/office/drawing/2014/main" id="{9E7E79DA-D906-4337-A748-384A54E8D4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6068" y="3582549"/>
            <a:ext cx="651119" cy="651119"/>
          </a:xfrm>
          <a:prstGeom prst="rect">
            <a:avLst/>
          </a:prstGeom>
        </p:spPr>
      </p:pic>
      <p:pic>
        <p:nvPicPr>
          <p:cNvPr id="9" name="Graphic 8" descr="Employee badge">
            <a:extLst>
              <a:ext uri="{FF2B5EF4-FFF2-40B4-BE49-F238E27FC236}">
                <a16:creationId xmlns:a16="http://schemas.microsoft.com/office/drawing/2014/main" id="{7A964D10-7F9B-4E6E-B8E9-2EB97BE58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0556" y="3339500"/>
            <a:ext cx="692812" cy="692812"/>
          </a:xfrm>
          <a:prstGeom prst="rect">
            <a:avLst/>
          </a:prstGeom>
        </p:spPr>
      </p:pic>
      <p:pic>
        <p:nvPicPr>
          <p:cNvPr id="11" name="Graphic 10" descr="Internet">
            <a:extLst>
              <a:ext uri="{FF2B5EF4-FFF2-40B4-BE49-F238E27FC236}">
                <a16:creationId xmlns:a16="http://schemas.microsoft.com/office/drawing/2014/main" id="{8C7D4C8C-EF63-4E78-A1C0-AAF24848F5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4304" y="5266209"/>
            <a:ext cx="739558" cy="739558"/>
          </a:xfrm>
          <a:prstGeom prst="rect">
            <a:avLst/>
          </a:prstGeom>
        </p:spPr>
      </p:pic>
      <p:sp>
        <p:nvSpPr>
          <p:cNvPr id="25" name="Rectangle: Rounded Corners 24">
            <a:extLst>
              <a:ext uri="{FF2B5EF4-FFF2-40B4-BE49-F238E27FC236}">
                <a16:creationId xmlns:a16="http://schemas.microsoft.com/office/drawing/2014/main" id="{5F6C62CE-B28B-4557-80A0-CD08C3D3CC47}"/>
              </a:ext>
            </a:extLst>
          </p:cNvPr>
          <p:cNvSpPr/>
          <p:nvPr/>
        </p:nvSpPr>
        <p:spPr>
          <a:xfrm>
            <a:off x="213072" y="3323042"/>
            <a:ext cx="3767780" cy="2909310"/>
          </a:xfrm>
          <a:prstGeom prst="roundRect">
            <a:avLst>
              <a:gd name="adj" fmla="val 817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C98190D1-191F-4A23-90CA-3A240BE7C346}"/>
              </a:ext>
            </a:extLst>
          </p:cNvPr>
          <p:cNvSpPr/>
          <p:nvPr/>
        </p:nvSpPr>
        <p:spPr>
          <a:xfrm>
            <a:off x="4232816" y="3327161"/>
            <a:ext cx="3164276" cy="1188720"/>
          </a:xfrm>
          <a:prstGeom prst="roundRect">
            <a:avLst>
              <a:gd name="adj" fmla="val 817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D6DD0F8-87B3-459D-BCC0-393A5F156BDA}"/>
              </a:ext>
            </a:extLst>
          </p:cNvPr>
          <p:cNvSpPr/>
          <p:nvPr/>
        </p:nvSpPr>
        <p:spPr>
          <a:xfrm>
            <a:off x="4232816" y="5024059"/>
            <a:ext cx="7738037" cy="1188720"/>
          </a:xfrm>
          <a:prstGeom prst="roundRect">
            <a:avLst>
              <a:gd name="adj" fmla="val 817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23AC294-DCE7-4DEC-B9F4-CB2C5B1C7DE6}"/>
              </a:ext>
            </a:extLst>
          </p:cNvPr>
          <p:cNvSpPr/>
          <p:nvPr/>
        </p:nvSpPr>
        <p:spPr>
          <a:xfrm>
            <a:off x="5185651" y="5173982"/>
            <a:ext cx="6733413" cy="924012"/>
          </a:xfrm>
          <a:prstGeom prst="rect">
            <a:avLst/>
          </a:prstGeom>
        </p:spPr>
        <p:txBody>
          <a:bodyPr wrap="square" anchor="ctr">
            <a:noAutofit/>
          </a:bodyPr>
          <a:lstStyle/>
          <a:p>
            <a:r>
              <a:rPr lang="en-US" u="sng" dirty="0">
                <a:solidFill>
                  <a:schemeClr val="accent1">
                    <a:lumMod val="75000"/>
                  </a:schemeClr>
                </a:solidFill>
                <a:hlinkClick r:id="rId9">
                  <a:extLst>
                    <a:ext uri="{A12FA001-AC4F-418D-AE19-62706E023703}">
                      <ahyp:hlinkClr xmlns:ahyp="http://schemas.microsoft.com/office/drawing/2018/hyperlinkcolor" val="tx"/>
                    </a:ext>
                  </a:extLst>
                </a:hlinkClick>
              </a:rPr>
              <a:t>https://www.lakecountyohio.gov/planning-community-development/</a:t>
            </a:r>
            <a:endParaRPr lang="en-US" u="sng" dirty="0">
              <a:solidFill>
                <a:schemeClr val="accent1">
                  <a:lumMod val="75000"/>
                </a:schemeClr>
              </a:solidFill>
            </a:endParaRPr>
          </a:p>
        </p:txBody>
      </p:sp>
      <p:pic>
        <p:nvPicPr>
          <p:cNvPr id="32" name="Picture 31">
            <a:extLst>
              <a:ext uri="{FF2B5EF4-FFF2-40B4-BE49-F238E27FC236}">
                <a16:creationId xmlns:a16="http://schemas.microsoft.com/office/drawing/2014/main" id="{CA6E70CA-2D7F-4882-A3AD-0C4C264A7F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64942" y="2298773"/>
            <a:ext cx="3441014" cy="2432905"/>
          </a:xfrm>
          <a:prstGeom prst="rect">
            <a:avLst/>
          </a:prstGeom>
        </p:spPr>
      </p:pic>
      <p:sp>
        <p:nvSpPr>
          <p:cNvPr id="33" name="Rectangle 32">
            <a:extLst>
              <a:ext uri="{FF2B5EF4-FFF2-40B4-BE49-F238E27FC236}">
                <a16:creationId xmlns:a16="http://schemas.microsoft.com/office/drawing/2014/main" id="{DDBEEA5D-0710-4FDE-9573-B5BFA4570661}"/>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34" name="Rectangle 33">
            <a:extLst>
              <a:ext uri="{FF2B5EF4-FFF2-40B4-BE49-F238E27FC236}">
                <a16:creationId xmlns:a16="http://schemas.microsoft.com/office/drawing/2014/main" id="{C1DCBD4D-E8B3-4F7C-93E1-A831F4E4F1F2}"/>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35" name="Straight Connector 34">
            <a:extLst>
              <a:ext uri="{FF2B5EF4-FFF2-40B4-BE49-F238E27FC236}">
                <a16:creationId xmlns:a16="http://schemas.microsoft.com/office/drawing/2014/main" id="{AA0EE02A-0FDA-4AE3-86BA-CE50DD440F38}"/>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96EFB9A-268D-4AB6-8DB5-A31BDE510DAB}"/>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Tree>
    <p:extLst>
      <p:ext uri="{BB962C8B-B14F-4D97-AF65-F5344CB8AC3E}">
        <p14:creationId xmlns:p14="http://schemas.microsoft.com/office/powerpoint/2010/main" val="329250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D7C676C-26E4-4A14-B224-4380B6AA32CA}"/>
              </a:ext>
            </a:extLst>
          </p:cNvPr>
          <p:cNvSpPr/>
          <p:nvPr/>
        </p:nvSpPr>
        <p:spPr>
          <a:xfrm>
            <a:off x="8460418" y="2974019"/>
            <a:ext cx="2947387" cy="2091047"/>
          </a:xfrm>
          <a:prstGeom prst="roundRect">
            <a:avLst>
              <a:gd name="adj" fmla="val 81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9784080" cy="1508760"/>
          </a:xfrm>
        </p:spPr>
        <p:txBody>
          <a:bodyPr>
            <a:noAutofit/>
          </a:bodyPr>
          <a:lstStyle/>
          <a:p>
            <a:r>
              <a:rPr lang="en-US" sz="5400" cap="none" dirty="0">
                <a:latin typeface="Bell MT" panose="02020503060305020303" pitchFamily="18" charset="0"/>
              </a:rPr>
              <a:t>What is the HOME Program?</a:t>
            </a:r>
          </a:p>
        </p:txBody>
      </p:sp>
      <p:pic>
        <p:nvPicPr>
          <p:cNvPr id="18" name="Graphic 17" descr="Suburban scene">
            <a:extLst>
              <a:ext uri="{FF2B5EF4-FFF2-40B4-BE49-F238E27FC236}">
                <a16:creationId xmlns:a16="http://schemas.microsoft.com/office/drawing/2014/main" id="{81C45B4D-1E9A-4088-ADEF-EA96A75671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5139" y="3577716"/>
            <a:ext cx="1487350" cy="1487350"/>
          </a:xfrm>
          <a:prstGeom prst="rect">
            <a:avLst/>
          </a:prstGeom>
        </p:spPr>
      </p:pic>
      <p:pic>
        <p:nvPicPr>
          <p:cNvPr id="21" name="Graphic 20" descr="Building">
            <a:extLst>
              <a:ext uri="{FF2B5EF4-FFF2-40B4-BE49-F238E27FC236}">
                <a16:creationId xmlns:a16="http://schemas.microsoft.com/office/drawing/2014/main" id="{96AA31CF-2271-4E47-9B79-8190AD05E4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8373" y="3102361"/>
            <a:ext cx="1855433" cy="1855433"/>
          </a:xfrm>
          <a:prstGeom prst="rect">
            <a:avLst/>
          </a:prstGeom>
        </p:spPr>
      </p:pic>
      <p:sp>
        <p:nvSpPr>
          <p:cNvPr id="3" name="Rectangle 2">
            <a:extLst>
              <a:ext uri="{FF2B5EF4-FFF2-40B4-BE49-F238E27FC236}">
                <a16:creationId xmlns:a16="http://schemas.microsoft.com/office/drawing/2014/main" id="{80B59287-3264-45FF-88E8-25F6F3C55245}"/>
              </a:ext>
            </a:extLst>
          </p:cNvPr>
          <p:cNvSpPr/>
          <p:nvPr/>
        </p:nvSpPr>
        <p:spPr>
          <a:xfrm>
            <a:off x="491972" y="2609420"/>
            <a:ext cx="7631083" cy="3205454"/>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The HOME Program provides grants to state and local governments to create affordable housing for low-income households. It is the largest Federal block grant to state and local governments designed exclusively to create affordable housing for low-income households.</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3" name="Rectangle 12">
            <a:extLst>
              <a:ext uri="{FF2B5EF4-FFF2-40B4-BE49-F238E27FC236}">
                <a16:creationId xmlns:a16="http://schemas.microsoft.com/office/drawing/2014/main" id="{89B12CA8-C1E3-4C40-99D3-13F25CD986E7}"/>
              </a:ext>
            </a:extLst>
          </p:cNvPr>
          <p:cNvSpPr/>
          <p:nvPr/>
        </p:nvSpPr>
        <p:spPr>
          <a:xfrm>
            <a:off x="11632706" y="321118"/>
            <a:ext cx="382162"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2</a:t>
            </a:r>
          </a:p>
        </p:txBody>
      </p:sp>
      <p:sp>
        <p:nvSpPr>
          <p:cNvPr id="14" name="Oval 13">
            <a:extLst>
              <a:ext uri="{FF2B5EF4-FFF2-40B4-BE49-F238E27FC236}">
                <a16:creationId xmlns:a16="http://schemas.microsoft.com/office/drawing/2014/main" id="{12EC0DF5-24C7-442E-A0CB-E6FEFC856328}"/>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36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59287-3264-45FF-88E8-25F6F3C55245}"/>
              </a:ext>
            </a:extLst>
          </p:cNvPr>
          <p:cNvSpPr/>
          <p:nvPr/>
        </p:nvSpPr>
        <p:spPr>
          <a:xfrm>
            <a:off x="3681392" y="2685377"/>
            <a:ext cx="7631083" cy="3205454"/>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The Lake County Planning &amp; Community Development department works with the County Commissioners to administer HOME funds to qualifying organizations in Lake County, who then administer the funds to low-income families/individuals seeking affordable housing.</a:t>
            </a:r>
          </a:p>
        </p:txBody>
      </p:sp>
      <p:sp>
        <p:nvSpPr>
          <p:cNvPr id="5" name="Rectangle: Rounded Corners 4">
            <a:extLst>
              <a:ext uri="{FF2B5EF4-FFF2-40B4-BE49-F238E27FC236}">
                <a16:creationId xmlns:a16="http://schemas.microsoft.com/office/drawing/2014/main" id="{3D7C676C-26E4-4A14-B224-4380B6AA32CA}"/>
              </a:ext>
            </a:extLst>
          </p:cNvPr>
          <p:cNvSpPr/>
          <p:nvPr/>
        </p:nvSpPr>
        <p:spPr>
          <a:xfrm>
            <a:off x="754602" y="3123413"/>
            <a:ext cx="1961965" cy="2111057"/>
          </a:xfrm>
          <a:prstGeom prst="roundRect">
            <a:avLst>
              <a:gd name="adj" fmla="val 81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11784176" cy="1508760"/>
          </a:xfrm>
        </p:spPr>
        <p:txBody>
          <a:bodyPr>
            <a:noAutofit/>
          </a:bodyPr>
          <a:lstStyle/>
          <a:p>
            <a:r>
              <a:rPr lang="en-US" sz="4800" cap="none" dirty="0">
                <a:latin typeface="Bell MT" panose="02020503060305020303" pitchFamily="18" charset="0"/>
              </a:rPr>
              <a:t>Who can Benefit from the HOME Program?</a:t>
            </a:r>
          </a:p>
        </p:txBody>
      </p:sp>
      <p:sp>
        <p:nvSpPr>
          <p:cNvPr id="13" name="Rectangle 12">
            <a:extLst>
              <a:ext uri="{FF2B5EF4-FFF2-40B4-BE49-F238E27FC236}">
                <a16:creationId xmlns:a16="http://schemas.microsoft.com/office/drawing/2014/main" id="{97837354-907B-4CAA-82BD-BD83CA5E465F}"/>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4" name="Rectangle 13">
            <a:extLst>
              <a:ext uri="{FF2B5EF4-FFF2-40B4-BE49-F238E27FC236}">
                <a16:creationId xmlns:a16="http://schemas.microsoft.com/office/drawing/2014/main" id="{CDD084B4-2857-46CC-BACE-4790D9DA0560}"/>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5" name="Straight Connector 14">
            <a:extLst>
              <a:ext uri="{FF2B5EF4-FFF2-40B4-BE49-F238E27FC236}">
                <a16:creationId xmlns:a16="http://schemas.microsoft.com/office/drawing/2014/main" id="{59FABE1E-7944-4C12-B5F2-8B9FCF461AC6}"/>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5276E6DB-2812-4D72-A18A-0426C6F69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28" y="3588550"/>
            <a:ext cx="1481626" cy="1583584"/>
          </a:xfrm>
          <a:prstGeom prst="rect">
            <a:avLst/>
          </a:prstGeom>
        </p:spPr>
      </p:pic>
      <p:pic>
        <p:nvPicPr>
          <p:cNvPr id="23" name="Graphic 22" descr="Marker">
            <a:extLst>
              <a:ext uri="{FF2B5EF4-FFF2-40B4-BE49-F238E27FC236}">
                <a16:creationId xmlns:a16="http://schemas.microsoft.com/office/drawing/2014/main" id="{753966E4-2851-490F-BFC6-32D6A2EEB3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7553" y="3203312"/>
            <a:ext cx="605554" cy="605554"/>
          </a:xfrm>
          <a:prstGeom prst="rect">
            <a:avLst/>
          </a:prstGeom>
        </p:spPr>
      </p:pic>
      <p:sp>
        <p:nvSpPr>
          <p:cNvPr id="34" name="Rectangle 33">
            <a:extLst>
              <a:ext uri="{FF2B5EF4-FFF2-40B4-BE49-F238E27FC236}">
                <a16:creationId xmlns:a16="http://schemas.microsoft.com/office/drawing/2014/main" id="{DEA59E18-3571-4618-9A15-824EEB5C6E1D}"/>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1" name="Rectangle 10">
            <a:extLst>
              <a:ext uri="{FF2B5EF4-FFF2-40B4-BE49-F238E27FC236}">
                <a16:creationId xmlns:a16="http://schemas.microsoft.com/office/drawing/2014/main" id="{4B480CA1-67D8-43D6-A4C5-76CA13547431}"/>
              </a:ext>
            </a:extLst>
          </p:cNvPr>
          <p:cNvSpPr/>
          <p:nvPr/>
        </p:nvSpPr>
        <p:spPr>
          <a:xfrm>
            <a:off x="11632706" y="321118"/>
            <a:ext cx="382162"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3</a:t>
            </a:r>
          </a:p>
        </p:txBody>
      </p:sp>
      <p:sp>
        <p:nvSpPr>
          <p:cNvPr id="12" name="Oval 11">
            <a:extLst>
              <a:ext uri="{FF2B5EF4-FFF2-40B4-BE49-F238E27FC236}">
                <a16:creationId xmlns:a16="http://schemas.microsoft.com/office/drawing/2014/main" id="{F2DD8C49-C53E-4A5A-88E2-F5191DC42DA0}"/>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91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63BC-46CA-4F58-BFA5-AA5F82D34C55}"/>
              </a:ext>
            </a:extLst>
          </p:cNvPr>
          <p:cNvSpPr>
            <a:spLocks noGrp="1"/>
          </p:cNvSpPr>
          <p:nvPr>
            <p:ph type="title"/>
          </p:nvPr>
        </p:nvSpPr>
        <p:spPr/>
        <p:txBody>
          <a:bodyPr/>
          <a:lstStyle/>
          <a:p>
            <a:r>
              <a:rPr lang="en-US" cap="none" dirty="0">
                <a:latin typeface="Bell MT" panose="02020503060305020303" pitchFamily="18" charset="0"/>
              </a:rPr>
              <a:t>Income Eligibility</a:t>
            </a:r>
          </a:p>
        </p:txBody>
      </p:sp>
    </p:spTree>
    <p:extLst>
      <p:ext uri="{BB962C8B-B14F-4D97-AF65-F5344CB8AC3E}">
        <p14:creationId xmlns:p14="http://schemas.microsoft.com/office/powerpoint/2010/main" val="112356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2F02E5-7C2E-40F0-BAB0-1569AC4154A4}"/>
              </a:ext>
            </a:extLst>
          </p:cNvPr>
          <p:cNvSpPr>
            <a:spLocks noGrp="1"/>
          </p:cNvSpPr>
          <p:nvPr>
            <p:ph type="body" sz="half" idx="2"/>
          </p:nvPr>
        </p:nvSpPr>
        <p:spPr>
          <a:xfrm>
            <a:off x="6732579" y="2306858"/>
            <a:ext cx="5210837" cy="3689520"/>
          </a:xfrm>
        </p:spPr>
        <p:txBody>
          <a:bodyPr>
            <a:noAutofit/>
          </a:bodyPr>
          <a:lstStyle/>
          <a:p>
            <a:pPr>
              <a:lnSpc>
                <a:spcPct val="150000"/>
              </a:lnSpc>
            </a:pPr>
            <a:r>
              <a:rPr lang="en-US" sz="2000" dirty="0">
                <a:latin typeface="Corbel" panose="020B0503020204020204" pitchFamily="34" charset="0"/>
                <a:cs typeface="Calibri Light" panose="020F0302020204030204" pitchFamily="34" charset="0"/>
              </a:rPr>
              <a:t>Families and individuals seeking HOME funding must be verified by funded organizations as income-eligible. To be income-eligible, those receiving HOME assistance must be at or below 80% of the Area Median Income (AMI). When applying for funding, applicants will identify the income limit categories of intended beneficiaries.</a:t>
            </a:r>
            <a:endParaRPr lang="en-US" sz="2000" dirty="0"/>
          </a:p>
        </p:txBody>
      </p:sp>
      <p:graphicFrame>
        <p:nvGraphicFramePr>
          <p:cNvPr id="7" name="Content Placeholder 6">
            <a:extLst>
              <a:ext uri="{FF2B5EF4-FFF2-40B4-BE49-F238E27FC236}">
                <a16:creationId xmlns:a16="http://schemas.microsoft.com/office/drawing/2014/main" id="{846DE37D-81BF-4546-80A6-CED7B7FFD7C4}"/>
              </a:ext>
            </a:extLst>
          </p:cNvPr>
          <p:cNvGraphicFramePr>
            <a:graphicFrameLocks noGrp="1"/>
          </p:cNvGraphicFramePr>
          <p:nvPr>
            <p:ph idx="1"/>
            <p:extLst>
              <p:ext uri="{D42A27DB-BD31-4B8C-83A1-F6EECF244321}">
                <p14:modId xmlns:p14="http://schemas.microsoft.com/office/powerpoint/2010/main" val="4066081735"/>
              </p:ext>
            </p:extLst>
          </p:nvPr>
        </p:nvGraphicFramePr>
        <p:xfrm>
          <a:off x="235252" y="2147486"/>
          <a:ext cx="612775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29AB8590-21E4-4830-B07D-ABE9F09FA585}"/>
              </a:ext>
            </a:extLst>
          </p:cNvPr>
          <p:cNvSpPr>
            <a:spLocks noGrp="1"/>
          </p:cNvSpPr>
          <p:nvPr>
            <p:ph type="title"/>
          </p:nvPr>
        </p:nvSpPr>
        <p:spPr>
          <a:xfrm>
            <a:off x="235252" y="301931"/>
            <a:ext cx="11755519" cy="1508760"/>
          </a:xfrm>
        </p:spPr>
        <p:txBody>
          <a:bodyPr>
            <a:noAutofit/>
          </a:bodyPr>
          <a:lstStyle/>
          <a:p>
            <a:r>
              <a:rPr lang="en-US" sz="5400" cap="none" dirty="0">
                <a:latin typeface="Bell MT" panose="02020503060305020303" pitchFamily="18" charset="0"/>
              </a:rPr>
              <a:t>Income-Eligible Beneficiaries</a:t>
            </a:r>
          </a:p>
        </p:txBody>
      </p:sp>
      <p:sp>
        <p:nvSpPr>
          <p:cNvPr id="16" name="Rectangle 15">
            <a:extLst>
              <a:ext uri="{FF2B5EF4-FFF2-40B4-BE49-F238E27FC236}">
                <a16:creationId xmlns:a16="http://schemas.microsoft.com/office/drawing/2014/main" id="{FC6EBEEE-2CA9-4CB2-BC8A-A76777A7F01A}"/>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983DC66E-4305-4B00-A4DC-F47D9D903580}"/>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8" name="Straight Connector 17">
            <a:extLst>
              <a:ext uri="{FF2B5EF4-FFF2-40B4-BE49-F238E27FC236}">
                <a16:creationId xmlns:a16="http://schemas.microsoft.com/office/drawing/2014/main" id="{10C7D2AB-4D9A-4362-AD74-3A3398A0C567}"/>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0AA9957-4C0E-40B6-988C-E1CE45F78CEE}"/>
              </a:ext>
            </a:extLst>
          </p:cNvPr>
          <p:cNvSpPr/>
          <p:nvPr/>
        </p:nvSpPr>
        <p:spPr>
          <a:xfrm>
            <a:off x="58259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9" name="Rectangle 8">
            <a:extLst>
              <a:ext uri="{FF2B5EF4-FFF2-40B4-BE49-F238E27FC236}">
                <a16:creationId xmlns:a16="http://schemas.microsoft.com/office/drawing/2014/main" id="{8AFFBD77-155E-408C-8CA1-150D4866725E}"/>
              </a:ext>
            </a:extLst>
          </p:cNvPr>
          <p:cNvSpPr/>
          <p:nvPr/>
        </p:nvSpPr>
        <p:spPr>
          <a:xfrm>
            <a:off x="11632706" y="321118"/>
            <a:ext cx="382162"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5</a:t>
            </a:r>
          </a:p>
        </p:txBody>
      </p:sp>
      <p:sp>
        <p:nvSpPr>
          <p:cNvPr id="11" name="Oval 10">
            <a:extLst>
              <a:ext uri="{FF2B5EF4-FFF2-40B4-BE49-F238E27FC236}">
                <a16:creationId xmlns:a16="http://schemas.microsoft.com/office/drawing/2014/main" id="{E78BEF73-022E-4A91-868A-203C6ECC8A66}"/>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29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50784BA-44D9-4AFD-AB42-3897E86671D7}"/>
              </a:ext>
            </a:extLst>
          </p:cNvPr>
          <p:cNvGraphicFramePr>
            <a:graphicFrameLocks noGrp="1"/>
          </p:cNvGraphicFramePr>
          <p:nvPr>
            <p:extLst>
              <p:ext uri="{D42A27DB-BD31-4B8C-83A1-F6EECF244321}">
                <p14:modId xmlns:p14="http://schemas.microsoft.com/office/powerpoint/2010/main" val="333059191"/>
              </p:ext>
            </p:extLst>
          </p:nvPr>
        </p:nvGraphicFramePr>
        <p:xfrm>
          <a:off x="551889" y="3496132"/>
          <a:ext cx="11122243" cy="2679516"/>
        </p:xfrm>
        <a:graphic>
          <a:graphicData uri="http://schemas.openxmlformats.org/drawingml/2006/table">
            <a:tbl>
              <a:tblPr firstRow="1" bandRow="1">
                <a:tableStyleId>{68D230F3-CF80-4859-8CE7-A43EE81993B5}</a:tableStyleId>
              </a:tblPr>
              <a:tblGrid>
                <a:gridCol w="941621">
                  <a:extLst>
                    <a:ext uri="{9D8B030D-6E8A-4147-A177-3AD203B41FA5}">
                      <a16:colId xmlns:a16="http://schemas.microsoft.com/office/drawing/2014/main" val="3993923495"/>
                    </a:ext>
                  </a:extLst>
                </a:gridCol>
                <a:gridCol w="837998">
                  <a:extLst>
                    <a:ext uri="{9D8B030D-6E8A-4147-A177-3AD203B41FA5}">
                      <a16:colId xmlns:a16="http://schemas.microsoft.com/office/drawing/2014/main" val="2328332899"/>
                    </a:ext>
                  </a:extLst>
                </a:gridCol>
                <a:gridCol w="1253720">
                  <a:extLst>
                    <a:ext uri="{9D8B030D-6E8A-4147-A177-3AD203B41FA5}">
                      <a16:colId xmlns:a16="http://schemas.microsoft.com/office/drawing/2014/main" val="3022183347"/>
                    </a:ext>
                  </a:extLst>
                </a:gridCol>
                <a:gridCol w="1011113">
                  <a:extLst>
                    <a:ext uri="{9D8B030D-6E8A-4147-A177-3AD203B41FA5}">
                      <a16:colId xmlns:a16="http://schemas.microsoft.com/office/drawing/2014/main" val="3122420287"/>
                    </a:ext>
                  </a:extLst>
                </a:gridCol>
                <a:gridCol w="1011113">
                  <a:extLst>
                    <a:ext uri="{9D8B030D-6E8A-4147-A177-3AD203B41FA5}">
                      <a16:colId xmlns:a16="http://schemas.microsoft.com/office/drawing/2014/main" val="938681864"/>
                    </a:ext>
                  </a:extLst>
                </a:gridCol>
                <a:gridCol w="1011113">
                  <a:extLst>
                    <a:ext uri="{9D8B030D-6E8A-4147-A177-3AD203B41FA5}">
                      <a16:colId xmlns:a16="http://schemas.microsoft.com/office/drawing/2014/main" val="4224772941"/>
                    </a:ext>
                  </a:extLst>
                </a:gridCol>
                <a:gridCol w="1011113">
                  <a:extLst>
                    <a:ext uri="{9D8B030D-6E8A-4147-A177-3AD203B41FA5}">
                      <a16:colId xmlns:a16="http://schemas.microsoft.com/office/drawing/2014/main" val="2840930752"/>
                    </a:ext>
                  </a:extLst>
                </a:gridCol>
                <a:gridCol w="1011113">
                  <a:extLst>
                    <a:ext uri="{9D8B030D-6E8A-4147-A177-3AD203B41FA5}">
                      <a16:colId xmlns:a16="http://schemas.microsoft.com/office/drawing/2014/main" val="1386808094"/>
                    </a:ext>
                  </a:extLst>
                </a:gridCol>
                <a:gridCol w="1011113">
                  <a:extLst>
                    <a:ext uri="{9D8B030D-6E8A-4147-A177-3AD203B41FA5}">
                      <a16:colId xmlns:a16="http://schemas.microsoft.com/office/drawing/2014/main" val="1186707321"/>
                    </a:ext>
                  </a:extLst>
                </a:gridCol>
                <a:gridCol w="1011113">
                  <a:extLst>
                    <a:ext uri="{9D8B030D-6E8A-4147-A177-3AD203B41FA5}">
                      <a16:colId xmlns:a16="http://schemas.microsoft.com/office/drawing/2014/main" val="1367395916"/>
                    </a:ext>
                  </a:extLst>
                </a:gridCol>
                <a:gridCol w="1011113">
                  <a:extLst>
                    <a:ext uri="{9D8B030D-6E8A-4147-A177-3AD203B41FA5}">
                      <a16:colId xmlns:a16="http://schemas.microsoft.com/office/drawing/2014/main" val="810802460"/>
                    </a:ext>
                  </a:extLst>
                </a:gridCol>
              </a:tblGrid>
              <a:tr h="700932">
                <a:tc>
                  <a:txBody>
                    <a:bodyPr/>
                    <a:lstStyle/>
                    <a:p>
                      <a:pPr algn="ctr"/>
                      <a:r>
                        <a:rPr lang="en-US" sz="1200" dirty="0">
                          <a:latin typeface="Calibri" panose="020F0502020204030204" pitchFamily="34" charset="0"/>
                          <a:cs typeface="Calibri" panose="020F0502020204030204" pitchFamily="34" charset="0"/>
                        </a:rPr>
                        <a:t>Income Limit Area</a:t>
                      </a:r>
                    </a:p>
                  </a:txBody>
                  <a:tcPr anchor="ctr"/>
                </a:tc>
                <a:tc>
                  <a:txBody>
                    <a:bodyPr/>
                    <a:lstStyle/>
                    <a:p>
                      <a:pPr algn="ctr"/>
                      <a:r>
                        <a:rPr lang="en-US" sz="1200" dirty="0">
                          <a:latin typeface="Calibri" panose="020F0502020204030204" pitchFamily="34" charset="0"/>
                          <a:cs typeface="Calibri" panose="020F0502020204030204" pitchFamily="34" charset="0"/>
                        </a:rPr>
                        <a:t>Median Income</a:t>
                      </a:r>
                    </a:p>
                  </a:txBody>
                  <a:tcPr anchor="ctr"/>
                </a:tc>
                <a:tc>
                  <a:txBody>
                    <a:bodyPr/>
                    <a:lstStyle/>
                    <a:p>
                      <a:pPr algn="ctr"/>
                      <a:r>
                        <a:rPr lang="en-US" sz="1200" dirty="0">
                          <a:latin typeface="Calibri" panose="020F0502020204030204" pitchFamily="34" charset="0"/>
                          <a:cs typeface="Calibri" panose="020F0502020204030204" pitchFamily="34" charset="0"/>
                        </a:rPr>
                        <a:t>Income Limit Category</a:t>
                      </a:r>
                    </a:p>
                  </a:txBody>
                  <a:tcPr anchor="ctr">
                    <a:lnR w="12700" cap="flat" cmpd="sng" algn="ctr">
                      <a:solidFill>
                        <a:schemeClr val="tx1"/>
                      </a:solidFill>
                      <a:prstDash val="solid"/>
                      <a:round/>
                      <a:headEnd type="none" w="med" len="med"/>
                      <a:tailEnd type="none" w="med" len="med"/>
                    </a:lnR>
                  </a:tcPr>
                </a:tc>
                <a:tc>
                  <a:txBody>
                    <a:bodyPr/>
                    <a:lstStyle/>
                    <a:p>
                      <a:pPr algn="ctr"/>
                      <a:r>
                        <a:rPr lang="en-US" sz="1200" dirty="0">
                          <a:latin typeface="Calibri" panose="020F0502020204030204" pitchFamily="34" charset="0"/>
                          <a:cs typeface="Calibri" panose="020F0502020204030204" pitchFamily="34" charset="0"/>
                        </a:rPr>
                        <a:t>1 Person</a:t>
                      </a:r>
                    </a:p>
                  </a:txBody>
                  <a:tcPr anchor="ctr">
                    <a:lnL w="12700" cap="flat" cmpd="sng" algn="ctr">
                      <a:solidFill>
                        <a:schemeClr val="tx1"/>
                      </a:solidFill>
                      <a:prstDash val="solid"/>
                      <a:round/>
                      <a:headEnd type="none" w="med" len="med"/>
                      <a:tailEnd type="none" w="med" len="med"/>
                    </a:lnL>
                  </a:tcPr>
                </a:tc>
                <a:tc>
                  <a:txBody>
                    <a:bodyPr/>
                    <a:lstStyle/>
                    <a:p>
                      <a:pPr algn="ctr"/>
                      <a:r>
                        <a:rPr lang="en-US" sz="1200" dirty="0">
                          <a:latin typeface="Calibri" panose="020F0502020204030204" pitchFamily="34" charset="0"/>
                          <a:cs typeface="Calibri" panose="020F0502020204030204" pitchFamily="34" charset="0"/>
                        </a:rPr>
                        <a:t>2 Person</a:t>
                      </a:r>
                    </a:p>
                  </a:txBody>
                  <a:tcPr anchor="ctr"/>
                </a:tc>
                <a:tc>
                  <a:txBody>
                    <a:bodyPr/>
                    <a:lstStyle/>
                    <a:p>
                      <a:pPr algn="ctr"/>
                      <a:r>
                        <a:rPr lang="en-US" sz="1200" dirty="0">
                          <a:latin typeface="Calibri" panose="020F0502020204030204" pitchFamily="34" charset="0"/>
                          <a:cs typeface="Calibri" panose="020F0502020204030204" pitchFamily="34" charset="0"/>
                        </a:rPr>
                        <a:t>3 Person</a:t>
                      </a:r>
                    </a:p>
                  </a:txBody>
                  <a:tcPr anchor="ctr"/>
                </a:tc>
                <a:tc>
                  <a:txBody>
                    <a:bodyPr/>
                    <a:lstStyle/>
                    <a:p>
                      <a:pPr algn="ctr"/>
                      <a:r>
                        <a:rPr lang="en-US" sz="1200" b="1" dirty="0">
                          <a:latin typeface="Calibri" panose="020F0502020204030204" pitchFamily="34" charset="0"/>
                          <a:cs typeface="Calibri" panose="020F0502020204030204" pitchFamily="34" charset="0"/>
                        </a:rPr>
                        <a:t>4 Person</a:t>
                      </a:r>
                    </a:p>
                  </a:txBody>
                  <a:tcPr anchor="ctr"/>
                </a:tc>
                <a:tc>
                  <a:txBody>
                    <a:bodyPr/>
                    <a:lstStyle/>
                    <a:p>
                      <a:pPr algn="ctr"/>
                      <a:r>
                        <a:rPr lang="en-US" sz="1200" dirty="0">
                          <a:latin typeface="Calibri" panose="020F0502020204030204" pitchFamily="34" charset="0"/>
                          <a:cs typeface="Calibri" panose="020F0502020204030204" pitchFamily="34" charset="0"/>
                        </a:rPr>
                        <a:t>5 Person</a:t>
                      </a:r>
                    </a:p>
                  </a:txBody>
                  <a:tcPr anchor="ctr"/>
                </a:tc>
                <a:tc>
                  <a:txBody>
                    <a:bodyPr/>
                    <a:lstStyle/>
                    <a:p>
                      <a:pPr algn="ctr"/>
                      <a:r>
                        <a:rPr lang="en-US" sz="1200" dirty="0">
                          <a:latin typeface="Calibri" panose="020F0502020204030204" pitchFamily="34" charset="0"/>
                          <a:cs typeface="Calibri" panose="020F0502020204030204" pitchFamily="34" charset="0"/>
                        </a:rPr>
                        <a:t>6 Person</a:t>
                      </a:r>
                    </a:p>
                  </a:txBody>
                  <a:tcPr anchor="ctr"/>
                </a:tc>
                <a:tc>
                  <a:txBody>
                    <a:bodyPr/>
                    <a:lstStyle/>
                    <a:p>
                      <a:pPr algn="ctr"/>
                      <a:r>
                        <a:rPr lang="en-US" sz="1200" dirty="0">
                          <a:latin typeface="Calibri" panose="020F0502020204030204" pitchFamily="34" charset="0"/>
                          <a:cs typeface="Calibri" panose="020F0502020204030204" pitchFamily="34" charset="0"/>
                        </a:rPr>
                        <a:t>7 Person</a:t>
                      </a:r>
                    </a:p>
                  </a:txBody>
                  <a:tcPr anchor="ctr"/>
                </a:tc>
                <a:tc>
                  <a:txBody>
                    <a:bodyPr/>
                    <a:lstStyle/>
                    <a:p>
                      <a:pPr algn="ctr"/>
                      <a:r>
                        <a:rPr lang="en-US" sz="1200" dirty="0">
                          <a:latin typeface="Calibri" panose="020F0502020204030204" pitchFamily="34" charset="0"/>
                          <a:cs typeface="Calibri" panose="020F0502020204030204" pitchFamily="34" charset="0"/>
                        </a:rPr>
                        <a:t>8 Person</a:t>
                      </a:r>
                    </a:p>
                  </a:txBody>
                  <a:tcPr anchor="ctr"/>
                </a:tc>
                <a:extLst>
                  <a:ext uri="{0D108BD9-81ED-4DB2-BD59-A6C34878D82A}">
                    <a16:rowId xmlns:a16="http://schemas.microsoft.com/office/drawing/2014/main" val="1697698852"/>
                  </a:ext>
                </a:extLst>
              </a:tr>
              <a:tr h="659528">
                <a:tc>
                  <a:txBody>
                    <a:bodyPr/>
                    <a:lstStyle/>
                    <a:p>
                      <a:pPr algn="ctr"/>
                      <a:endParaRPr lang="en-US" sz="1100" dirty="0">
                        <a:latin typeface="Calibri" panose="020F0502020204030204" pitchFamily="34" charset="0"/>
                        <a:cs typeface="Calibri" panose="020F0502020204030204" pitchFamily="34" charset="0"/>
                      </a:endParaRPr>
                    </a:p>
                  </a:txBody>
                  <a:tcPr anchor="ctr"/>
                </a:tc>
                <a:tc>
                  <a:txBody>
                    <a:bodyPr/>
                    <a:lstStyle/>
                    <a:p>
                      <a:pPr algn="ctr"/>
                      <a:endParaRPr lang="en-US"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Extremely Low (30%) Income Limits</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dirty="0">
                          <a:latin typeface="Calibri" panose="020F0502020204030204" pitchFamily="34" charset="0"/>
                          <a:cs typeface="Calibri" panose="020F0502020204030204" pitchFamily="34" charset="0"/>
                        </a:rPr>
                        <a:t>$20,900</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latin typeface="Calibri" panose="020F0502020204030204" pitchFamily="34" charset="0"/>
                          <a:cs typeface="Calibri" panose="020F0502020204030204" pitchFamily="34" charset="0"/>
                        </a:rPr>
                        <a:t>$23,850</a:t>
                      </a:r>
                    </a:p>
                  </a:txBody>
                  <a:tcPr anchor="ctr"/>
                </a:tc>
                <a:tc>
                  <a:txBody>
                    <a:bodyPr/>
                    <a:lstStyle/>
                    <a:p>
                      <a:pPr algn="ctr"/>
                      <a:r>
                        <a:rPr lang="en-US" sz="1100" dirty="0">
                          <a:latin typeface="Calibri" panose="020F0502020204030204" pitchFamily="34" charset="0"/>
                          <a:cs typeface="Calibri" panose="020F0502020204030204" pitchFamily="34" charset="0"/>
                        </a:rPr>
                        <a:t>$26,850</a:t>
                      </a:r>
                    </a:p>
                  </a:txBody>
                  <a:tcPr anchor="ctr"/>
                </a:tc>
                <a:tc>
                  <a:txBody>
                    <a:bodyPr/>
                    <a:lstStyle/>
                    <a:p>
                      <a:pPr algn="ctr"/>
                      <a:r>
                        <a:rPr lang="en-US" sz="1100" b="1" i="1" dirty="0">
                          <a:latin typeface="Calibri" panose="020F0502020204030204" pitchFamily="34" charset="0"/>
                          <a:cs typeface="Calibri" panose="020F0502020204030204" pitchFamily="34" charset="0"/>
                        </a:rPr>
                        <a:t>$32,150</a:t>
                      </a:r>
                    </a:p>
                  </a:txBody>
                  <a:tcPr anchor="ctr"/>
                </a:tc>
                <a:tc>
                  <a:txBody>
                    <a:bodyPr/>
                    <a:lstStyle/>
                    <a:p>
                      <a:pPr algn="ctr"/>
                      <a:r>
                        <a:rPr lang="en-US" sz="1100" dirty="0">
                          <a:latin typeface="Calibri" panose="020F0502020204030204" pitchFamily="34" charset="0"/>
                          <a:cs typeface="Calibri" panose="020F0502020204030204" pitchFamily="34" charset="0"/>
                        </a:rPr>
                        <a:t>$37,650</a:t>
                      </a:r>
                    </a:p>
                  </a:txBody>
                  <a:tcPr anchor="ctr"/>
                </a:tc>
                <a:tc>
                  <a:txBody>
                    <a:bodyPr/>
                    <a:lstStyle/>
                    <a:p>
                      <a:pPr algn="ctr"/>
                      <a:r>
                        <a:rPr lang="en-US" sz="1100" dirty="0">
                          <a:latin typeface="Calibri" panose="020F0502020204030204" pitchFamily="34" charset="0"/>
                          <a:cs typeface="Calibri" panose="020F0502020204030204" pitchFamily="34" charset="0"/>
                        </a:rPr>
                        <a:t>$43,150</a:t>
                      </a:r>
                    </a:p>
                  </a:txBody>
                  <a:tcPr anchor="ctr"/>
                </a:tc>
                <a:tc>
                  <a:txBody>
                    <a:bodyPr/>
                    <a:lstStyle/>
                    <a:p>
                      <a:pPr algn="ctr"/>
                      <a:r>
                        <a:rPr lang="en-US" sz="1100" dirty="0">
                          <a:latin typeface="Calibri" panose="020F0502020204030204" pitchFamily="34" charset="0"/>
                          <a:cs typeface="Calibri" panose="020F0502020204030204" pitchFamily="34" charset="0"/>
                        </a:rPr>
                        <a:t>$48,650</a:t>
                      </a:r>
                    </a:p>
                  </a:txBody>
                  <a:tcPr anchor="ctr"/>
                </a:tc>
                <a:tc>
                  <a:txBody>
                    <a:bodyPr/>
                    <a:lstStyle/>
                    <a:p>
                      <a:pPr algn="ctr"/>
                      <a:r>
                        <a:rPr lang="en-US" sz="1100" dirty="0">
                          <a:latin typeface="Calibri" panose="020F0502020204030204" pitchFamily="34" charset="0"/>
                          <a:cs typeface="Calibri" panose="020F0502020204030204" pitchFamily="34" charset="0"/>
                        </a:rPr>
                        <a:t>$54,150</a:t>
                      </a:r>
                    </a:p>
                  </a:txBody>
                  <a:tcPr anchor="ctr"/>
                </a:tc>
                <a:extLst>
                  <a:ext uri="{0D108BD9-81ED-4DB2-BD59-A6C34878D82A}">
                    <a16:rowId xmlns:a16="http://schemas.microsoft.com/office/drawing/2014/main" val="2130273455"/>
                  </a:ext>
                </a:extLst>
              </a:tr>
              <a:tr h="659528">
                <a:tc>
                  <a:txBody>
                    <a:bodyPr/>
                    <a:lstStyle/>
                    <a:p>
                      <a:pPr algn="ctr"/>
                      <a:r>
                        <a:rPr lang="en-US" sz="1100" b="1" dirty="0">
                          <a:latin typeface="Calibri" panose="020F0502020204030204" pitchFamily="34" charset="0"/>
                          <a:cs typeface="Calibri" panose="020F0502020204030204" pitchFamily="34" charset="0"/>
                        </a:rPr>
                        <a:t>Lake County</a:t>
                      </a:r>
                    </a:p>
                  </a:txBody>
                  <a:tcPr anchor="ctr"/>
                </a:tc>
                <a:tc>
                  <a:txBody>
                    <a:bodyPr/>
                    <a:lstStyle/>
                    <a:p>
                      <a:pPr algn="ctr"/>
                      <a:r>
                        <a:rPr lang="en-US" sz="1100" dirty="0">
                          <a:latin typeface="Calibri" panose="020F0502020204030204" pitchFamily="34" charset="0"/>
                          <a:cs typeface="Calibri" panose="020F0502020204030204" pitchFamily="34" charset="0"/>
                        </a:rPr>
                        <a:t>$99,400</a:t>
                      </a:r>
                    </a:p>
                  </a:txBody>
                  <a:tcPr anchor="ctr"/>
                </a:tc>
                <a:tc>
                  <a:txBody>
                    <a:bodyPr/>
                    <a:lstStyle/>
                    <a:p>
                      <a:pPr algn="ctr"/>
                      <a:r>
                        <a:rPr lang="en-US" sz="1100" dirty="0">
                          <a:latin typeface="Calibri" panose="020F0502020204030204" pitchFamily="34" charset="0"/>
                          <a:cs typeface="Calibri" panose="020F0502020204030204" pitchFamily="34" charset="0"/>
                        </a:rPr>
                        <a:t>Very Low (50%) Income Limits</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dirty="0">
                          <a:latin typeface="Calibri" panose="020F0502020204030204" pitchFamily="34" charset="0"/>
                          <a:cs typeface="Calibri" panose="020F0502020204030204" pitchFamily="34" charset="0"/>
                        </a:rPr>
                        <a:t>$34,800</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latin typeface="Calibri" panose="020F0502020204030204" pitchFamily="34" charset="0"/>
                          <a:cs typeface="Calibri" panose="020F0502020204030204" pitchFamily="34" charset="0"/>
                        </a:rPr>
                        <a:t>$39,800</a:t>
                      </a:r>
                    </a:p>
                  </a:txBody>
                  <a:tcPr anchor="ctr"/>
                </a:tc>
                <a:tc>
                  <a:txBody>
                    <a:bodyPr/>
                    <a:lstStyle/>
                    <a:p>
                      <a:pPr algn="ctr"/>
                      <a:r>
                        <a:rPr lang="en-US" sz="1100" dirty="0">
                          <a:latin typeface="Calibri" panose="020F0502020204030204" pitchFamily="34" charset="0"/>
                          <a:cs typeface="Calibri" panose="020F0502020204030204" pitchFamily="34" charset="0"/>
                        </a:rPr>
                        <a:t>$44,750</a:t>
                      </a:r>
                    </a:p>
                  </a:txBody>
                  <a:tcPr anchor="ctr"/>
                </a:tc>
                <a:tc>
                  <a:txBody>
                    <a:bodyPr/>
                    <a:lstStyle/>
                    <a:p>
                      <a:pPr algn="ctr"/>
                      <a:r>
                        <a:rPr lang="en-US" sz="1100" b="1" i="1" dirty="0">
                          <a:latin typeface="Calibri" panose="020F0502020204030204" pitchFamily="34" charset="0"/>
                          <a:cs typeface="Calibri" panose="020F0502020204030204" pitchFamily="34" charset="0"/>
                        </a:rPr>
                        <a:t>$49,700</a:t>
                      </a:r>
                    </a:p>
                  </a:txBody>
                  <a:tcPr anchor="ctr"/>
                </a:tc>
                <a:tc>
                  <a:txBody>
                    <a:bodyPr/>
                    <a:lstStyle/>
                    <a:p>
                      <a:pPr algn="ctr"/>
                      <a:r>
                        <a:rPr lang="en-US" sz="1100" dirty="0">
                          <a:latin typeface="Calibri" panose="020F0502020204030204" pitchFamily="34" charset="0"/>
                          <a:cs typeface="Calibri" panose="020F0502020204030204" pitchFamily="34" charset="0"/>
                        </a:rPr>
                        <a:t>$53,700</a:t>
                      </a:r>
                    </a:p>
                  </a:txBody>
                  <a:tcPr anchor="ctr"/>
                </a:tc>
                <a:tc>
                  <a:txBody>
                    <a:bodyPr/>
                    <a:lstStyle/>
                    <a:p>
                      <a:pPr algn="ctr"/>
                      <a:r>
                        <a:rPr lang="en-US" sz="1100" dirty="0">
                          <a:latin typeface="Calibri" panose="020F0502020204030204" pitchFamily="34" charset="0"/>
                          <a:cs typeface="Calibri" panose="020F0502020204030204" pitchFamily="34" charset="0"/>
                        </a:rPr>
                        <a:t>$57,700</a:t>
                      </a:r>
                    </a:p>
                  </a:txBody>
                  <a:tcPr anchor="ctr"/>
                </a:tc>
                <a:tc>
                  <a:txBody>
                    <a:bodyPr/>
                    <a:lstStyle/>
                    <a:p>
                      <a:pPr algn="ctr"/>
                      <a:r>
                        <a:rPr lang="en-US" sz="1100" dirty="0">
                          <a:latin typeface="Calibri" panose="020F0502020204030204" pitchFamily="34" charset="0"/>
                          <a:cs typeface="Calibri" panose="020F0502020204030204" pitchFamily="34" charset="0"/>
                        </a:rPr>
                        <a:t>$61,650</a:t>
                      </a:r>
                    </a:p>
                  </a:txBody>
                  <a:tcPr anchor="ctr"/>
                </a:tc>
                <a:tc>
                  <a:txBody>
                    <a:bodyPr/>
                    <a:lstStyle/>
                    <a:p>
                      <a:pPr algn="ctr"/>
                      <a:r>
                        <a:rPr lang="en-US" sz="1100" dirty="0">
                          <a:latin typeface="Calibri" panose="020F0502020204030204" pitchFamily="34" charset="0"/>
                          <a:cs typeface="Calibri" panose="020F0502020204030204" pitchFamily="34" charset="0"/>
                        </a:rPr>
                        <a:t>$65,650</a:t>
                      </a:r>
                    </a:p>
                  </a:txBody>
                  <a:tcPr anchor="ctr"/>
                </a:tc>
                <a:extLst>
                  <a:ext uri="{0D108BD9-81ED-4DB2-BD59-A6C34878D82A}">
                    <a16:rowId xmlns:a16="http://schemas.microsoft.com/office/drawing/2014/main" val="1458914174"/>
                  </a:ext>
                </a:extLst>
              </a:tr>
              <a:tr h="659528">
                <a:tc>
                  <a:txBody>
                    <a:bodyPr/>
                    <a:lstStyle/>
                    <a:p>
                      <a:pPr algn="ctr"/>
                      <a:endParaRPr lang="en-US" sz="1100" dirty="0">
                        <a:latin typeface="Calibri" panose="020F0502020204030204" pitchFamily="34" charset="0"/>
                        <a:cs typeface="Calibri" panose="020F0502020204030204" pitchFamily="34" charset="0"/>
                      </a:endParaRPr>
                    </a:p>
                  </a:txBody>
                  <a:tcPr anchor="ctr"/>
                </a:tc>
                <a:tc>
                  <a:txBody>
                    <a:bodyPr/>
                    <a:lstStyle/>
                    <a:p>
                      <a:pPr algn="ctr"/>
                      <a:endParaRPr lang="en-US" sz="1100" dirty="0">
                        <a:latin typeface="Calibri" panose="020F0502020204030204" pitchFamily="34" charset="0"/>
                        <a:cs typeface="Calibri" panose="020F0502020204030204" pitchFamily="34" charset="0"/>
                      </a:endParaRPr>
                    </a:p>
                  </a:txBody>
                  <a:tcPr anchor="ctr"/>
                </a:tc>
                <a:tc>
                  <a:txBody>
                    <a:bodyPr/>
                    <a:lstStyle/>
                    <a:p>
                      <a:pPr algn="ctr"/>
                      <a:r>
                        <a:rPr lang="en-US" sz="1100" dirty="0">
                          <a:latin typeface="Calibri" panose="020F0502020204030204" pitchFamily="34" charset="0"/>
                          <a:cs typeface="Calibri" panose="020F0502020204030204" pitchFamily="34" charset="0"/>
                        </a:rPr>
                        <a:t>Low (80%) Income Limits</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dirty="0">
                          <a:latin typeface="Calibri" panose="020F0502020204030204" pitchFamily="34" charset="0"/>
                          <a:cs typeface="Calibri" panose="020F0502020204030204" pitchFamily="34" charset="0"/>
                        </a:rPr>
                        <a:t>$55,650</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dirty="0">
                          <a:latin typeface="Calibri" panose="020F0502020204030204" pitchFamily="34" charset="0"/>
                          <a:cs typeface="Calibri" panose="020F0502020204030204" pitchFamily="34" charset="0"/>
                        </a:rPr>
                        <a:t>$63,600</a:t>
                      </a:r>
                    </a:p>
                  </a:txBody>
                  <a:tcPr anchor="ctr"/>
                </a:tc>
                <a:tc>
                  <a:txBody>
                    <a:bodyPr/>
                    <a:lstStyle/>
                    <a:p>
                      <a:pPr algn="ctr"/>
                      <a:r>
                        <a:rPr lang="en-US" sz="1100" dirty="0">
                          <a:latin typeface="Calibri" panose="020F0502020204030204" pitchFamily="34" charset="0"/>
                          <a:cs typeface="Calibri" panose="020F0502020204030204" pitchFamily="34" charset="0"/>
                        </a:rPr>
                        <a:t>$71,550</a:t>
                      </a:r>
                    </a:p>
                  </a:txBody>
                  <a:tcPr anchor="ctr"/>
                </a:tc>
                <a:tc>
                  <a:txBody>
                    <a:bodyPr/>
                    <a:lstStyle/>
                    <a:p>
                      <a:pPr algn="ctr"/>
                      <a:r>
                        <a:rPr lang="en-US" sz="1100" b="1" i="1" dirty="0">
                          <a:latin typeface="Calibri" panose="020F0502020204030204" pitchFamily="34" charset="0"/>
                          <a:cs typeface="Calibri" panose="020F0502020204030204" pitchFamily="34" charset="0"/>
                        </a:rPr>
                        <a:t>$79,500</a:t>
                      </a:r>
                    </a:p>
                  </a:txBody>
                  <a:tcPr anchor="ctr"/>
                </a:tc>
                <a:tc>
                  <a:txBody>
                    <a:bodyPr/>
                    <a:lstStyle/>
                    <a:p>
                      <a:pPr algn="ctr"/>
                      <a:r>
                        <a:rPr lang="en-US" sz="1100" dirty="0">
                          <a:latin typeface="Calibri" panose="020F0502020204030204" pitchFamily="34" charset="0"/>
                          <a:cs typeface="Calibri" panose="020F0502020204030204" pitchFamily="34" charset="0"/>
                        </a:rPr>
                        <a:t>$85,900</a:t>
                      </a:r>
                    </a:p>
                  </a:txBody>
                  <a:tcPr anchor="ctr"/>
                </a:tc>
                <a:tc>
                  <a:txBody>
                    <a:bodyPr/>
                    <a:lstStyle/>
                    <a:p>
                      <a:pPr algn="ctr"/>
                      <a:r>
                        <a:rPr lang="en-US" sz="1100" dirty="0">
                          <a:latin typeface="Calibri" panose="020F0502020204030204" pitchFamily="34" charset="0"/>
                          <a:cs typeface="Calibri" panose="020F0502020204030204" pitchFamily="34" charset="0"/>
                        </a:rPr>
                        <a:t>$92,250</a:t>
                      </a:r>
                    </a:p>
                  </a:txBody>
                  <a:tcPr anchor="ctr"/>
                </a:tc>
                <a:tc>
                  <a:txBody>
                    <a:bodyPr/>
                    <a:lstStyle/>
                    <a:p>
                      <a:pPr algn="ctr"/>
                      <a:r>
                        <a:rPr lang="en-US" sz="1100" dirty="0">
                          <a:latin typeface="Calibri" panose="020F0502020204030204" pitchFamily="34" charset="0"/>
                          <a:cs typeface="Calibri" panose="020F0502020204030204" pitchFamily="34" charset="0"/>
                        </a:rPr>
                        <a:t>$98,600</a:t>
                      </a:r>
                    </a:p>
                  </a:txBody>
                  <a:tcPr anchor="ctr"/>
                </a:tc>
                <a:tc>
                  <a:txBody>
                    <a:bodyPr/>
                    <a:lstStyle/>
                    <a:p>
                      <a:pPr algn="ctr"/>
                      <a:r>
                        <a:rPr lang="en-US" sz="1100" dirty="0">
                          <a:latin typeface="Calibri" panose="020F0502020204030204" pitchFamily="34" charset="0"/>
                          <a:cs typeface="Calibri" panose="020F0502020204030204" pitchFamily="34" charset="0"/>
                        </a:rPr>
                        <a:t>$104,950</a:t>
                      </a:r>
                    </a:p>
                  </a:txBody>
                  <a:tcPr anchor="ctr"/>
                </a:tc>
                <a:extLst>
                  <a:ext uri="{0D108BD9-81ED-4DB2-BD59-A6C34878D82A}">
                    <a16:rowId xmlns:a16="http://schemas.microsoft.com/office/drawing/2014/main" val="2874923914"/>
                  </a:ext>
                </a:extLst>
              </a:tr>
            </a:tbl>
          </a:graphicData>
        </a:graphic>
      </p:graphicFrame>
      <p:sp>
        <p:nvSpPr>
          <p:cNvPr id="10" name="Title 1">
            <a:extLst>
              <a:ext uri="{FF2B5EF4-FFF2-40B4-BE49-F238E27FC236}">
                <a16:creationId xmlns:a16="http://schemas.microsoft.com/office/drawing/2014/main" id="{29AB8590-21E4-4830-B07D-ABE9F09FA585}"/>
              </a:ext>
            </a:extLst>
          </p:cNvPr>
          <p:cNvSpPr>
            <a:spLocks noGrp="1"/>
          </p:cNvSpPr>
          <p:nvPr>
            <p:ph type="title"/>
          </p:nvPr>
        </p:nvSpPr>
        <p:spPr>
          <a:xfrm>
            <a:off x="235252" y="301931"/>
            <a:ext cx="11755519" cy="1508760"/>
          </a:xfrm>
        </p:spPr>
        <p:txBody>
          <a:bodyPr>
            <a:noAutofit/>
          </a:bodyPr>
          <a:lstStyle/>
          <a:p>
            <a:r>
              <a:rPr lang="en-US" sz="5400" cap="none" dirty="0">
                <a:latin typeface="Bell MT" panose="02020503060305020303" pitchFamily="18" charset="0"/>
              </a:rPr>
              <a:t>HUD Income Limits</a:t>
            </a:r>
          </a:p>
        </p:txBody>
      </p:sp>
      <p:sp>
        <p:nvSpPr>
          <p:cNvPr id="16" name="Rectangle 15">
            <a:extLst>
              <a:ext uri="{FF2B5EF4-FFF2-40B4-BE49-F238E27FC236}">
                <a16:creationId xmlns:a16="http://schemas.microsoft.com/office/drawing/2014/main" id="{FC6EBEEE-2CA9-4CB2-BC8A-A76777A7F01A}"/>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983DC66E-4305-4B00-A4DC-F47D9D903580}"/>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8" name="Straight Connector 17">
            <a:extLst>
              <a:ext uri="{FF2B5EF4-FFF2-40B4-BE49-F238E27FC236}">
                <a16:creationId xmlns:a16="http://schemas.microsoft.com/office/drawing/2014/main" id="{10C7D2AB-4D9A-4362-AD74-3A3398A0C567}"/>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2CFC0D7-CC02-4016-8070-B5574EA429DE}"/>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2" name="Rectangle 1">
            <a:extLst>
              <a:ext uri="{FF2B5EF4-FFF2-40B4-BE49-F238E27FC236}">
                <a16:creationId xmlns:a16="http://schemas.microsoft.com/office/drawing/2014/main" id="{95E358E4-CC20-4D96-B091-F3E9E53505B7}"/>
              </a:ext>
            </a:extLst>
          </p:cNvPr>
          <p:cNvSpPr/>
          <p:nvPr/>
        </p:nvSpPr>
        <p:spPr>
          <a:xfrm>
            <a:off x="446138" y="1969726"/>
            <a:ext cx="11267249" cy="933271"/>
          </a:xfrm>
          <a:prstGeom prst="rect">
            <a:avLst/>
          </a:prstGeom>
        </p:spPr>
        <p:txBody>
          <a:bodyPr wrap="square" numCol="1">
            <a:noAutofit/>
          </a:bodyPr>
          <a:lstStyle/>
          <a:p>
            <a:r>
              <a:rPr lang="en-US" dirty="0"/>
              <a:t>The chart below is used to determine which income limit category beneficiary households are categorized under based on the number of people in said household. Lake County falls in the Cleveland, OH HUD Metro FMR Area. For more information about income determinations, visit </a:t>
            </a:r>
            <a:r>
              <a:rPr lang="en-US" dirty="0">
                <a:latin typeface="Calibri" panose="020F0502020204030204" pitchFamily="34" charset="0"/>
                <a:cs typeface="Calibri" panose="020F0502020204030204" pitchFamily="34" charset="0"/>
              </a:rPr>
              <a:t>24</a:t>
            </a:r>
            <a:r>
              <a:rPr lang="en-US" dirty="0"/>
              <a:t> CFR </a:t>
            </a:r>
            <a:r>
              <a:rPr lang="en-US" dirty="0">
                <a:latin typeface="Calibri" panose="020F0502020204030204" pitchFamily="34" charset="0"/>
                <a:cs typeface="Calibri" panose="020F0502020204030204" pitchFamily="34" charset="0"/>
              </a:rPr>
              <a:t>92.203</a:t>
            </a:r>
            <a:r>
              <a:rPr lang="en-US" dirty="0"/>
              <a:t> “Income determinations” </a:t>
            </a:r>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here</a:t>
            </a:r>
            <a:r>
              <a:rPr lang="en-US" dirty="0"/>
              <a:t>.</a:t>
            </a:r>
          </a:p>
        </p:txBody>
      </p:sp>
      <p:sp>
        <p:nvSpPr>
          <p:cNvPr id="3" name="Rectangle 2">
            <a:extLst>
              <a:ext uri="{FF2B5EF4-FFF2-40B4-BE49-F238E27FC236}">
                <a16:creationId xmlns:a16="http://schemas.microsoft.com/office/drawing/2014/main" id="{D57C61A5-E859-4CAD-97EA-0E6762C62740}"/>
              </a:ext>
            </a:extLst>
          </p:cNvPr>
          <p:cNvSpPr/>
          <p:nvPr/>
        </p:nvSpPr>
        <p:spPr>
          <a:xfrm>
            <a:off x="5344977" y="3105979"/>
            <a:ext cx="1469569" cy="369332"/>
          </a:xfrm>
          <a:prstGeom prst="rect">
            <a:avLst/>
          </a:prstGeom>
        </p:spPr>
        <p:txBody>
          <a:bodyPr wrap="none" anchor="ctr" anchorCtr="1">
            <a:spAutoFit/>
          </a:bodyPr>
          <a:lstStyle/>
          <a:p>
            <a:pPr algn="ctr"/>
            <a:r>
              <a:rPr lang="en-US" b="1" dirty="0"/>
              <a:t>Lake County </a:t>
            </a:r>
          </a:p>
        </p:txBody>
      </p:sp>
      <p:sp>
        <p:nvSpPr>
          <p:cNvPr id="12" name="Rectangle 11">
            <a:extLst>
              <a:ext uri="{FF2B5EF4-FFF2-40B4-BE49-F238E27FC236}">
                <a16:creationId xmlns:a16="http://schemas.microsoft.com/office/drawing/2014/main" id="{3551DD82-DB4E-44E8-B923-EB2A90208D7E}"/>
              </a:ext>
            </a:extLst>
          </p:cNvPr>
          <p:cNvSpPr/>
          <p:nvPr/>
        </p:nvSpPr>
        <p:spPr>
          <a:xfrm>
            <a:off x="11632706" y="321118"/>
            <a:ext cx="382162"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6</a:t>
            </a:r>
          </a:p>
        </p:txBody>
      </p:sp>
      <p:sp>
        <p:nvSpPr>
          <p:cNvPr id="13" name="Oval 12">
            <a:extLst>
              <a:ext uri="{FF2B5EF4-FFF2-40B4-BE49-F238E27FC236}">
                <a16:creationId xmlns:a16="http://schemas.microsoft.com/office/drawing/2014/main" id="{A7C89D25-74E9-4E91-BD2C-9543BD199097}"/>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99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596A4-527B-458C-BF54-312FFB36D4C6}"/>
              </a:ext>
            </a:extLst>
          </p:cNvPr>
          <p:cNvSpPr>
            <a:spLocks noGrp="1"/>
          </p:cNvSpPr>
          <p:nvPr>
            <p:ph type="title"/>
          </p:nvPr>
        </p:nvSpPr>
        <p:spPr/>
        <p:txBody>
          <a:bodyPr/>
          <a:lstStyle/>
          <a:p>
            <a:r>
              <a:rPr lang="en-US" cap="none" dirty="0">
                <a:latin typeface="Bell MT" panose="02020503060305020303" pitchFamily="18" charset="0"/>
              </a:rPr>
              <a:t>Eligible Activities</a:t>
            </a:r>
          </a:p>
        </p:txBody>
      </p:sp>
    </p:spTree>
    <p:extLst>
      <p:ext uri="{BB962C8B-B14F-4D97-AF65-F5344CB8AC3E}">
        <p14:creationId xmlns:p14="http://schemas.microsoft.com/office/powerpoint/2010/main" val="75103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59287-3264-45FF-88E8-25F6F3C55245}"/>
              </a:ext>
            </a:extLst>
          </p:cNvPr>
          <p:cNvSpPr/>
          <p:nvPr/>
        </p:nvSpPr>
        <p:spPr>
          <a:xfrm>
            <a:off x="425018" y="1948406"/>
            <a:ext cx="11341962" cy="4291009"/>
          </a:xfrm>
          <a:prstGeom prst="rect">
            <a:avLst/>
          </a:prstGeom>
        </p:spPr>
        <p:txBody>
          <a:bodyPr wrap="square">
            <a:noAutofit/>
          </a:bodyPr>
          <a:lstStyle/>
          <a:p>
            <a:pPr>
              <a:lnSpc>
                <a:spcPct val="150000"/>
              </a:lnSpc>
            </a:pPr>
            <a:r>
              <a:rPr lang="en-US" sz="2400" dirty="0">
                <a:latin typeface="Corbel" panose="020B0503020204020204" pitchFamily="34" charset="0"/>
                <a:cs typeface="Calibri Light" panose="020F0302020204030204" pitchFamily="34" charset="0"/>
              </a:rPr>
              <a:t>These are the eligible activities that the HOME Program can fund:</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Acquisition</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New Construction</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Rehabilitation</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Homebuyer Assistance</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Tenant-Based Rental Assistance (TBRA)</a:t>
            </a:r>
          </a:p>
          <a:p>
            <a:pPr marL="457200" indent="-457200">
              <a:lnSpc>
                <a:spcPct val="150000"/>
              </a:lnSpc>
              <a:buAutoNum type="arabicPeriod"/>
            </a:pPr>
            <a:r>
              <a:rPr lang="en-US" sz="2400" dirty="0">
                <a:latin typeface="Corbel" panose="020B0503020204020204" pitchFamily="34" charset="0"/>
                <a:cs typeface="Calibri Light" panose="020F0302020204030204" pitchFamily="34" charset="0"/>
              </a:rPr>
              <a:t>Community Housing Development Organization (CHDO) Activities</a:t>
            </a:r>
          </a:p>
        </p:txBody>
      </p:sp>
      <p:sp>
        <p:nvSpPr>
          <p:cNvPr id="2" name="Title 1">
            <a:extLst>
              <a:ext uri="{FF2B5EF4-FFF2-40B4-BE49-F238E27FC236}">
                <a16:creationId xmlns:a16="http://schemas.microsoft.com/office/drawing/2014/main" id="{476C472E-5709-4609-A0F3-6B5B2953D7DA}"/>
              </a:ext>
            </a:extLst>
          </p:cNvPr>
          <p:cNvSpPr>
            <a:spLocks noGrp="1"/>
          </p:cNvSpPr>
          <p:nvPr>
            <p:ph type="title"/>
          </p:nvPr>
        </p:nvSpPr>
        <p:spPr>
          <a:xfrm>
            <a:off x="235253" y="301931"/>
            <a:ext cx="9784080" cy="1508760"/>
          </a:xfrm>
        </p:spPr>
        <p:txBody>
          <a:bodyPr>
            <a:noAutofit/>
          </a:bodyPr>
          <a:lstStyle/>
          <a:p>
            <a:r>
              <a:rPr lang="en-US" sz="5400" cap="none" dirty="0">
                <a:latin typeface="Bell MT" panose="02020503060305020303" pitchFamily="18" charset="0"/>
              </a:rPr>
              <a:t>Eligible Activities</a:t>
            </a:r>
          </a:p>
        </p:txBody>
      </p:sp>
      <p:sp>
        <p:nvSpPr>
          <p:cNvPr id="16" name="Rectangle 15">
            <a:extLst>
              <a:ext uri="{FF2B5EF4-FFF2-40B4-BE49-F238E27FC236}">
                <a16:creationId xmlns:a16="http://schemas.microsoft.com/office/drawing/2014/main" id="{215D95EE-9F6A-4333-967C-BAB38992E909}"/>
              </a:ext>
            </a:extLst>
          </p:cNvPr>
          <p:cNvSpPr/>
          <p:nvPr/>
        </p:nvSpPr>
        <p:spPr>
          <a:xfrm>
            <a:off x="9244472" y="6520557"/>
            <a:ext cx="2698944"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Planning &amp; Community Development</a:t>
            </a:r>
          </a:p>
        </p:txBody>
      </p:sp>
      <p:sp>
        <p:nvSpPr>
          <p:cNvPr id="17" name="Rectangle 16">
            <a:extLst>
              <a:ext uri="{FF2B5EF4-FFF2-40B4-BE49-F238E27FC236}">
                <a16:creationId xmlns:a16="http://schemas.microsoft.com/office/drawing/2014/main" id="{4E567582-7BD0-4D64-BC2C-663C50E760AE}"/>
              </a:ext>
            </a:extLst>
          </p:cNvPr>
          <p:cNvSpPr/>
          <p:nvPr/>
        </p:nvSpPr>
        <p:spPr>
          <a:xfrm>
            <a:off x="213072" y="6520557"/>
            <a:ext cx="1060931" cy="307777"/>
          </a:xfrm>
          <a:prstGeom prst="rect">
            <a:avLst/>
          </a:prstGeom>
        </p:spPr>
        <p:txBody>
          <a:bodyPr wrap="none">
            <a:spAutoFit/>
          </a:bodyPr>
          <a:lstStyle/>
          <a:p>
            <a:pPr algn="r"/>
            <a:r>
              <a:rPr lang="en-US" sz="1400" spc="-60" dirty="0">
                <a:latin typeface="Corbel" panose="020B0503020204020204" pitchFamily="34" charset="0"/>
                <a:cs typeface="Calibri Light" panose="020F0302020204030204" pitchFamily="34" charset="0"/>
              </a:rPr>
              <a:t>Lake</a:t>
            </a:r>
            <a:r>
              <a:rPr lang="en-US" sz="1400" b="1" spc="-60" dirty="0">
                <a:latin typeface="Corbel" panose="020B0503020204020204" pitchFamily="34" charset="0"/>
                <a:cs typeface="Calibri Light" panose="020F0302020204030204" pitchFamily="34" charset="0"/>
              </a:rPr>
              <a:t> </a:t>
            </a:r>
            <a:r>
              <a:rPr lang="en-US" sz="1400" spc="-60" dirty="0">
                <a:latin typeface="Corbel" panose="020B0503020204020204" pitchFamily="34" charset="0"/>
                <a:cs typeface="Calibri Light" panose="020F0302020204030204" pitchFamily="34" charset="0"/>
              </a:rPr>
              <a:t>County</a:t>
            </a:r>
          </a:p>
        </p:txBody>
      </p:sp>
      <p:cxnSp>
        <p:nvCxnSpPr>
          <p:cNvPr id="19" name="Straight Connector 18">
            <a:extLst>
              <a:ext uri="{FF2B5EF4-FFF2-40B4-BE49-F238E27FC236}">
                <a16:creationId xmlns:a16="http://schemas.microsoft.com/office/drawing/2014/main" id="{6131AF48-A192-4836-81E8-53DFEB9B64C0}"/>
              </a:ext>
            </a:extLst>
          </p:cNvPr>
          <p:cNvCxnSpPr/>
          <p:nvPr/>
        </p:nvCxnSpPr>
        <p:spPr>
          <a:xfrm>
            <a:off x="201227" y="6547192"/>
            <a:ext cx="117895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81FDEB4-E37E-4145-B983-176859B45354}"/>
              </a:ext>
            </a:extLst>
          </p:cNvPr>
          <p:cNvSpPr/>
          <p:nvPr/>
        </p:nvSpPr>
        <p:spPr>
          <a:xfrm>
            <a:off x="5827496" y="6520556"/>
            <a:ext cx="537006" cy="307777"/>
          </a:xfrm>
          <a:prstGeom prst="rect">
            <a:avLst/>
          </a:prstGeom>
        </p:spPr>
        <p:txBody>
          <a:bodyPr wrap="none">
            <a:spAutoFit/>
          </a:bodyPr>
          <a:lstStyle/>
          <a:p>
            <a:pPr algn="ctr"/>
            <a:r>
              <a:rPr lang="en-US" sz="1400" spc="-60" dirty="0">
                <a:latin typeface="Corbel" panose="020B0503020204020204" pitchFamily="34" charset="0"/>
                <a:cs typeface="Calibri Light" panose="020F0302020204030204" pitchFamily="34" charset="0"/>
              </a:rPr>
              <a:t>FY26</a:t>
            </a:r>
          </a:p>
        </p:txBody>
      </p:sp>
      <p:sp>
        <p:nvSpPr>
          <p:cNvPr id="11" name="Rectangle 10">
            <a:extLst>
              <a:ext uri="{FF2B5EF4-FFF2-40B4-BE49-F238E27FC236}">
                <a16:creationId xmlns:a16="http://schemas.microsoft.com/office/drawing/2014/main" id="{A88C386E-AB06-4F4C-A0A8-92D595E84719}"/>
              </a:ext>
            </a:extLst>
          </p:cNvPr>
          <p:cNvSpPr/>
          <p:nvPr/>
        </p:nvSpPr>
        <p:spPr>
          <a:xfrm>
            <a:off x="11632706" y="321118"/>
            <a:ext cx="382162" cy="338554"/>
          </a:xfrm>
          <a:prstGeom prst="rect">
            <a:avLst/>
          </a:prstGeom>
        </p:spPr>
        <p:txBody>
          <a:bodyPr wrap="square">
            <a:spAutoFit/>
          </a:bodyPr>
          <a:lstStyle/>
          <a:p>
            <a:pPr algn="ctr"/>
            <a:r>
              <a:rPr lang="en-US" sz="1600" dirty="0">
                <a:solidFill>
                  <a:schemeClr val="bg2"/>
                </a:solidFill>
                <a:latin typeface="Calibri" panose="020F0502020204030204" pitchFamily="34" charset="0"/>
                <a:cs typeface="Calibri" panose="020F0502020204030204" pitchFamily="34" charset="0"/>
              </a:rPr>
              <a:t>8</a:t>
            </a:r>
          </a:p>
        </p:txBody>
      </p:sp>
      <p:sp>
        <p:nvSpPr>
          <p:cNvPr id="12" name="Oval 11">
            <a:extLst>
              <a:ext uri="{FF2B5EF4-FFF2-40B4-BE49-F238E27FC236}">
                <a16:creationId xmlns:a16="http://schemas.microsoft.com/office/drawing/2014/main" id="{7AA375A6-ACA9-4BA4-9F17-8A32BC086FE0}"/>
              </a:ext>
            </a:extLst>
          </p:cNvPr>
          <p:cNvSpPr/>
          <p:nvPr/>
        </p:nvSpPr>
        <p:spPr>
          <a:xfrm>
            <a:off x="11652217" y="321118"/>
            <a:ext cx="338555" cy="338555"/>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674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4">
      <a:dk1>
        <a:sysClr val="windowText" lastClr="000000"/>
      </a:dk1>
      <a:lt1>
        <a:srgbClr val="3F762A"/>
      </a:lt1>
      <a:dk2>
        <a:srgbClr val="E3F0CB"/>
      </a:dk2>
      <a:lt2>
        <a:srgbClr val="FFFFFF"/>
      </a:lt2>
      <a:accent1>
        <a:srgbClr val="46CBF5"/>
      </a:accent1>
      <a:accent2>
        <a:srgbClr val="83DCF8"/>
      </a:accent2>
      <a:accent3>
        <a:srgbClr val="F9A846"/>
      </a:accent3>
      <a:accent4>
        <a:srgbClr val="FBC583"/>
      </a:accent4>
      <a:accent5>
        <a:srgbClr val="BADB7D"/>
      </a:accent5>
      <a:accent6>
        <a:srgbClr val="678A26"/>
      </a:accent6>
      <a:hlink>
        <a:srgbClr val="BADB7D"/>
      </a:hlink>
      <a:folHlink>
        <a:srgbClr val="F9A846"/>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1350</TotalTime>
  <Words>1854</Words>
  <Application>Microsoft Office PowerPoint</Application>
  <PresentationFormat>Widescreen</PresentationFormat>
  <Paragraphs>354</Paragraphs>
  <Slides>23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Bell MT</vt:lpstr>
      <vt:lpstr>Calibri</vt:lpstr>
      <vt:lpstr>Calibri Light</vt:lpstr>
      <vt:lpstr>Corbel</vt:lpstr>
      <vt:lpstr>Nunito Sans Condensed</vt:lpstr>
      <vt:lpstr>Wingdings</vt:lpstr>
      <vt:lpstr>Banded</vt:lpstr>
      <vt:lpstr>HOME Program</vt:lpstr>
      <vt:lpstr>Contents</vt:lpstr>
      <vt:lpstr>What is the HOME Program?</vt:lpstr>
      <vt:lpstr>Who can Benefit from the HOME Program?</vt:lpstr>
      <vt:lpstr>Income Eligibility</vt:lpstr>
      <vt:lpstr>Income-Eligible Beneficiaries</vt:lpstr>
      <vt:lpstr>HUD Income Limits</vt:lpstr>
      <vt:lpstr>Eligible Activities</vt:lpstr>
      <vt:lpstr>Eligible Activities</vt:lpstr>
      <vt:lpstr>Acquisition</vt:lpstr>
      <vt:lpstr>New Construction</vt:lpstr>
      <vt:lpstr>Rehabilitation</vt:lpstr>
      <vt:lpstr>Homebuyer Assistance</vt:lpstr>
      <vt:lpstr>Tenant-Based Rental Assistance (TBRA)</vt:lpstr>
      <vt:lpstr>CHDO</vt:lpstr>
      <vt:lpstr>CHDO</vt:lpstr>
      <vt:lpstr>Match</vt:lpstr>
      <vt:lpstr>Match</vt:lpstr>
      <vt:lpstr>HOME Program Timeline</vt:lpstr>
      <vt:lpstr>Lake County HOME Application</vt:lpstr>
      <vt:lpstr>Application Checklist</vt:lpstr>
      <vt:lpstr>Resources - HUD</vt:lpstr>
      <vt:lpstr>Resources – Lake County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Program</dc:title>
  <dc:creator>Moran, Emily G.</dc:creator>
  <cp:lastModifiedBy>Moran, Emily G.</cp:lastModifiedBy>
  <cp:revision>70</cp:revision>
  <dcterms:created xsi:type="dcterms:W3CDTF">2026-03-09T15:24:43Z</dcterms:created>
  <dcterms:modified xsi:type="dcterms:W3CDTF">2026-03-25T14:22:36Z</dcterms:modified>
</cp:coreProperties>
</file>